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3.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4.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5.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6.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notesSlides/notesSlide7.xml" ContentType="application/vnd.openxmlformats-officedocument.presentationml.notesSlide+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notesSlides/notesSlide8.xml" ContentType="application/vnd.openxmlformats-officedocument.presentationml.notesSlide+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notesSlides/notesSlide9.xml" ContentType="application/vnd.openxmlformats-officedocument.presentationml.notesSlide+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notesSlides/notesSlide10.xml" ContentType="application/vnd.openxmlformats-officedocument.presentationml.notesSlide+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notesSlides/notesSlide11.xml" ContentType="application/vnd.openxmlformats-officedocument.presentationml.notesSlide+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notesSlides/notesSlide12.xml" ContentType="application/vnd.openxmlformats-officedocument.presentationml.notesSlide+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notesSlides/notesSlide13.xml" ContentType="application/vnd.openxmlformats-officedocument.presentationml.notesSlide+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notesSlides/notesSlide14.xml" ContentType="application/vnd.openxmlformats-officedocument.presentationml.notesSlide+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notesSlides/notesSlide15.xml" ContentType="application/vnd.openxmlformats-officedocument.presentationml.notesSlide+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notesSlides/notesSlide16.xml" ContentType="application/vnd.openxmlformats-officedocument.presentationml.notesSlide+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notesSlides/notesSlide17.xml" ContentType="application/vnd.openxmlformats-officedocument.presentationml.notesSlide+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notesSlides/notesSlide18.xml" ContentType="application/vnd.openxmlformats-officedocument.presentationml.notesSlide+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notesSlides/notesSlide19.xml" ContentType="application/vnd.openxmlformats-officedocument.presentationml.notesSlide+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notesSlides/notesSlide20.xml" ContentType="application/vnd.openxmlformats-officedocument.presentationml.notesSlide+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notesSlides/notesSlide21.xml" ContentType="application/vnd.openxmlformats-officedocument.presentationml.notesSlide+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notesSlides/notesSlide22.xml" ContentType="application/vnd.openxmlformats-officedocument.presentationml.notesSlide+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notesSlides/notesSlide23.xml" ContentType="application/vnd.openxmlformats-officedocument.presentationml.notesSlide+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notesSlides/notesSlide24.xml" ContentType="application/vnd.openxmlformats-officedocument.presentationml.notesSlide+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notesSlides/notesSlide25.xml" ContentType="application/vnd.openxmlformats-officedocument.presentationml.notesSlide+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notesSlides/notesSlide26.xml" ContentType="application/vnd.openxmlformats-officedocument.presentationml.notesSlide+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notesSlides/notesSlide27.xml" ContentType="application/vnd.openxmlformats-officedocument.presentationml.notesSlide+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notesSlides/notesSlide28.xml" ContentType="application/vnd.openxmlformats-officedocument.presentationml.notesSlide+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notesSlides/notesSlide29.xml" ContentType="application/vnd.openxmlformats-officedocument.presentationml.notesSlide+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notesSlides/notesSlide30.xml" ContentType="application/vnd.openxmlformats-officedocument.presentationml.notesSlide+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notesSlides/notesSlide31.xml" ContentType="application/vnd.openxmlformats-officedocument.presentationml.notesSlide+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notesSlides/notesSlide32.xml" ContentType="application/vnd.openxmlformats-officedocument.presentationml.notesSlide+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7" r:id="rId2"/>
    <p:sldId id="258" r:id="rId3"/>
    <p:sldId id="259" r:id="rId4"/>
    <p:sldId id="293" r:id="rId5"/>
    <p:sldId id="260" r:id="rId6"/>
    <p:sldId id="262" r:id="rId7"/>
    <p:sldId id="264" r:id="rId8"/>
    <p:sldId id="265" r:id="rId9"/>
    <p:sldId id="266" r:id="rId10"/>
    <p:sldId id="291" r:id="rId11"/>
    <p:sldId id="296" r:id="rId12"/>
    <p:sldId id="267" r:id="rId13"/>
    <p:sldId id="268" r:id="rId14"/>
    <p:sldId id="269" r:id="rId15"/>
    <p:sldId id="292" r:id="rId16"/>
    <p:sldId id="271" r:id="rId17"/>
    <p:sldId id="272" r:id="rId18"/>
    <p:sldId id="273" r:id="rId19"/>
    <p:sldId id="294" r:id="rId20"/>
    <p:sldId id="280" r:id="rId21"/>
    <p:sldId id="279" r:id="rId22"/>
    <p:sldId id="288" r:id="rId23"/>
    <p:sldId id="281" r:id="rId24"/>
    <p:sldId id="295" r:id="rId25"/>
    <p:sldId id="282" r:id="rId26"/>
    <p:sldId id="283" r:id="rId27"/>
    <p:sldId id="285" r:id="rId28"/>
    <p:sldId id="286" r:id="rId29"/>
    <p:sldId id="284" r:id="rId30"/>
    <p:sldId id="287" r:id="rId31"/>
    <p:sldId id="277" r:id="rId32"/>
    <p:sldId id="297" r:id="rId33"/>
  </p:sldIdLst>
  <p:sldSz cx="9144000" cy="6858000" type="screen4x3"/>
  <p:notesSz cx="7099300" cy="10234613"/>
  <p:defaultTextStyle>
    <a:defPPr>
      <a:defRPr lang="de-DE"/>
    </a:defPPr>
    <a:lvl1pPr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FFFF00"/>
    <a:srgbClr val="FF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autoAdjust="0"/>
    <p:restoredTop sz="94660"/>
  </p:normalViewPr>
  <p:slideViewPr>
    <p:cSldViewPr>
      <p:cViewPr varScale="1">
        <p:scale>
          <a:sx n="91" d="100"/>
          <a:sy n="91" d="100"/>
        </p:scale>
        <p:origin x="33" y="5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83FFEAC0-40FD-43B8-914B-E71BB5822FCB}"/>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buFontTx/>
              <a:buNone/>
              <a:defRPr sz="1300">
                <a:latin typeface="Arial" charset="0"/>
                <a:cs typeface="Arial" charset="0"/>
              </a:defRPr>
            </a:lvl1pPr>
          </a:lstStyle>
          <a:p>
            <a:pPr>
              <a:defRPr/>
            </a:pPr>
            <a:endParaRPr lang="de-DE"/>
          </a:p>
        </p:txBody>
      </p:sp>
      <p:sp>
        <p:nvSpPr>
          <p:cNvPr id="68611" name="Rectangle 3">
            <a:extLst>
              <a:ext uri="{FF2B5EF4-FFF2-40B4-BE49-F238E27FC236}">
                <a16:creationId xmlns:a16="http://schemas.microsoft.com/office/drawing/2014/main" id="{CECF83D1-6E9D-4C07-A2BD-BD49EBDE9012}"/>
              </a:ext>
            </a:extLst>
          </p:cNvPr>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buFontTx/>
              <a:buNone/>
              <a:defRPr sz="1300">
                <a:latin typeface="Arial" charset="0"/>
                <a:cs typeface="Arial" charset="0"/>
              </a:defRPr>
            </a:lvl1pPr>
          </a:lstStyle>
          <a:p>
            <a:pPr>
              <a:defRPr/>
            </a:pPr>
            <a:endParaRPr lang="de-DE"/>
          </a:p>
        </p:txBody>
      </p:sp>
      <p:sp>
        <p:nvSpPr>
          <p:cNvPr id="68612" name="Rectangle 4">
            <a:extLst>
              <a:ext uri="{FF2B5EF4-FFF2-40B4-BE49-F238E27FC236}">
                <a16:creationId xmlns:a16="http://schemas.microsoft.com/office/drawing/2014/main" id="{702EC06A-20F6-4440-8729-2E7184328D8C}"/>
              </a:ext>
            </a:extLst>
          </p:cNvPr>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buFontTx/>
              <a:buNone/>
              <a:defRPr sz="1300">
                <a:latin typeface="Arial" charset="0"/>
                <a:cs typeface="Arial" charset="0"/>
              </a:defRPr>
            </a:lvl1pPr>
          </a:lstStyle>
          <a:p>
            <a:pPr>
              <a:defRPr/>
            </a:pPr>
            <a:endParaRPr lang="de-DE"/>
          </a:p>
        </p:txBody>
      </p:sp>
      <p:sp>
        <p:nvSpPr>
          <p:cNvPr id="68613" name="Rectangle 5">
            <a:extLst>
              <a:ext uri="{FF2B5EF4-FFF2-40B4-BE49-F238E27FC236}">
                <a16:creationId xmlns:a16="http://schemas.microsoft.com/office/drawing/2014/main" id="{ED10CB14-F657-4EF1-A038-ADEA833C3E7D}"/>
              </a:ext>
            </a:extLst>
          </p:cNvPr>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fld id="{45C7A2B0-B404-4E31-A95E-E01E82DD42EC}" type="slidenum">
              <a:rPr lang="de-DE" altLang="de-DE"/>
              <a:pPr/>
              <a:t>‹Nr.›</a:t>
            </a:fld>
            <a:endParaRPr lang="de-DE" altLang="de-DE"/>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00.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2:33.203"/>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324 0 30,'-13'4'16,"8"5"-1,-5 1-4,0 0-1,0 6 0,-1 1-3,4 5 0,0 1 0,4 3-1,-5 4-1,6 1 0,-3 4 0,2 1-1,0 2-1,0 4 1,-2-1-1,0 3 0,1-2-1,-1 2 0,-1 0 1,1 5-2,-2-3 1,4 0-1,-3-1 1,1 4-2,-2-6 2,4 1-2,-2-2 0,3-1 1,1 1-1,-3-4 0,1-3 0,1-2 1,2 3-1,0-2 0,0-1 0,0-1 2,0-2-2,-1-1 0,-1 2 0,4-2 0,-4-3 0,2 1 1,0 2-1,-2-3 0,-1 2 0,0-4 1,0 2-1,-1-3 0,-1-3 0,2-4 0,1 0 0,2-6-1,0 0-2,-1-7 0,2 2-3,-2-7-3,6 6-5,-5-8-7,3-4-12,7 13-1,-12-16 2</inkml:trace>
  <inkml:trace contextRef="#ctx0" brushRef="#br0" timeOffset="734">5 1468 21,'-11'6'23,"17"10"-7,-6-1-1,4 1-3,4 4-1,0-1-3,-1 4 0,1 3-2,5 4-1,-8-1-1,3 2 0,-1 0-1,-1 0-1,-3 2 0,4-4-1,-4-3 0,4 0 0,-4-3 0,5-2 0,-6-1 0,6-4-1,-5-5 1,4 4-1,0-8 1,-4-1 0,3-6 0,-2 3 1,-1-3 1,5 0 0,-5-6 0,6-1 1,-6-6 1,5 3-2,-3-4 0,5 1 0,-2-4-1,2-2-1,-2-1-2,2 1-2,3 2-3,-3-9-5,11 10-8,-6-3-16,0-4-2,6 8 2,-11-8 0</inkml:trace>
  <inkml:trace contextRef="#ctx0" brushRef="#br0" timeOffset="2968">393 936 64,'-4'-2'31,"-6"-1"-4,1-2-6,5 9-6,-9-13-6,10 8-3,-5-4-3,4 0-1,3 2-4,-3-4-4,9 7-6,-6-10-6,7-1-17,7 9-1,-6-7-1</inkml:trace>
  <inkml:trace contextRef="#ctx0" brushRef="#br0" timeOffset="3297">496 568 16,'11'-10'17,"-11"-5"-3,5 10-4,0-1-3,-1 4-3,-1 4-2,3-1 1,-1 4-2,2-3 1,0 3 0,2-2-1,0 2 1,2-2 2,-1 4-1,-2-4 1,4 8 1,-4-2 0,0 5 1,-6 3 1,3 4 0,-7 0 0,4 12-1,-6-7 0,6 11-1,-7 1-1,3 4 0,-3-3-1,5 12-1,-6-2 0,3 1 0,-6-6-1,3 3 0,-2-3 0,1-3 0,0-5-2,3-11-1,0-3-4,1-17-4,6 3-10,4-3-13,-9-19-3,12 2 2</inkml:trace>
  <inkml:trace contextRef="#ctx0" brushRef="#br0" timeOffset="3734">517 1044 36,'10'16'32,"-7"-8"-8,7-8-6,12 0 0,-3-8-5,11 5-3,-1-10-3,9 3-3,-2-3-4,-5-3-6,9 3-12,-2 3-15,-14-7-3,11 11 2,-24-7 0</inkml:trace>
</inkml:ink>
</file>

<file path=ppt/ink/ink10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0:13.968"/>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307 214 25,'0'-17'5,"8"1"0,-6 6 1,3 4 0,-5 2 1,3 11 0,-3 3 0,0 9-2,0 7 1,-1 7 0,1 6-1,-5 7 0,3 6 0,-3 0-1,3 10 0,-1-2 0,0 9-1,-2-4 0,2 5-1,-1 0 1,1-1-2,2 4 1,-3 0-1,3-6 0,-4-3-1,5-1 1,-2-1 0,0-6-1,4-1 0,0-6 1,1-3-1,-1-4 0,-1-3 0,-1 4 1,2-7-1,-2-2 1,2-3 0,-4-2-1,2-9 0,0-1-2,-2-7-2,4-4-4,-2-7-6,0-10-11,11 4-5,-14-18 0</inkml:trace>
  <inkml:trace contextRef="#ctx0" brushRef="#br0" timeOffset="641">0 1629 36,'7'6'13,"6"7"-1,-5 0-1,7 2-2,-2 4 1,2 4-3,5 3-1,-7 2-1,3 5-2,-1-2 1,3 3-2,-5 2 0,7 0 0,-5-2-1,-2-2 0,3-2 0,-3-4 0,2-5 0,-5-1 0,-4-11 1,3 0 1,-3-6 0,-1-2 1,0-5 0,3 2 0,-6-5 1,6 3 0,-6-8 0,6 2-1,-5-8 0,2 2-1,0-8 0,2-1-1,1-6 0,2-5-1,0 0-1,4-3 1,-1-1-2,5 0 0,4 3-1,-1-2-2,5 8-5,-6-3-4,8 8-12,3 8-11,-16-7 0,10 12 1</inkml:trace>
  <inkml:trace contextRef="#ctx0" brushRef="#br0" timeOffset="1328">629 968 30,'0'15'11,"-3"-5"-1,3-2 0,-2-5-1,2 1 0,2-3 0,-2-1-1,1 2 0,-2-4 0,2 5 0,-2-6-1,2 6-1,-2-7-1,2 4-1,-1-9 0,2 6-1,1-3 0,2-3-2,-2 3 0,2 1-1,-1 0 1,-1 2-1,0 1 0,0 1 1,-3-1 0,2 0-1,-2 1 1,0 1 0,0 0 0,0 1 0,-2-1 0,4 4 0,-4-3 0,4 4 1,-5-5 0,3 3 2,-5-3-1,5 2 0,-5-2 0,3 0-1,-3-3 1,0 1-2,-1 0 1,3 1-2,-2-4 0,0 0 0,2 0-1,-2-3-1,6 5-3,-6-7-3,15 8-10,-10-3-10,0-1-10,12 6 1,-11-3 1</inkml:trace>
  <inkml:trace contextRef="#ctx0" brushRef="#br0" timeOffset="2797">739 1330 40,'5'-16'21,"8"1"-3,2-8 0,-1-11-4,9 0-3,-3-10-2,8-2-3,-5-4-2,10-4-1,-9 0-1,4-1 0,-5 4-2,2 7 2,-5 3-2,-6 11 1,-2 3 0,-2 8 1,-7 4-1,4 9 0,-7 2 1,1 1-1,-1 3 0,0 0-1,0 0 1,0 0-1,2 0 0,-2 0-1,0 0 1,0 0 0,0 0 0,0 0 0,0 0 0,0 0 1,0 0-1,0 0 0,0 3 0,-2-3 0,2 2 0,0-2 0,-1 2 0,1-1 0,-2-1 0,2 0 0,0 0 0,0-1 0,0-1 1,0 2-1,0-2 0,2 2 0,-2 0-1,0 0 2,0 0-1,0 2 0,0-2 0,0 2 0,0-4 0,0 2 0,0 0 0,-2-2 0,2 4 0,0-2 0,0 0 0,0 0 0,0 0 0,0 0 0,0 2 0,2-4 0,-2 2 0,0 0 0,0 2 0,0 1 0,-2 0 0,2 2 0,0 5 0,-3 3 0,1 3 0,0 7 0,1 0 0,-2 5 0,-4 4 1,2 4-1,-3 2 0,-2 4 0,2 0 1,-4 4-1,1-4 0,-2 6 0,0-3-1,1-1 2,1-1-1,-1-3 0,4-4-1,0-6 2,3-3-1,1-5 0,3-6 0,1-3-1,1-7 0,1-2-1,3-4-2,-5-10-2,11 7-7,-7-10-10,-1-10-11,12 6 1,-12-12 1</inkml:trace>
  <inkml:trace contextRef="#ctx0" brushRef="#br0" timeOffset="129860">1427 719 24,'-9'-3'15,"9"12"-3,-3-5-2,0 2 0,-2 1-1,2 1 1,-2-2-1,0-1-2,2 3 0,-4 1-1,2 4-1,-3-2 0,5 5-2,-7 1-1,1 4 0,1-2 0,0 8 0,0-3 0,3 0-1,-3-1 1,1 7 0,-1-4 0,1 0-1,1 5 0,-1-4 0,2-4 0,4 5 0,-3-4-1,1 1 1,1-4-1,2-5 0,0 2 1,2-3-1,-2 0 1,3-4-1,1-1 0,-3-4 0,-1 4 0,4 0 1,1-4-1,-2 1 1,-3 0-1,5-1 1,0 2-1,-4-1 1,4 1-1,0 0 1,-3 2-1,3 0 1,0-2-1,-2 0 0,0 0 0,-1 0 0,3-3 1,-4 2-1,3-4 0,1 0 0,-4-1 0,1-1 1,1-2 0,4 1 0,-6-4 2,3 1-1,1-3 0,0-2 0,-5-2 0,4-3 0,3-2 0,-4-5 0,4-1 0,-1-2-1,3 1 0,0-1 0,-2-3-1,3 0 1,0 1 0,1 1-1,1-4 0,-2 5 0,-4 0 1,6 1-1,-4-1 0,-2-2 0,4 6 1,-3-1-1,-1-3 0,1 4 0,-2-1 1,-2 2-1,0-1 0,1-2 0,-6 3 0,0-5 1,-1 6-2,-2-5 2,0 4-2,0-2 1,-1 5-1,-2-1 1,1 5-3,-1 1-1,0 3-2,-5-2-4,9 12-11,-4 0-16,-3-3 0,4 7 0,-8-7 2</inkml:trace>
  <inkml:trace contextRef="#ctx0" brushRef="#br0" timeOffset="132969">2170 142 25,'-5'3'9,"2"4"-1,-4 2 0,2 4-1,-1 1 0,3 2 0,-4 3-1,2 4-1,5-3 0,-3 4-1,-2-1 0,2 0-1,3 6 0,-2-4 0,-3 2 0,2-2 0,1 7 0,-1-5 1,3 3-1,-7 0 1,6 1-1,-4-3 1,0 2-1,2 3 0,-1 3 0,-4-5 0,6 5-1,-6-4 0,7 4 0,-8 0 0,4 0 0,-1-5-1,1 2 1,0-4 0,-2 2-1,3 1 0,-1-2 1,0-1-1,0 1 1,1-1-2,1-3 1,2 2 0,-3-2 0,3 1-1,-3-2 2,4 1-2,-3-5 1,1 4-1,1-3 1,-1 1-1,2 0 1,-2-3-1,2-1 1,0 2-1,0 1 0,0-6 0,0 0 0,0-3 0,2 0 0,-4 0 1,2-1-1,0-1 0,0 1 0,-1-1 1,1 0-1,-2-1 0,1-2 0,1 0-2,-4-6-4,8 5-6,-6-7-13,-1-9-10,12 8-2,-9-12 3</inkml:trace>
  <inkml:trace contextRef="#ctx0" brushRef="#br0" timeOffset="133938">1670 2023 22,'4'5'15,"-10"-5"-2,8 5-2,-4 1-2,4 3-1,2 2-1,-2 5-1,0 2 0,-1 7-1,4 2-1,-1-1-1,-1 7 1,0-4-1,4 1-1,-6-1 1,6 0-1,-4-6 0,2-3-1,2-1 1,-2-6-1,1-3 0,1-2 1,-1-8 1,6 0-1,-1-11 1,2 3 1,2-13 0,7 1-1,-6-11 0,9 0 0,-4-5-1,5 0 0,-4-1 0,-1-1-1,0 4-1,-4 2 1,-3 7-1,-2 2-1,-2 7-1,-4 0-1,4 6-3,-5-2-2,7 9-3,-9-5-6,3 2-9,9 9-7,-13-10 0</inkml:trace>
  <inkml:trace contextRef="#ctx0" brushRef="#br0" timeOffset="134750">2249 1379 13,'-12'-14'26,"16"12"1,-14-8-14,10-3 0,0 2-4,0-2-3,2 4-2,-1 3-3,1 1-1,-1 3-3,-1 1-3,4-2-5,2 4-10,-12-11-7,17 15 1</inkml:trace>
  <inkml:trace contextRef="#ctx0" brushRef="#br0" timeOffset="135157">2512 944 31,'-12'-16'28,"4"9"-10,3-1 0,-3-2-5,4 7-4,-2-5-1,4 8-2,-3-5-1,2 10-2,-5-2 0,6 7-1,-6 1-1,3 6 0,-3 0-1,0 6 1,1 5-1,-1-2 1,3 2-1,-2-1 0,6 3 0,-1-4 0,2-3 0,2 0 0,1-1 0,5-2 0,-3-5 0,3-1 0,1-7 0,-5-1 0,6-6 1,2-1-1,-2-7 1,0-5-1,-2-4 1,3-6-1,2 1 0,-1-8 0,-1 4 1,2-6-1,-1 2 0,-2 4 0,0 2 0,-7 6 0,3 1 1,-4 6-1,-2 4 0,0 7 1,0 0-2,0 7 1,-2 4 0,-1 1 0,3 6 0,0 0 0,0 5 0,3 3 0,-1 1 0,-2 6 0,0 6 0,3 0 1,-1 4-1,-2 2 0,2 1 0,-4-1 1,0-2-1,2-4 1,-3-2-1,1-4 1,-6-5 0,2 0 0,-7-9 0,1-3 1,-6 1-1,2-3-1,-4-1 1,-3 0 0,0-4-1,5-3 1,-3-1-2,-1-5-2,4 0-3,-2-8-6,7 1-11,5 2-11,-7-11-1,14 6 1</inkml:trace>
  <inkml:trace contextRef="#ctx0" brushRef="#br0" timeOffset="136422">3081 7 36,'-10'-7'18,"10"10"-3,-3-3-3,0 7 0,-1-4-3,3 7-2,1 3-1,-4 3-1,3 7-1,-6 0-1,6 5 0,-3 1 0,3 2-1,-4-2 1,3 4-1,2-7-1,0 2 1,-1-2-1,1 1 1,0-1-1,1-3 0,-1 2-1,0-1 1,0-1 0,0 0 0,0-2 0,2 0 0,-4 2 0,2-2-1,-3 0 1,1-1 0,1 0-1,-3 2 1,3 0-1,-1-3 0,0 4 1,1-3-1,-1-1 1,0-1-1,2 0 1,-1 0-2,1-5 2,-2 5-1,-1-3 1,1 2-1,-1 0 0,1 1 1,-1 0-1,0-2 0,-1 0 0,3 4 0,-1-1 0,1-2 1,-1-1-1,0 4 0,1-1 0,-1 2 1,-3 1-1,0-1 0,2-2 0,0 4 0,-2 0 0,1-5 1,-1 5-1,2-2 1,0-2-1,0 3 0,1 0 0,-1-2 0,-2-2 0,3 3 0,0 0 0,2-1-1,-1-2 1,-2 1 1,1-1-1,2 0 0,-2-1 0,2 2 0,-1-3 1,-1 2-1,2-3 0,0 3 0,-2-3 0,1 1 0,1 0 0,0 1 0,-4 0 0,4 0 0,0 6 0,0-1 1,-1 4-1,1-1 0,0 1 2,0-2-2,-2 1 0,0-1 0,1-4 1,1-7-2,0 3 2,0-6-1,0 3 0,0 3 0,0-6 1,0 0-1,0 3 0,1-3 0,-2 0 0,1-4-1,0 4-2,0-10 0,1 3-5,-2-6-8,4-13-17,9 12-3,-11-15 2,12 2 0</inkml:trace>
  <inkml:trace contextRef="#ctx0" brushRef="#br0" timeOffset="137672">3334 1197 36,'-13'-9'34,"11"11"1,-14-10-1,-1-2-21,7 9-3,-1-11-5,3 7-2,-2-1-3,7 2 0,3 1-3,0-2-3,5 10-4,-4-8-7,4 1-10,10 7-8,-7-11 0,7 7 2</inkml:trace>
  <inkml:trace contextRef="#ctx0" brushRef="#br0" timeOffset="138172">3449 620 19,'3'3'18,"-13"-6"-1,9 6-5,-3-3-2,1 6-3,-2 4 1,0 3-3,-1 0 0,-1 8 0,0 4-1,1 1 0,-1 5-1,-3-2 0,6 5 0,-5-3 0,4 4-1,-1-6 0,6 0-1,0 2 0,0-5 0,5 5-1,1-1 1,4-3-1,3 9 1,0-1 0,6 4 0,-1 0 1,3 5-1,-1-5 1,-2 5 0,-5-5 1,3-1-1,-9-3 0,1-5 1,-8-3 0,-2-4-1,-4-2 0,-1-1-1,-3-7 0,-4-3 0,0-4 0,-2-2 0,-2-4-1,2-4 0,-4-2 1,3-1-1,1-2 0,1-4 0,2 3 0,5-3 0,3-5-1,3-3 1,6-6 0,2-5-1,4-7 1,5-4-1,5-9 2,-2 0-2,5-7 2,1 2-1,-1-3 1,2 3-1,-2 0 1,-4 0 0,-4 3-1,-5 3 0,-8 4 0,-4 5 0,-8 6 0,-3 2 0,-2 14-3,-4 1-1,1 12-5,-2 4-8,0 0-17,10 19-1,-4-10 0</inkml:trace>
  <inkml:trace contextRef="#ctx0" brushRef="#br0" timeOffset="140766">2741 1976 45,'9'-2'24,"-13"-1"-4,4 5-3,2 4-4,-4 1-4,7 6-2,-5 0-2,10 6-1,-8 7-1,8 0 0,-2 5-1,2 4-1,-4-4 1,7 3-1,-3-5 0,2-3 0,-4-5 0,-2-3 0,3-8 1,-3-3 0,2-7 0,1-4 2,-6-2-1,8-1-1,-2-7 0,4-4 0,0-3-1,2-1 0,3-2 0,0-5-1,5 1 0,1 0-1,1 0 1,0 4-2,1 1-2,-5-3-4,12 8-3,-13-5-8,8 2-13,-1 13-4,-7-5 1,6 10 1</inkml:trace>
</inkml:ink>
</file>

<file path=ppt/ink/ink102.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2:55"/>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269 0 32,'-11'0'15,"7"9"-2,1-5-1,-4 11-2,3 3 0,-6 6-3,6 9-1,-7 0-1,3 9 0,-4 2 0,7 6-1,-6-7-1,11 9 1,-8-3-1,6 3 0,0 0 0,2 0-1,0-1-1,-1 3 1,1-2 0,0 3-1,-2-4-1,-1-1 2,1-6-2,1 0 1,-1-6-1,2-4 1,0-5-1,0-4 0,0-9 0,0-3-2,5 0-2,-2-7-3,5 4-5,-3-5-7,-3-8-12,6 11-2,-6-16 2</inkml:trace>
  <inkml:trace contextRef="#ctx0" brushRef="#br0" timeOffset="593">0 1089 45,'8'24'18,"-4"-4"-3,4-1-2,-3 4-3,3 0-3,3 5-2,1-2-2,3 5-2,-4-5 1,2 1-1,0-1 0,2 2 0,0-5 0,-2 0-1,3-5 1,-4-2 1,1-3 0,-2-3 1,-1-7 1,-1-3 0,-1-11 1,8-1-1,-9-7 1,12-2 0,-4-10-1,6 0-2,-6-2 0,8-3 0,-6 7 0,1 0-1,-5 4-1,-7 2-3,2 10-2,-6-3-4,6 14-6,-8-7-9,-3 2-12,6 7 1,-4-6 1</inkml:trace>
  <inkml:trace contextRef="#ctx0" brushRef="#br0" timeOffset="1296">343 623 12,'0'13'30,"-13"-15"0,13 4 2,-4-2-19,3-7-2,2 1-5,1-1-3,3-1-2,0 6-2,0-6-2,5 12-6,-2-4-7,-3-10-14,11 20 0,-13-20-1</inkml:trace>
  <inkml:trace contextRef="#ctx0" brushRef="#br0" timeOffset="1593">513 435 25,'-11'2'28,"13"8"-7,-7 0-4,1 1-5,3 4-3,-3 6-3,6-2-2,-4 1-1,4 8-1,0-2 0,1 0-1,-1 3 0,-1-3 0,3-5 0,0 2 0,3-5 0,-2-3 0,3-2-1,2 0 1,0-7-1,3 4 1,0 0-1,0-4 1,2 4-1,-2 0 1,-1 0 0,-3 1 0,-2 1 1,0 1 0,-6 0 0,1 3 0,-7 0 1,2 2-1,-6 2 0,3-1-1,-9-1 0,5 0 0,-5 0 0,-3-5 0,2 0-1,0-3-2,1 0-2,-3-14-4,6 4-6,1-6-11,-6-20-10,16 6 2,-12-22 0</inkml:trace>
  <inkml:trace contextRef="#ctx0" brushRef="#br0" timeOffset="2078">466 338 20,'13'8'29,"-13"-16"1,7 6-14,9 0-1,0-1-3,9 2-4,-2 1-4,10 1-1,3-2-1,6 2-1,4-1-1,2-1-3,8 4-6,-4 0-12,-1-9-10,11 9 0,-11-6 0</inkml:trace>
</inkml:ink>
</file>

<file path=ppt/ink/ink103.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5:18:47.664"/>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41 53 14,'0'0'13,"23"-13"0,-23 13-1,0 0-1,0 0 0,0 0 0,0 0-1,0 0-2,6 22 0,-6-22-1,0 0 0,0 17-1,0-17-1,-2 24 0,4-5-2,-6 0 1,4 5-2,-6-1 0,4 5 0,-1 2-1,1 5 0,-6 1 0,6 5 0,-2-2 0,1 3-1,1-1 1,2 0-1,0-7 0,-2 1 0,2-5 0,0-3 1,0 1-1,-4-2 0,0 0 0,1-2 0,1 1 0,0-3 0,-4 1 1,4-5-1,2-18 1,-3 30-1,3-30 0,-2 23 0,2-23 0,0 20 1,0-20-1,-2 23 0,2-23 0,2 17 0,-2-17 0,0 0 1,0 0-1,15 17 0,-15-17 0,0 0 1,24-4-1,-24 4 0,23-4 1,-23 4 0,28 2 2,-7 0-2,-21-2 1,30 0-1,-13 0 1,2 4-1,-3 1 1,0-1-1,0-2 0,5 2 0,-4-2 0,6 7 0,-1-2 0,3-1 0,5-4 0,4-2 0,-2 0 0,5-6 0,-1 3 0,2-1-1,-1 6 1,1 1-1,-8-1 1,-4 6 0,-3-4-1,1 5 1,-1 0-1,-4-1 1,3-8 0,1 0-1,-1-2 1,5 0-1,-1 0 1,-2 0-1,1 0 0,-3 2 1,-1 0-1,-21 0 1,21 2-1,-21-2 0,0 0 0,0 0 1,0 0-1,17 11 0,-17-11 1,0 0-1,19-1 0,-19 1 1,0 0-1,20-10-2,-20 10 0,12-18-4,-12 18-5,13-34-12,-6 15-12,3-3-1,-3-1 0,-3 1 1</inkml:trace>
  <inkml:trace contextRef="#ctx0" brushRef="#br0" timeOffset="1250">156 15 12,'0'0'16,"0"0"-1,0 0 0,0 0-1,0 0 0,0 0-2,19 6-1,0-4 0,-2-4-3,7 6 0,-1-8-2,7 6-1,2-4-1,9 2-1,-1-4 0,3 4-1,-4-2 0,7 2 0,-1-2-1,2 2 0,-6-1 0,0 4 0,1-3 0,-1 2 1,-3 0-2,-4 2 1,3-4-1,-8 2 1,-1-2 0,-2 0-1,0-4 1,-1 2-1,-3-2 0,3 2 1,-1-3-1,1 3 0,-5 0 0,3 0 0,-8 2 0,-15 0 0,26 0 1,-26 0-1,21 2 0,-21-2 0,19 4 0,-19-4 0,0 0 0,19 9 0,-19-9 0,0 0 0,17 28 0,-17-28 1,7 26-1,-7-11 0,0 6 0,0 0 0,-2 3 0,-3 0 1,3 1-1,-2-1 0,4 2 0,-2 1 0,0-3 1,-2-2-1,4 1 0,0 1 0,0 2 1,-3 6-1,-1-6 0,2 4 0,-2 4 0,-1-2 0,-1 4 0,2-5 1,-1 1-1,1 0 0,-2-2 0,1 0 0,1 0 0,-2-8 0,-1 5 1,1-7-1,-2 1 1,1 0-1,1-3 1,6-18 0,-11 34 0,11-34 0,-6 28-1,6-28 1,-9 30 0,9-30 0,-6 26-1,6-26 1,-5 19-1,5-19 1,0 0-1,-4 15 0,4-15 0,0 0-1,0 0-1,0 0-2,0 0-5,11-28-7,-11 28-18,21-26 1,-12 9-2,-9 17 2</inkml:trace>
  <inkml:trace contextRef="#ctx0" brushRef="#br0" timeOffset="3500">551 433 15,'0'0'19,"0"0"0,0 0-3,0 0 0,0 19-4,0-19 0,-2 24-2,4 2-2,-8-5-1,6 14-2,-7 1-1,1 9-1,-3 0 0,-2 6 0,-1 7-1,-3 3 0,-4 1 0,1 6 0,1-3-1,2 3 1,-2-1-1,5 2 1,-4-7-1,6-2 0,6-4 1,-1-7-1,1-2-1,2-10 0,2-7 0,0-9-1,2-2-2,-2-19-1,0 0-3,0 0-4,0 0-10,13-17-10,-13-9 0,10-1 1,-9-14 1</inkml:trace>
  <inkml:trace contextRef="#ctx0" brushRef="#br0" timeOffset="4063">498 500 28,'0'0'21,"25"-28"-3,-14 10-2,8 1-3,-6-4-4,12 4-2,-8-1-2,5 3 0,-3 0-2,5 7 0,-3-1 0,2 5-1,-1 0 0,-3 10-1,2 3 1,-4 2 0,-17-11 0,22 30-1,-14-9 1,-3 3 0,-5-5 0,4 7 0,-4-5-1,2 1 1,-2-3-1,2 2 1,-2-21-1,-2 32 1,2-32-1,-2 24 1,2-24-1,-6 19 1,6-19 0,0 0 1,-24 13-1,24-13 0,-24 9-1,24-9 1,-32 11-1,15-3 1,0-4-1,0 3-1,-2-3 1,19-4-1,-32 4 0,32-4 0,-30 3-2,11-5-1,19 2-3,-30 4-6,30-4-11,-17 17-10,17-17 0,-21 11 0,21-11 1</inkml:trace>
</inkml:ink>
</file>

<file path=ppt/ink/ink104.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6T00:00:12.500"/>
    </inkml:context>
    <inkml:brush xml:id="br0">
      <inkml:brushProperty name="width" value="0.05292" units="cm"/>
      <inkml:brushProperty name="height" value="0.05292" units="cm"/>
      <inkml:brushProperty name="fitToCurve" value="1"/>
    </inkml:brush>
  </inkml:definitions>
  <inkml:trace contextRef="#ctx0" brushRef="#br0">261 76 23,'0'0'26,"-18"-17"-5,18 17-3,-7-22-5,7 22-2,-8-21-3,8 21-3,0 0-1,0 0-1,0 0-2,0 0-1,0 0 1,0 0-2,0 0 2,0 0-1,15 19 0,-15-19 0,11 17 1,-11-17-1,12 19 0,-12-19 0,15 16 0,-15-16 1,21 10-2,-21-10 2,23 0-1,-23 0 0,28-12 1,-28 12-1,24-21 0,-24 21 1,19-20-1,-19 20 0,16-25 0,-16 25 1,0 0-1,12-19 0,-12 19 1,0 0 1,0 0-1,0 0 0,0 0 0,0 0 1,0 0-1,0 0 0,0 0-1,-9 18 1,9-18-1,-12 29 1,5-6 0,3-1 0,-2 6 0,0-2 0,-2 5 0,2 1 0,0 1 0,0-3 1,-1 1-1,-1-2 0,1 2 0,3 0 0,-1 2 1,-2-5-1,2-3 0,0-2 1,0-4-1,-2-2 1,0-1-1,7-16 0,-18 20 1,18-20-1,-19 11 0,19-11 0,-26 7 0,9-7 1,-1 1-1,-1-2 0,2 1-1,-6 0 1,4-2 0,-2 0 0,6-1-1,15 3 0,-28-7 0,28 7 1,-21-7-1,21 7 0,-15-10-1,15 10 0,0 0-2,-7-19-1,3 3-2,4 16-6,4-22-7,1 4-15,-5 18-1,12-32 2,-12 32 1</inkml:trace>
  <inkml:trace contextRef="#ctx0" brushRef="#br0" timeOffset="1218">891 142 6,'5'-19'19,"-5"19"-1,0 0-1,0-28-2,0 28-1,-9-20-2,9 20-2,-14-18-1,14 18-2,-22-12-1,22 12-1,-31-3-2,13 5 1,-1-1-2,0 3 1,-7 4 0,10-1-1,-6 7-1,6-3 1,-5 1-1,7 7 0,1-2 0,0 4-1,3-4 1,1 5 0,1-4-1,1 6 1,1-5-1,3 1 0,3 1 1,2-4-1,1 2 0,2-1 0,2-3 0,4 1 1,-1-1-1,-10-15 1,23 30-1,-9-13 1,-7 2-1,5 0 2,-4 0-1,1 2 0,-7-6 1,0 4 0,-2-19-1,-7 30 1,7-30 0,-20 25 0,5-14-1,-9 3 1,-1-1-2,-4 0 1,-4-3 0,2 0-1,-4-5 0,4-1 1,3-6-2,3-5 1,6 2-2,2-5-2,17 10-2,-19-31-4,19 31-6,7-26-13,0 5-5,7 5-1,-4-9 3</inkml:trace>
  <inkml:trace contextRef="#ctx0" brushRef="#br0" timeOffset="2015">1148 32 8,'-7'20'23,"7"-20"-5,-21 35-2,10-8 0,-3 3-2,4 11-2,-9-6-2,5 15-1,-3-4-2,3 10-2,-5-4 0,5-2-2,-2-4-1,4-3 0,0-5 0,3-7-1,1-10 0,8-21-2,-6 19-1,6-19-2,0 0-2,2-27-5,9 11-5,-10-12-9,-1-10-6,11 6 1,-11-15 2</inkml:trace>
  <inkml:trace contextRef="#ctx0" brushRef="#br0" timeOffset="2375">993 102 11,'0'0'18,"0"0"-2,21-20-1,-21 20-2,17-19 0,-17 19-3,25-12 0,-10 8-3,3-1 0,1 5-2,0 9-2,2-4 0,-1 7-2,3-2 1,-4 4-1,0 5 0,-7-2 1,-5 9 0,-7-10 1,-3 10 0,-13-4 0,4 6 0,-14-2-1,3-1 0,-4 0-1,1-1 0,1 0 0,3-5-1,4-2 0,3-5 0,15-12 0,-21 18 0,21-18 0,0 0-1,0 0 1,0 0 0,0 0 0,14-18 0,-14 18 0,19-12 0,-19 12 0,24-8-1,-8 6 1,-16 2 0,29 2 0,-10 3 0,-3 3 0,0 1 0,-16-9-1,27 26 1,-16-9 0,-1-1 0,-5 1 0,2 2 0,-7-2 0,-1 2 1,-6 0-1,0-1 1,-5 4 0,-2-1-1,-5-2 1,-2 1 0,-3-1-1,-3-3 0,-2-4 1,3-2-1,-2-6 1,-1-4-1,-1-5-1,2-7 0,6-2-2,-2-5-2,11 2-3,-6-8-5,16 3-11,3 5-8,-2-11 1,11 11 1</inkml:trace>
  <inkml:trace contextRef="#ctx0" brushRef="#br0" timeOffset="3296">1594 75 14,'0'0'24,"0"0"-4,-18-4-2,18 4-1,0 0-4,0 0-2,0 0-2,-14 24-2,14-24-2,-13 42-1,2-16 1,1 12-1,-6 3-1,0 9 0,1 2-1,1 5 1,-5-3-2,5 1 1,0-3-2,4-7 1,1-4-1,2-10 1,2-7-2,5-24-1,-5 24-2,5-24-2,0 0-4,8-31-4,3 11-8,-6-3-10,2-17 0,2 6 2</inkml:trace>
  <inkml:trace contextRef="#ctx0" brushRef="#br0" timeOffset="3734">1505 7 8,'0'0'19,"0"0"-2,0 0-2,2 21-2,1-2-2,3 5 0,-1 2-4,2 10-1,-2-3-1,5 9-2,-4-3-1,0 5 0,0-1 0,2-2 0,-2 4 0,2-5 1,-3 1-1,4-5 0,-4-1 0,6-4 0,-4-2-1,1-4 0,-1-6 0,-7-19 0,21 22-1,-21-22 1,19 7 0,-19-7-1,21-12 1,-21 12 0,23-29-1,-11 8 1,-2-3 0,6-4 0,-9-5 1,7 0 1,-2-6 0,9 2-1,-9-2 2,9 6-1,-4-2 0,0 6 0,2 1-1,-3 9 0,-4 4-1,-12 15 0,16-21-1,-16 21 0,0 0 1,8-19-1,-8 19-1,0 0 0,0-21-1,0 21-1,0 0-2,-6-27-3,6 27-6,0 0 0,3-17-16,-3 17-3,0 0 0,19 6 3</inkml:trace>
</inkml:ink>
</file>

<file path=ppt/ink/ink105.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6T00:00:32.218"/>
    </inkml:context>
    <inkml:brush xml:id="br0">
      <inkml:brushProperty name="width" value="0.05292" units="cm"/>
      <inkml:brushProperty name="height" value="0.05292" units="cm"/>
      <inkml:brushProperty name="fitToCurve" value="1"/>
    </inkml:brush>
  </inkml:definitions>
  <inkml:trace contextRef="#ctx0" brushRef="#br0">106 29 12,'2'-17'25,"-2"17"-3,0 0-4,0 0-3,0 0-4,0 0-3,0 0-2,0 0-1,12 21-1,-12-4 0,5 6 1,-5-6-2,2 12 1,-4-4-1,2 7 0,-5-2 0,2 4 0,-3-2 0,1 4 0,0-2-1,1 6 0,-2-5 0,0 1 0,-1-7 0,4 4-1,-4-5 0,5-2-1,-1 2 1,1-9-1,-5 3 0,7-5 1,-3-1-1,3-16 0,-4 19 0,4-19 0,0 0 0,-2 17 0,2-17 0,0 0-2,0 0 0,0 0-4,0 0 0,-1-24-5,1 24-5,7-21-12,-7 2-4,7 0 0,-4-5 2</inkml:trace>
  <inkml:trace contextRef="#ctx0" brushRef="#br0" timeOffset="641">26 171 24,'0'0'20,"12"-21"-1,-12 21-2,20-24-1,-10 9-4,7 4-1,-3-6-2,11 7-2,-6-8-1,7 6-1,-2-2-1,5 6-1,-2-6-1,2 11 0,-3-1 0,-3 6 0,-4 0-1,0 4 0,-4 5 0,-15-11-1,20 24 1,-20-24 0,10 31 0,-5-14 0,-8-3 1,3 7 0,-4-5-1,3 1 0,-10-2 1,8 3-1,-10-3 0,13-15 0,-22 26 0,22-26 0,-28 26-1,28-26 1,-33 19-1,18-12 1,-5-3-1,0-4-1,-3 1 0,-3-6-3,2 9-5,-6-13-10,-5 4-14,6 5-2,-11-5 1,5 6 0</inkml:trace>
</inkml:ink>
</file>

<file path=ppt/ink/ink106.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6T00:01:01.953"/>
    </inkml:context>
    <inkml:brush xml:id="br0">
      <inkml:brushProperty name="width" value="0.02646" units="cm"/>
      <inkml:brushProperty name="height" value="0.02646" units="cm"/>
      <inkml:brushProperty name="color" value="#FF0000"/>
      <inkml:brushProperty name="fitToCurve" value="1"/>
    </inkml:brush>
  </inkml:definitions>
  <inkml:trace contextRef="#ctx0" brushRef="#br0">377 275 10,'0'0'13,"0"0"-1,0 0-2,0 0-2,0 0-1,0 0-1,0 0-1,0 0-1,0 0 0,-4 15 0,4-15 1,0 0-2,0 0 1,0 0-1,0 0-1,0 0 1,-19-7-1,19 7-1,-3-20 0,-3 4-1,5-5 0,-3-3 0,4-4 1,2-3-2,-2 2 1,0-1 0,0 5 0,0 2 1,2 6-1,-2 17 0,-4-19 0,4 19 1,0 0-1,-12 14 0,7 1 1,1 6-1,1 3 0,-1 5 0,3 1 0,-3 3 0,2 1 0,2-1 0,0 0 0,-3 2 0,1 3 0,2 1-1,-1 3 1,-5 3-1,3 2 1,-2 4-1,-2 3 1,1 0-1,0-4 1,2 5 0,-5 0 0,2-1 0,-1 1 0,3-3 0,-4-2 0,4 1 1,-2-5-1,1-4 0,5-3 0,-3-4 0,1-4 0,3-5 1,0-5-1,0-2 0,0-19 0,3 24 0,-3-24 0,0 0 1,4 16-1,-4-16 0,0 0 1,0 0-1,0 0 0,0 0-1,0 0-1,0 0-3,0 0-4,3-16-9,-8 1-7,5 15-1,3-28 2</inkml:trace>
  <inkml:trace contextRef="#ctx0" brushRef="#br0" timeOffset="1015">0 1307 14,'0'0'15,"7"15"-3,-7-15-1,22 25-1,-9-8-2,2 5-3,-4 11 0,4 0-2,-4 7 0,3 3-2,-6 2 0,1 2-1,-4-1 1,0-1-1,-1-1 1,-1-5 0,1-6-1,-3-3 0,3-8 0,-1-5 1,-3-17-1,7 23 0,-7-23 0,0 0 1,0 0 0,0 0 1,7-19-1,-7 19 1,6-26 1,-6 26-1,5-35 0,-2 16 0,1-3 0,-1 1-1,4-5 1,0 2-1,-2-7 0,2 0 0,4-4 0,-3 2 0,3 0 0,-1 2 0,2 0-1,-1 5 1,-3 6-1,1 4 0,-9 16 0,10-19-1,-10 19-3,0 0-1,0 0-4,16-2-7,-16 2-10,0 0 1,0 0-2</inkml:trace>
  <inkml:trace contextRef="#ctx0" brushRef="#br0" timeOffset="1859">566 788 6,'0'0'16,"0"0"-3,0 0-2,0 0-3,0 0-1,0 0-1,0 0-1,0 0-2,0 0 0,0 0-1,12 16 0,-12-16 1,0 0-1,0 0 1,0 0 0,0 0-1,0 17 1,0-17 0,0 0-1,-21 14-1,21-14 0,0 0 0,-17 10 0,17-10 1,0 0-1,0 0 1,0 0 0,-14-20 1,14 20 0,0-23 0,0 23 0,2-28-1,-2 28 1,1-26-1,-1 26-1,4-22 0,-4 22 0,5-16-1,-5 16 1,0 0-1,0 0 0,0 0-1,0 0-2,12 18-2,-12-18-6,5 26-8,6-4-10,-11-6 0,12 6 1</inkml:trace>
  <inkml:trace contextRef="#ctx0" brushRef="#br0" timeOffset="2593">877 171 4,'0'0'14,"-16"3"-2,16-3-3,-10 19-2,3-3-1,1 3-2,-2 2 1,-1 3-1,2 4-1,-2 4-1,1 5-1,-1 3 0,0-1-1,3 1 0,0 0 0,-1 1 0,2 1-1,3-6 2,-1 0-1,3 1 0,3-1 0,-3-3 0,4 0 0,-1 0 0,4-2 0,-3-4 0,4-4 0,-4-1 0,5-8 0,-6 2 0,-3-16 0,0 0 1,21 17-1,-21-17 1,0 0 1,14-17 0,-14 17 0,10-21 1,-10 21 1,9-28-1,-4 13 1,-3-3-1,0 1 0,-2 0 0,0 17 0,0-28 0,0 28 0,-6-22-1,6 22 1,0 0-2,-17-9 1,17 9-2,-16 14 1,16-14-1,-20 24 0,13-8-1,-6 1 0,3 4-3,0-2-2,6 7-9,1 5-12,-8-5 2,11 8-2</inkml:trace>
</inkml:ink>
</file>

<file path=ppt/ink/ink107.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6T00:01:08.765"/>
    </inkml:context>
    <inkml:brush xml:id="br0">
      <inkml:brushProperty name="width" value="0.02646" units="cm"/>
      <inkml:brushProperty name="height" value="0.02646" units="cm"/>
      <inkml:brushProperty name="color" value="#FF0000"/>
      <inkml:brushProperty name="fitToCurve" value="1"/>
    </inkml:brush>
  </inkml:definitions>
  <inkml:trace contextRef="#ctx0" brushRef="#br0">89 0 2,'0'0'3,"0"0"0,-2-15 0,2 15 0,0 0 0,0 0 0,0 0 0,2 19 0,-2-19 0,8 24 0,-4-7 1,-1 2-1,4 4 0,-3 6-1,3 4-1,-4 3 1,1 4-1,1 7 0,-2 5 0,1 7 0,-1 6-1,1 6 1,-3 5-1,1 4 1,-2-1-1,0-3 1,0 0-1,-2-6 0,2-8 1,-1-10-2,-1-6 2,0-8-2,0-5 1,2-5 0,0-7 0,-1-2 0,1-19-1,0 26 2,0-26-2,0 0 1,0 17-1,0-17 1,0 0 0,0 0 0,0 0 1,0 0-1,0 0 0,0 0-2,3-16-3,-3 16-5,0 0-3,0 0-6</inkml:trace>
  <inkml:trace contextRef="#ctx0" brushRef="#br0" timeOffset="1281">0 1254 12,'0'0'11,"0"0"-1,0 0-1,17-7-2,-17 7 0,16 12 0,-16-12-2,17 28-1,-4-13 0,-7 6-1,1 0-1,0 1-1,0 4 2,4 0-3,-8-3 1,6 1 0,-6-3 0,8 3-1,-4-3 1,1-4-1,-6-3 1,-2-14-1,11 22 0,-11-22 1,0 0 0,0 0 1,0 0 0,15-5 0,-15 5 1,9-22 0,-4 3-1,2-2 1,2 0-2,-2-5 1,0 4-1,1-4 0,1-2 0,0 6 0,-4 1-1,2 2 1,-4 3-1,-3 16 1,5-22-1,-5 22 0,0 0-2,0 0-1,0 0-3,9-18-4,-9 18-7,0 0-7,0 0-2,0 0 1</inkml:trace>
  <inkml:trace contextRef="#ctx0" brushRef="#br0" timeOffset="1985">379 723 4,'0'0'23,"0"-21"0,0 21-7,0-19-3,0 19-3,0-17-2,0 17-3,0 0-1,0 0-1,0 0 0,0 0-2,0 0 0,0 0 0,0 0-1,-6 16 0,6-16 0,0 0 0,0 0-1,-8 17-1,8-17-3,0 0-5,-2 19-9,2-19-6,0 0-1,-5 17 1</inkml:trace>
  <inkml:trace contextRef="#ctx0" brushRef="#br0" timeOffset="2422">514 365 6,'0'0'16,"0"0"-1,0 0-2,0 0-3,0 23-3,0-23-2,-4 22-1,-1-3 0,4 0-1,-1-1 1,-3 2-2,-1 1 0,5-2 0,-3 0-1,-1-2 0,1 1 0,4-3 0,0-15-1,0 26 1,0-26-1,7 21 0,-7-21 0,11 17 1,-11-17-1,19 11 1,-19-11 0,17 6-1,-17-6 1,21 4 0,-21-4 0,24 0 0,-24 0-1,18-2 1,-18 2-1,19 0 1,-19 0-1,17-3 0,-17 3 0,16-7-1,-16 7-2,22-11-4,-22 11-7,25-12-5,-25 12-5,21-17 0</inkml:trace>
  <inkml:trace contextRef="#ctx0" brushRef="#br0" timeOffset="2938">769 421 15,'0'0'14,"0"0"-2,-9 27-2,6-9-4,1 9 0,-5 6 0,2 3-1,-7 4-1,0 9 0,0-1 0,0 6-2,-1-3-1,5-4 0,1-2-1,3-5-1,1-4-1,6-5-4,1-10-2,3-4-6,7 8-7,-14-25-1</inkml:trace>
</inkml:ink>
</file>

<file path=ppt/ink/ink108.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6T00:01:12.281"/>
    </inkml:context>
    <inkml:brush xml:id="br0">
      <inkml:brushProperty name="width" value="0.02646" units="cm"/>
      <inkml:brushProperty name="height" value="0.02646" units="cm"/>
      <inkml:brushProperty name="color" value="#FF0000"/>
      <inkml:brushProperty name="fitToCurve" value="1"/>
    </inkml:brush>
  </inkml:definitions>
  <inkml:trace contextRef="#ctx0" brushRef="#br0">177 0 9,'0'0'12,"0"0"0,0 0-2,0 0-1,-7 26-2,7-10-1,0 10 0,-2 7-1,2 5 0,-2 8-1,-1 3-1,-1 10-1,1 1 0,0 4-1,-3 4 1,6-1-1,-3 2 0,1 0-1,0-1 1,2-6 0,0-7-1,0-6 1,2-6-1,0-8 0,1-11 1,-3-5-1,0-19 0,2 21 0,-2-21 0,0 0 1,0 0-2,2 15 0,-2-15-1,0 0-1,0 17-1,0-17-1,-2 19-3,2-19 0,-2 23-1,2-23-2,-7 19-2,7-19-3,0 0-3</inkml:trace>
  <inkml:trace contextRef="#ctx0" brushRef="#br0" timeOffset="609">0 962 13,'7'24'12,"1"-5"-2,-4 4 0,1 2-3,2 7-1,-2-3-2,-1 7 1,1 1-1,0 2 0,2 1-2,0 0 1,-2-4 0,2-1 0,-2-2 0,4-6-2,-4-8 0,4 0 0,-9-19 0,10 21 0,-10-21 0,0 0 0,16 5 0,-16-5 0,0 0 0,16-17 1,-16 17-1,12-19 1,-12 19 0,14-28 0,-9 13-1,3-3 1,-2-1 0,4-1-1,-1-3 0,-1 1 1,1-1-2,2 4 1,1-3 0,-4 4-1,-1 3 0,-7 15-2,13-21-4,-13 21-3,0 0-5,13-15-7,-13 15-4,0 0-1</inkml:trace>
  <inkml:trace contextRef="#ctx0" brushRef="#br0" timeOffset="1265">383 637 12,'0'0'24,"0"0"-4,0 0-2,-12-19-2,12 19-5,0 0-2,-5-19-3,5 19-1,0 0-2,0 0-1,0 0-1,0 0 0,0 0-1,0 0 0,0 0 0,0 0 0,0 0 0,0 0-1,0 0-1,0 0-3,0 0-2,0 0-3,0 0-7,0 0-10,0 0 1,0 0 0</inkml:trace>
  <inkml:trace contextRef="#ctx0" brushRef="#br0" timeOffset="2047">439 386 11,'0'0'11,"0"0"-2,0 0 0,17-19-2,-17 19-1,21-3-2,-21 3-1,31 5-1,-15 0 0,0 4 1,-1-1-1,-15-8 1,25 24 0,-20-8 0,-5-16 0,3 33 1,-8-16 0,-4 2-2,-3 0 1,0 4-2,-2-4 1,4 0-1,-4-2-1,14-17 1,-17 21-1,17-21 0,0 0 0,-9 15 0,9-15-1,0 0 1,0 0 0,15 2 0,-15-2 0,0 0 0,20 12 0,-20-12 0,17 14 0,-17-14 0,19 19 0,-19-19 0,24 24 0,-24-24 0,19 31 0,-12-15 0,-1 3 0,-1-2 1,-5 2 0,-4-2-1,-1 1 1,2-3 0,3-15-1,-21 23 1,21-23 0,-26 14-1,10-13 0,2-1-1,-3 0-1,0-5-3,17 5-4,-28 0-9,9-3-6,19 3 0</inkml:trace>
</inkml:ink>
</file>

<file path=ppt/ink/ink109.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6T00:01:15.234"/>
    </inkml:context>
    <inkml:brush xml:id="br0">
      <inkml:brushProperty name="width" value="0.02646" units="cm"/>
      <inkml:brushProperty name="height" value="0.02646" units="cm"/>
      <inkml:brushProperty name="color" value="#FF0000"/>
      <inkml:brushProperty name="fitToCurve" value="1"/>
    </inkml:brush>
  </inkml:definitions>
  <inkml:trace contextRef="#ctx0" brushRef="#br0">125 0 17,'0'0'15,"0"0"-2,18 14-1,-18-14 0,12 33-2,-7-9-2,0 4-1,4 10-2,-7 0 0,3 8-3,-3 4 1,1 6-1,-6-1-1,6 6 1,-11-3-1,8 0 1,-6 2-1,5-5 0,-8-1 0,7-6 0,-3-4 0,3-5-1,-1-6 0,4 0 1,5-9-1,-5-3 0,5-4 0,-6-17 0,8 28 0,-8-28 0,7 22 0,-7-22-1,2 23-1,-2-23-2,0 17-3,0-17-3,0 0-6,-3 21-5,3-21-4,0 0-1</inkml:trace>
  <inkml:trace contextRef="#ctx0" brushRef="#br0" timeOffset="547">0 1032 16,'0'0'14,"16"26"-1,-7-8-2,3 1-2,-2 3-2,-3 4-2,2 2-1,0 1-1,-4 6 1,2-4-1,-4 3-1,-1-4 0,1 1-1,-1-7 1,2 2-1,-3-7-1,3-2 1,-4-17 0,9 23-1,-9-23 1,0 0 0,0 0 0,0 0 1,15 14 0,-15-14 0,0 0 0,23-19 0,-23 19 0,17-25 0,-5 8 0,-1-4 0,3-1-1,-1-2 1,-2-4-1,5 0 1,-6-5-1,7 4 0,-6 0 0,4 3 0,-4 2-1,1 1 0,-3 4 0,1 2-2,-10 17-1,14-26-3,-14 26-4,0 0-8,9-19-9,-9 19-1,0 0 2</inkml:trace>
  <inkml:trace contextRef="#ctx0" brushRef="#br0" timeOffset="1203">457 598 10,'0'0'24,"-7"-17"0,7 17-9,-5-16-1,5 16-5,0 0-3,-4-17-2,4 17-1,0 0-1,0 0-1,6 17 0,-6-17 0,0 21-1,0-21 1,0 23 0,0-23 0,-4 19 0,4-19 1,0 0 1,-5 17-1,5-17 1,0 0-1,0 0 1,0 0-1,-19-3 0,19 3-1,0 0 0,0 0-1,-7-18 0,7 18-2,0 0-1,2-15-3,-2 15-4,0 0-7,0 0-12,17-6 1,-17 6 0</inkml:trace>
  <inkml:trace contextRef="#ctx0" brushRef="#br0" timeOffset="1750">566 344 14,'0'0'17,"0"0"-1,16-17-2,-16 17-3,0 0-2,21-16-2,-21 16-2,14-3-2,-14 3 0,21 8-1,-21-8 0,14 19-1,-14-19 0,8 33 0,-6-12 0,1 2 0,-4 6 0,-6 2 0,2 5-1,-6 2 1,-3 6-1,-5-1 1,2 2-1,-4-5 0,4-4 0,1-3 0,6-6 0,1-8 0,9-19 0,-7 18 0,7-18 0,0 0-1,12-18 1,-12 18 0,16-25 0,-8 9 0,3 0 0,-3-1 0,-8 17 0,18-22 0,-18 22 0,0 0 0,15-12 0,-15 12 1,0 0-1,11 25 0,-11-25 0,7 30 0,-4-13 0,2 0 0,1 2 0,-1-1 0,-2-3 0,-3-15 0,13 23 0,-13-23 0,12 19 0,-12-19 0,17 10 0,-17-10 0,26 5-2,-26-5-3,33-7-5,-16 6-8,-1-11-7,8 8 0,-24 4 0</inkml:trace>
</inkml:ink>
</file>

<file path=ppt/ink/ink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10.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6T00:01:18.453"/>
    </inkml:context>
    <inkml:brush xml:id="br0">
      <inkml:brushProperty name="width" value="0.02646" units="cm"/>
      <inkml:brushProperty name="height" value="0.02646" units="cm"/>
      <inkml:brushProperty name="color" value="#FF0000"/>
      <inkml:brushProperty name="fitToCurve" value="1"/>
    </inkml:brush>
  </inkml:definitions>
  <inkml:trace contextRef="#ctx0" brushRef="#br0">146 0 7,'0'0'11,"-19"4"-1,19-4 0,0 0-1,-7 19 0,7-19-1,-2 28-1,2-4-1,-1-2 2,2 13-3,1 1 0,0 11 0,-2 0-2,5 8 0,-3 4-1,0 5 0,-2 1-1,5 6 0,-7-3 0,4-3 0,0-6 0,-1-2-1,-1-10 1,2-7 0,-2-9-1,3-7 0,-1-7 0,-2-17 0,4 21 0,-4-21 0,0 0 1,0 0-2,0 0 0,0 0-1,15-10-2,-15 10-2,0 0-3,2-18-5,-2 18-4,0 0-7,0 0 1</inkml:trace>
  <inkml:trace contextRef="#ctx0" brushRef="#br0" timeOffset="562">0 837 8,'0'0'14,"0"0"-1,0 0-1,2 16-3,-2-16-1,14 22-1,-4-3 0,1 0-3,-1 6 1,-5 1-2,8 5-1,-1 0 0,-4 2-2,3-4 1,-4-1-1,3 3 1,-1-5-2,0-4 2,-2-1-2,-7-21 1,13 22 1,-13-22 0,0 0 1,20 4 0,-20-4 0,15-23 1,-10 6-1,4-4 1,0-1-1,-2-2 0,1-4 0,3 6 0,-4-1-1,3 2 0,-1-1 0,-4 5 0,4 1-1,-4 0 0,-5 16 0,12-24 0,-12 24-2,12-15-3,-12 15-2,0 0-3,0 0-9,0 0-6,18-5-2,-18 5 2</inkml:trace>
  <inkml:trace contextRef="#ctx0" brushRef="#br0" timeOffset="1203">507 436 34,'-10'-17'26,"10"17"-5,-14-28-3,14 28-6,-2-27-4,2 27-3,-3-21-2,3 21-2,0 0 0,0 0-1,0 0 0,0 0-1,0 0-1,0 0-1,15 21-3,-15-21-4,0 0-6,9 20-10,-9-20 0,0 0 0</inkml:trace>
</inkml:ink>
</file>

<file path=ppt/ink/ink111.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6T00:01:20.125"/>
    </inkml:context>
    <inkml:brush xml:id="br0">
      <inkml:brushProperty name="width" value="0.02646" units="cm"/>
      <inkml:brushProperty name="height" value="0.02646" units="cm"/>
      <inkml:brushProperty name="color" value="#FF0000"/>
      <inkml:brushProperty name="fitToCurve" value="1"/>
    </inkml:brush>
  </inkml:definitions>
  <inkml:trace contextRef="#ctx0" brushRef="#br0">0 539 27,'3'-17'23,"-4"-9"-4,2-3-2,5-4-5,-3-9-2,9 1-2,-1-7-3,4 4 0,-1-6-2,4 10-2,-1-3 1,0 10-1,1 2 0,-4 9 0,-2 3 0,-12 19 0,15-21-1,-15 21 1,0 0-1,0 0 1,13 16-1,-12-1 0,-1 4 0,-1 7 0,-6 5 0,3 2 1,-5 9-1,6 3 1,-9-1-1,7 1 1,-8 4-1,8-4 1,-2 0-1,0-4 0,4-6 0,-1-6 0,3-3-2,-1-3-1,5-4-5,-3-19-9,-1 17-11,1-17-2,0 0 2</inkml:trace>
</inkml:ink>
</file>

<file path=ppt/ink/ink11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01-30T20:22:04.73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287 336 4,'0'0'18,"-2"-24"-1,2 24-2,0 0-2,-1-21-1,1 21-1,0 0-2,-10-22-1,10 22-1,-7-18-1,7 18-1,0 0 0,-22-22-1,22 22 0,-21-10-1,21 10-1,-26-3 0,26 3 0,-33 5-1,33-5-1,-31 15 1,31-15-1,-30 22 1,30-22-1,-28 31 0,17-12 0,2-1 0,0 3 0,1-1 0,1 2 0,0 0 0,-1 2 0,3-2 0,1 2 0,0 0 0,2-2 0,2 0 0,-1-3 0,2-3 0,3 1 0,-4-17-1,13 24 1,-13-24 0,17 15 0,-17-15 0,20 11 0,-20-11 0,20 3 1,-20-3-1,26-5 1,-26 5-1,26-15 1,-26 15-1,30-28 1,-15 12-1,1-4 1,-5-1-1,4-1 0,-6 0 1,4 0-1,-5 0 0,-3 0 0,-1 1 1,-2 3-1,-2 18 0,0-29 0,0 29 0,-6-24 0,6 24 0,-7-17 0,7 17 0,0 0 1,-13-17-1,13 17 0,0 0 0,0 0 0,0 0 0,0 0 0,0 0 0,0 0 0,0 0 0,0 0-1,-13 21 0,13-21-1,0 0-1,2 18-1,-2-18-1,0 0 0,0 0-1,0 0 1,20 19-1,-20-19 2,0 0 1,19 1 1,-19-1 1,0 0 0,22 2 1,-22-2 1,20-2 0,-20 2 0,22-3 0,-22 3 1,30-10 0,-30 10 1,31-16-1,-31 16 1,28-22 0,-28 22 1,24-22-2,-24 22 1,21-26-1,-21 26 0,16-30-1,-8 12 0,1-2 0,0-2-1,2-4 1,0 2-1,1 0 0,-3 2 0,0 0 0,-2 3 0,-7 19 0,10-27 1,-10 27-1,0 0 0,-6-19 1,6 19-1,0 0 0,0 0 0,0 0 0,-20 8 0,20-8 0,0 0 0,-19 25 0,19-25 0,-20 32 1,9-12-1,-2 6 0,0 0 1,-2 3-1,2 2 1,0 3 0,2 1 1,0 0-1,4 1 0,-3-2 1,5 1-1,-1-6 0,3 2 0,-1-3 0,4-2 0,-2-6 0,2 2-1,0-5 1,0-17-1,4 27 1,-4-27-1,7 19 0,-7-19 1,0 0-1,20 16 1,-20-16-1,21 4 1,-21-4-1,26 0 0,-26 0-2,27-5 0,-6 3-3,-21 2-3,37-4-4,-21 0-9,-16 4-8,36 0 1,-36 0 0,33 4 1</inkml:trace>
  <inkml:trace contextRef="#ctx0" brushRef="#br0" timeOffset="1532">918 433 20,'0'0'16,"11"-24"-1,-11 24-2,2-18-1,-2 18-2,0 0-1,-17-13-1,17 13-1,-22 2-2,22-2-1,-27 7 0,10-1-1,0 1-1,-1 4 0,-1 0-1,1 4-1,-3 0 1,5 3 0,-5 2-1,7 2 1,-3-1-1,6 1 1,-2-2-1,4 2 1,-1-2 0,5-1 0,-1-3-1,3 1 1,3-17-1,-2 28 1,2-28-1,3 16 1,-3-16-1,0 0 1,23 4-1,-23-4 1,20-11 0,-20 11-1,31-28 1,-12 10-1,3-6 0,0-2 0,6-3 1,0-3-1,0 1 0,-1-4 0,-3 4 0,0-3 0,-3 5 1,-3-2-1,-1 5 0,-4 0 0,0 6 0,-2 1 0,-11 19 0,13-27-1,-13 27 1,0 0 0,13-21 0,-13 21 0,0 0 0,0 0 0,0 0 0,-4 21 0,4-21 0,-11 33 0,2-11 0,0 6 1,-4 1-1,0 4 1,-2 0 0,0 4 0,0-2 0,4 0 0,0-3 0,4-1 0,1-2 0,2-3-1,4-4 1,2 0-1,4-3 1,-6-19-1,22 27 1,-22-27-1,33 19 1,-12-15-1,5-1-2,1-5-4,7-1-15,3 5-8,-10-12 2,9 10-2</inkml:trace>
  <inkml:trace contextRef="#ctx0" brushRef="#br0" timeOffset="3140">724 1739 19,'0'0'19,"0"0"-3,0 0-4,0 0-2,-22 19-2,22-19-1,-17 31-2,10-11 1,-4 1-2,3 1-1,1 0-1,-1 0-1,1-4 0,3-1-1,4-17 1,-7 20-1,7-20 1,0 0-1,0 0 0,0 0 0,20-25 0,-11 6 0,3 1 0,-3-4 0,4 1 1,-4 1-1,2 3 0,-11 17 0,17-22 0,-17 22 0,0 0 0,16 0 0,-16 0 0,10 24 1,-5-7-1,-1 3 1,0 0-1,1 3 1,-1-1 0,3 0-1,-1-2 1,1 0 0,-1-3 1,1-1-2,-7-16 1,15 28 0,-15-28 1,15 19-1,-15-19 1,18 9 0,-18-9 1,21-8 0,-21 8-1,24-24 1,-11 4 0,3 0 0,-3-10-1,2 1-1,0-4 0,-2 0 0,-2-1 0,0 5 0,-4 1 0,-3 4-1,0 6 0,-4 18 0,2-22 1,-2 22-1,0 0 0,0 0 0,0 0 0,0 0 0,0 0 0,7 18 0,-7-18 0,9 19 0,-9-19 0,17 20 0,-17-20 0,26 20 0,-9-11 0,3-3 0,2-2 0,2-3 0,4-4 0,1-3-1,5-3 1,3-2 0,-4 0 0,-1-4 0,-5 4-1,-3 2 1,-3 0 0,-21 9 0,22-8-1,-22 8 1,0 0 0,0 0 1,-7 19-1,7-19 0,-12 27 0,5-6 1,-2 3 0,1 3 0,1 5 0,-4 1 1,0 0 0,0 0 0,0-3 1,-1-3-1,3-5 0,0-5-1,9-17 0,-4 22 0,4-22-2,0 0-1,0 0-2,0 0-5,21-2-7,-21 2-11,7-16-4,-7 16 0,13-32 1</inkml:trace>
  <inkml:trace contextRef="#ctx0" brushRef="#br0" timeOffset="4944">539 1636 12,'-9'17'10,"9"-17"0,-24 35 1,11-15 0,5 4-2,-1 2-1,5 2-2,1-1-1,-1-1-1,2 2-1,2-6 0,0 0-1,2-4-1,-2-18 0,11 28-1,-11-28-1,17 16-3,-17-16-4,22 4-8,0 4-4,-22-8 0,39 0-1</inkml:trace>
  <inkml:trace contextRef="#ctx0" brushRef="#br0" timeOffset="5964">1978 1362 27,'-1'29'19,"-12"-1"-2,3 16-2,-3 4-2,-5 9-4,3 6-1,-7-1-2,5 7-2,-7-9 0,6-1-2,-6-9 0,1-4-1,3-11 0,3-5 0,4-10-2,13-20-3,-22 22-6,22-22-7,-16-11-8,16 11-1,-4-24 1</inkml:trace>
  <inkml:trace contextRef="#ctx0" brushRef="#br0" timeOffset="6236">1671 1878 35,'17'18'20,"-17"-18"-2,17 7-4,-17-7-2,25 2-3,-6 0-1,-2-4-3,7-1 0,-2-7-1,7-3-1,3-7 0,7-6-1,0-7 0,5-7-1,4-4 0,-2-8-1,1 0 0,-3-1 0,-1 5 0,-8 4 0,-8 7 0,-6 7 0,-8 8 1,-13 22-1,9-16 0,-9 16 0,0 0 0,-26 29 1,13-7-2,-2 6 1,-1 5 0,-1 6 0,-1 3 0,-3 6 1,-1 4-1,0 1 0,-2 1 1,-2 1-1,2-4 1,2-1 0,1-7 0,6-5 0,3-8-1,2-4 1,5-10 0,5-16-1,0 0 1,0 0-1,22 9 0,-22-9 0,24-18 0,-7 5-1,-1-2 1,3 1-1,-1-3 1,3 0 0,-5 3 0,3-1 0,-19 15 1,28-19-1,-28 19 1,20-9-1,-20 9 0,0 0 1,18 17-1,-18-17 0,8 22 1,-8-22-1,9 26 1,-9-26-1,11 24-1,-11-24-2,19 14-3,-19-14-7,24 0-9,-6 4-7,-18-4 0,33-11 1</inkml:trace>
  <inkml:trace contextRef="#ctx0" brushRef="#br0" timeOffset="6924">2600 1795 11,'0'0'24,"0"0"1,0 0-2,0 0-7,-17 9-4,17-9-3,-26 28-2,14-6-1,-7-2-2,2 6 0,1-2-1,5 2 0,-4-3 0,7 1-1,1-3-1,5-3 1,4-1-2,-2-17 1,15 22 0,-15-22-1,29 7 1,-8-7-2,-1-7 1,4-2 0,0-6 0,2-4-1,-6-1 1,3-4 0,-7-2-1,-1 1 1,-6-1 0,-3 4 0,-6 0 0,-2 3 0,-3 1 0,5 18 0,-15-24 0,15 24 0,-17-15 0,17 15 0,0 0 0,-17-5-1,17 5 1,0 0 0,0 0 0,-1 20 0,1-20-1,0 0 1,14 24-1,-14-24 1,21 18-2,-21-18 0,29 17 0,-29-17-1,41 11 0,-21-11-1,10 3 0,-6-4 1,6 1 0,-8-4 0,2 4 1,-2-4 0,-5 2 0,-1 1 0,-16 1 0,24-4 0,-24 4 0,17-6 0,-17 6 0,0 0 1,22-7 0,-22 7 0,0 0 1,0 0 0,0 0 0,0 0 0,17 6 0,-17-6 1,0 0-1,0 0 0,0 0 1,0 0-1,0 0 0,0 0 0,0 0 1,0 0-1,0 0 1,0 0-1,0 0 1,0 0-1,0 0 1,0 0-1,0 0 1,17-10-1,-17 10 1,0 0-1,0 0 1,0 0 0,0 0 1,0 0 0,0 0 0,0 0 0,0 0 1,0 0 1,0 0-1,0 0 0,0 0 1,0 0-1,0 0 0,-17 24-1,17-24 1,-15 24-1,15-24 0,-15 30 0,15-30-1,-13 31-1,8-14 2,3-1-2,2-16 1,0 30-1,0-30 1,4 27-1,-4-27 1,9 21 0,-9-21-1,0 0 0,26 7 1,-26-7-2,28-13 1,-28 13 0,35-22-1,-17 5 1,4 1-1,1-1 0,-3-1 1,2-1 0,-3 3-1,-3-1 1,-16 17 0,26-24 0,-26 24 0,0 0 0,19-18 0,-19 18 0,0 0 0,0 0 0,0 0 0,-2 20 0,2-20 0,-2 22 0,2-22 0,-2 30 0,0-14 1,2 1-1,0 1 0,2 1 1,0-1-1,4-1 1,1-1-1,-7-16 1,22 22-1,-22-22-1,35 8-1,-14-14-2,5 1-2,-4-10-4,7 4-5,-3-8-5,2-4-9,7 4 0,-9-9 1,13 8 12</inkml:trace>
  <inkml:trace contextRef="#ctx0" brushRef="#br0" timeOffset="8464">3877 1388 21,'0'0'26,"0"0"0,0 0-5,0 0-4,0 0-3,-15 16-3,11 6-3,-9 4-3,4 13 0,-6-1-1,4 12-1,-4 0-1,4 3 1,-4 3-2,2-1 1,2-7 0,6 0-1,-1-6 0,2-5 0,3-6 0,2-5 0,5-8-1,5-1 1,-11-17-1,20 17 1,-20-17-1,26-2 0,-9-4-1,0-3 0,-1 0-1,-16 9-1,32-26-4,-25 9-3,10 8-7,-17 9-10,7-26-4,-7 26 0,0-22 1</inkml:trace>
  <inkml:trace contextRef="#ctx0" brushRef="#br0" timeOffset="8924">3673 1819 34,'0'0'26,"0"16"0,0-16-7,0 0-2,2 17-3,-2-17-3,17 7-3,-1-1-2,-16-6-2,30 2-1,-30-2-1,33 1-1,-33-1-1,28 6 0,-11 3-3,-17-9-4,35 19-11,-17-5-13,-18-14 1,35 22-1,-35-22 1</inkml:trace>
</inkml:ink>
</file>

<file path=ppt/ink/ink11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4-01-30T20:22:08.938"/>
    </inkml:context>
    <inkml:brush xml:id="br0">
      <inkml:brushProperty name="width" value="0.05292" units="cm"/>
      <inkml:brushProperty name="height" value="0.05292" units="cm"/>
      <inkml:brushProperty name="color" value="#002060"/>
      <inkml:brushProperty name="fitToCurve" value="1"/>
    </inkml:brush>
  </inkml:definitions>
  <inkml:trace contextRef="#ctx0" brushRef="#br0">0 25 16,'15'-27'19,"-15"27"-3,0 0-5,0 0-4,0 0-1,0 0-3,0 0-4,0 0-6,21 12-11,-21-12 0,1 17-1,-1-17 5</inkml:trace>
</inkml:ink>
</file>

<file path=ppt/ink/ink11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1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1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1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1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1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5.656"/>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2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6.921"/>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12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19:33.281"/>
    </inkml:context>
    <inkml:brush xml:id="br0">
      <inkml:brushProperty name="width" value="0.05292" units="cm"/>
      <inkml:brushProperty name="height" value="0.05292" units="cm"/>
      <inkml:brushProperty name="color" value="#FF0000"/>
      <inkml:brushProperty name="fitToCurve" value="1"/>
    </inkml:brush>
    <inkml:brush xml:id="br1">
      <inkml:brushProperty name="width" value="0.05292" units="cm"/>
      <inkml:brushProperty name="height" value="0.05292" units="cm"/>
      <inkml:brushProperty name="fitToCurve" value="1"/>
    </inkml:brush>
  </inkml:definitions>
  <inkml:trace contextRef="#ctx0" brushRef="#br0">9842 0 20,'4'5'8,"-8"-7"0,6 5-2,-4 1-2,1 2-1,-3 4 1,1 1-2,0 4 1,-2 3 0,2 2-1,1 6 0,-1 0 0,3 0 0,1 1-1,4 1 0,-3 0 0,3-4 0,0 2 1,-4-4-2,4 0 1,2-2 0,-6-2 0,3 1-1,-1-2 1,0-1-1,-1-3 1,1 0-1,1-3 0,-1-2 1,0 2-1,0-4 1,-1 1 0,1-1-1,-3 1 0,2-2 2,-2 0-2,2-2 0,-2 0 0,1-1 0,-1-1-2,0 1 2,2 0 0,1 1 0,-3-3 0,3 3 0,-3-1 0,2 0 0,1 1 0,1 0 0,-1 0 2,2 1-2,-2-3 1,4 2 0,-4-1 1,2 0 0,0-2 1,-2 1-1,-1-1 1,1 2 0,-1-2-1,-2 0 0,1 2 1,-1-4-1,2 2 0,-4 0 0,4 0 0,-4-3 0,4 4-1,-4-1 1,2 2 0,0-2-1,0 0 1,0 0-1,0 2 0,0-2 0,0-2-1,0 2 0,2 0 1,-2-2-1,0 2 0,0 2 0,2-2 0,-1 2 0,-1-1 0,4 1 0,-3-2 0,4 1 0,0 1 0,0 0 1,5-2-1,0 1 1,4-1-1,3 2 1,1 1-1,5 1 1,2-1-1,4 0 1,-1 4-1,3-4 1,2 2-1,2-4 1,1 6 0,-3-1 0,1-4-1,2 0 1,2-1 0,-4-2 0,3 1 0,-3 0 0,2-7 0,0 4 0,-1 3 0,-2-3 0,-2 3 0,2 0-1,-1 3 1,-5 0-1,4 4 1,-3-1-1,1-3 0,3 1 1,0-1-1,-2 3 0,3-2 1,0 1-1,-4-1 0,6 0 1,-4 4-1,-2-3 0,4 5 0,-2-6 0,1 1 1,-3 5-1,4-7 0,-3 4 0,1-5 1,-2 2-1,-1-2 0,3 3 0,-4 0 1,1 0-1,3-2 0,0-3 0,0-2 1,0 2-1,2-3 0,0-2 1,0 4-1,-2-4 1,2 1-1,-5 0 1,0 2-1,1-5 1,-2 6-1,1-6 1,-2 4-1,-2-2 0,1 0 0,0 4 1,-2-1-1,-2-1 0,-3 1 0,3 2 0,-1 0 0,-2-2 1,2 4-1,0-4 0,-1 2 0,-2 0 0,2-1 0,1 1 1,-2-3-1,2 3 0,-2-7 0,2 4 0,-4-1 0,4 1 0,-4 2 0,4-3 0,0 3 0,-2-3 0,3 1 0,-3-2 0,0 2 1,2 0-1,0 0 0,-1-1 0,-2 3 0,2-3 0,0 3-1,-1 1 1,-2-2 1,4-1-1,-1 3 0,1-3 0,1-1 0,2 4 0,-1 0 0,-3-1 0,3 1 0,-4-2 0,-2 2 0,1 0 0,-1-2 0,1 1 0,-1-1 0,2 1 0,-3-3 0,1 4 0,-1-1 0,1 1 0,1 1 0,-1-1 2,-1 2-4,1-2 2,-1 3 0,2-3 2,1 0-2,-5 0 0,5 0 0,-3 0 0,-2 3 0,3-3 0,-1 0 0,1 0 0,1-3 0,3 3 0,-1 0 0,4-3 0,-3 3 0,3-3 0,0-1 0,-2 1 0,2 3 0,-3-1 0,1-3 0,-1 6 0,-4-4 0,4 1 0,-5-1 0,3 0 0,-3 1 0,0-1 0,-2 2 0,0-6 0,2 6 0,-4 0 1,1 0-1,-3 0 0,0 0 0,-1 0 0,-2-4 0,3 4 0,-6 0 0,4 0 0,-4-3 0,2 3 0,1 0 0,-2 0 0,2 3 0,-3-3 0,2 4 0,2-1 0,-4-3 0,4 3 0,-2-3 0,3 3 0,-3-3 1,3 4-1,-3-4 0,3 3-1,2-3 2,2 3-1,-3 0-1,-2-3 2,4 4-1,-1-4 0,3 3 0,-3-3 0,0 3 0,-2-3 0,1 0 0,-1 3 0,-2-3 0,3 0 0,-1 0 0,-3 0 0,3 0 0,-5-3 0,5 3 0,-4-3 1,1 3-1,0 0 0,-2-3 0,3 3 0,-2 0 0,-3-4 0,3 1 1,-3 3-1,-1-3 1,3-4-1,-3 4 1,-3-3-1,3-1 1,0-3-1,-1 1 0,-1-1 1,-1 0-2,1 0 2,-3-1-1,2-4 0,1 2 0,-1-2 0,0 1 1,-1-1-1,3-3 0,-1 0 1,0 0 0,2 0-1,0 2 1,0-2-1,0 5 1,0 0 0,0 0-1,0 6 1,0 1 0,0 3-1,0-1 0,0 1 0,0 3 1,0 3-2,0-3 2,0 0-2,0 4 1,0-4-1,0 0-2,2 3-1,-4-3-4,12 3-11,-6 7-16,-3-13-2,9 9 1,-10-9 0</inkml:trace>
  <inkml:trace contextRef="#ctx0" brushRef="#br1" timeOffset="21375">391 1296 44,'-11'-5'17,"9"1"-2,0 1-1,2-2-4,4 2-1,0-3-3,8 1 0,-4-5-3,10 3 0,0-6-1,9 2 0,0-7-1,6 5 1,3-3-1,4 1 0,-1-1 1,-3 3-1,-1 0 0,-2 3 0,-5 2-1,-2 0 1,-8 1-1,-3 5 1,-4 2-1,-3 5 1,-1 0-1,-5 5 0,-2 1 1,0 6-1,-2 1 1,-3 3-1,-6 5 1,1 2-1,-5 1 1,-3 2 0,-2 0-1,-3 1 1,-1-2-1,-3 1 0,4-5 0,0-5 0,5-1 0,2-6 0,4-1 0,4-5-1,5 1 1,1-5-1,2 0 1,3-1 0,2 0 0,2-1 0,1 3 0,4-2 0,-1 2 0,6 1 0,1-1 0,3 2 0,2-1 0,2 2 0,-1 2 0,3 3 0,-1 2 0,2 1 0,-4 1 0,-2 2 0,-3 4 0,-1 1 0,-1 2 0,-1 2 0,-1 2 0,-3-4 0,-4 3 0,-2-3 0,-1 2 0,-3-2 1,0 1-1,-4-4 0,-3 0 0,-2 2 1,-2-3-1,-5 0 0,0-3 1,-3-1 0,-4-2 0,1-1 1,-6-7 1,3 4 0,-7-8 0,1 6 0,-7-8 1,-4 4-1,-11-6 0,4 0-1,-7 0-1,-1 0 0,-2 0 0,-1-1-1,-1 1 0,10 0 0,1 0-1,1-2-1,7 2-1,-1-6-3,15 9-5,-10-13-8,8-5-16,13 6-3,-3-11 4</inkml:trace>
  <inkml:trace contextRef="#ctx0" brushRef="#br1" timeOffset="23187">2049 1372 30,'-11'-8'20,"8"6"-3,-4-2-4,4 2-1,0 2-5,-1 2-1,1 1-3,0 3-1,1 4-1,-1 2 0,-2 4 1,-2 3-1,-1 4 1,1 5-1,-4 1 1,-2 4-1,1 1 1,-2 0-1,0 1 0,1-1 0,-1 0 0,4-6-1,0 3 1,2-4-1,3-4 1,1-3-1,1-4 0,3-3 0,0 0 0,0-5 0,0-1 1,0-4-1,0 4 0,2-6 0,-1 2 1,1-1-1,0 0 1,3-1 0,-2 1 0,0 0 0,4-1 1,-1-1-1,3 0 1,-1-1 0,3-1-1,-3-1 1,7-1-1,-2 1 0,-1 2 0,1-3 0,-2 3-1,3-1 0,0 2 0,0-2 0,-3 4 1,2 0-1,-1 3 0,2-2 0,-4 3 0,2 1 1,-1 3-1,-3-2 0,-1 3 0,3-1 0,-4 0 1,1 1-1,1 1 0,-3 1 0,3 1 1,-6-1-1,5 4 1,-7-1 0,0 2 0,-2-3 0,-6 4 1,1-3-1,-1 4 2,-7-5-1,5 1 0,-9-6 2,7 3-2,-6 0 1,3-3-1,-4-1-1,-1-1 0,-1-1 0,-1-1 0,-6-1 0,0 4-1,-4-1 1,-5 0-1,-2 3 1,-9 2-1,2 0 0,-3-1-3,8 1 0,-7-5-2,9 0-5,-2-13-6,13-3-13,10 0-8,0-17 1,13 8 2</inkml:trace>
  <inkml:trace contextRef="#ctx0" brushRef="#br1" timeOffset="24328">1967 1317 21,'4'5'17,"-9"-13"-3,5 9-2,-4-2-2,4 1-1,-1 1 0,1-1-2,0 0-1,1 0-1,3 2 0,-3-2 0,4 1-1,3 1 1,4 3-1,1-5 1,8 5-1,6-10 1,7 3-1,2-3 1,7 1-2,-4-11 1,6 5-1,-6-5 1,-1 4-2,-7 6 0,-5 2-1,-1 1 0,-7 2-1,0 7 1,-5-6-3,7 8 1,-4-8-5,7 2-1,0-7-4,12 4-9,-6 0-11,-1-10-5,12 10 2</inkml:trace>
  <inkml:trace contextRef="#ctx0" brushRef="#br1" timeOffset="24922">2861 1423 47,'-10'-12'21,"10"3"1,3 2-5,-1-6-3,9 3-3,-3-3-3,7 3-1,0 1-2,5 5-1,-6-2-1,8 6-1,-1 0-1,-3 3 0,0 4 0,0-4 0,-1 7-1,-1-4 1,-4 9 0,-4 0 0,-8 4 1,-8 7 0,-4 7-2,-4 7 2,-14 6-1,-3 6-1,-6 5 1,-4 5-1,-3 3 0,-3 2 0,0-5 0,1-3 0,9-7 0,3-6-1,4-10 0,8-7 1,4-10 0,9-4-1,6-7 0,0-4 1,5-6 0,5 0-1,0-3 2,6-1-2,1-2 1,1 0 0,5-2 0,1-2 0,1-1 0,5 0 1,-2 0-1,1 0 1,-1 5 0,-3 0-1,-4 1 1,-2 4-1,-3 0 1,1 6-1,-3 4 0,0 1 0,-3 0 1,4 5-1,-2 2 1,0 3-1,1 1 0,1 2 1,-4 2-1,2 0 1,1 1-1,-3-2-1,6-1 2,-1-3-1,4-4 1,-2 3-1,2-8 1,3 1-1,0-3 1,0-7-1,5-2 0,0-4-3,8-6-2,-5-7-5,12 4-9,-3 2-17,-2-12-1,6 11 2,-8-16 0</inkml:trace>
  <inkml:trace contextRef="#ctx0" brushRef="#br1" timeOffset="25797">4105 1382 26,'-10'-3'19,"-8"-9"0,7 7-3,-4-1-2,-3 1-4,3 3-3,-1 2-2,-2 9-1,-4-1 0,3 10-2,-9 0 1,1 6-2,0 2 0,-5 7 1,4-4-1,4 4 1,2 2-1,4-4 0,2 2 0,4-4 0,6 1 0,6-4 0,3 1 1,5 1-1,4-3 1,4 1 0,6 3 0,2-1 0,1-1 1,1 6 0,2-5 0,5 3-1,-7-4 1,4 1 0,-6-3-1,3-1 0,-3-1-1,1-4 0,-2 1 0,-5-4 0,-2-1 0,1 1 0,-4-1 0,-5 0 0,2 1 0,-7 2 0,1-2 0,-8 0 0,1 2-1,-4-3 1,-1 1 0,-5-4-1,-5-4 1,5-2-1,-5 1 0,0-4 0,-2-3 0,-1-1-1,-1-3 1,-2 1-1,-1-3 0,-1-8 1,3 3-1,-2-4 1,2-4-1,0 1 1,5-2 0,0-1 0,3 0-1,4 5 0,1-6 1,5 6 0,3 0-1,2 3 1,4 0 0,2 0-1,4 1 1,5-2 0,3-1 0,3 0 0,4 2 1,5-5-1,-3 0 1,8-3 0,-4-3 0,5-4 0,-1-1 0,2-5 1,1-4-1,0 2 0,-2-8 1,0 3-1,-5 2 0,1 2 0,-8-1 0,1 7-1,-14 0 1,-2 5 0,-9 0 0,-2 7 0,-8-1-1,-3 2 0,-10 5-1,2 3 0,-1 2-1,-6 0-2,0 10-1,-6-6-3,0 18-7,-14-3-13,-1 0-9,-2 12-1,-18-3 2</inkml:trace>
  <inkml:trace contextRef="#ctx0" brushRef="#br1" timeOffset="27969">5604 1576 29,'-8'-7'13,"5"7"-1,-2-6 0,-2-1-2,2 1 0,-3-1-3,0 2-1,1-3-2,-1 2 0,0-2-1,3 3 0,-5-3 1,2 1-1,1 1 0,-1 2 0,-2-1 0,4 4-1,-4-4 1,0 3-1,2-1 0,-2 3 0,-1-2-1,-1 2 0,-1 2 0,-5 1 0,5 2-1,-5 3 1,-2 5-1,-1-3 1,1 8-1,-1 0 0,-1 5 1,1 1-1,-2 4 1,5 3 0,-4 3-1,1 2 1,0 1 0,3 4-1,-2 0 1,7-4-1,-2 6 0,5-6 1,4 1-1,4-4 0,2-1 0,3-2 1,4-7-1,1 2 1,4-5-1,1 1 1,0-5-1,5 1 1,-3-3-1,3 1 1,-2 1-1,2-4 1,-1 1 0,1-4 0,1 0 0,6-7 0,-2-6 1,2-4 0,-1-7-1,3 1 2,-3-13-2,7 3 1,-3-13 0,4 0-1,-6-3 1,7-3 0,-2-6-1,3 3 0,2-9 1,-4 8-1,-4 1 0,-1 2-1,-7 6 1,-3 1 0,-6 7 0,-9 2-1,-7 6 1,-8 2 0,-9 2-1,-4 3 1,-4 4-1,-6-3 0,0 3-1,-2-4-1,4 0 0,1 0-2,2 1 0,6-7-3,9 7-5,-2-6-4,16 6-11,4 6-9,1-8 1,15 10 2</inkml:trace>
  <inkml:trace contextRef="#ctx0" brushRef="#br1" timeOffset="29125">6305 1496 53,'4'-18'22,"11"-1"1,-6 6-5,6-9-4,8 9-4,-5-5-2,8 9-3,-4-3 0,7 7-3,-7 0 0,11 5 0,-7 2-1,2 5 0,0 1 0,-5 3 0,0 2 1,-5 2-1,0 1-1,-3 0 1,-7 6 0,-3-6-1,-5 7 1,-4 0 0,-4-1 0,-3 1 0,-2 5-1,-4 0 1,-4-2-1,-1 0 0,-1 1 0,2-5 1,0 5-1,3-5 0,3-6 0,3-3 0,3 0 0,4-3-1,5-4 1,0 1 0,5-7 0,1 6-1,6 1 1,1-4 0,5 5-1,2-1 1,4-1 0,1 2 0,1 1 0,-1-1 0,4 0 0,-2 5 0,-6-2 0,-3 1 0,0 1 0,-5 1 0,-8 3 0,0-1 1,-10 7-1,-2-4 0,-6 4 0,-5-3 1,-5 6-1,-1-2 0,-3 1 0,-4-1 0,0-4 1,0-1-1,0-4 0,3 0 0,1-10 1,3-1-2,4-7 0,-1-3-1,8-1-2,-5-11-3,11 4-4,-8-11-6,12-3-11,5 4-9,-9-12 3,17 10 1</inkml:trace>
  <inkml:trace contextRef="#ctx0" brushRef="#br1" timeOffset="30140">7082 1540 29,'-11'-6'23,"11"2"-2,-4-2-2,8-2-3,5 3-4,0-7-3,10 3-2,1-3-1,6 2-2,1 1 0,5 4-2,-5-2 0,6 4-1,-6 6 0,1 0 0,2 1 0,-5 9 0,-6 0 0,-2 3 1,-6 9-1,-8 1 0,-7 5 0,-6 6 0,-12 10 0,-6 5-1,-8 6 0,-5 2 0,-3 0 0,-4 0 0,1-4-1,1-6 0,5-9 0,1-10 1,12-6-1,5-9 0,10-5-1,0-6 1,11-5 0,6-3 0,6-2 0,1-5 0,4 2 1,1-2-1,4 2 1,0-2 0,-4 4 1,1 1-1,-3 2 1,-2 4 0,-4 3 0,0 5 0,-3 3 0,2 4 0,-4 4 0,2 1 0,0 3 1,3 6-1,-3-1 0,5-5 0,0 2 2,0-1-2,-2-4 0,3 0 0,-1-8 0,0-1 0,1-4 0,1 0 1,-2-5-1,3-1 0,0-5 0,2-2 0,5-2 0,-2-1 0,5 0 0,6-7-1,-1-1 0,-3 0 0,3-2-2,-2-3-1,5 1-3,-8-3-5,10 0-9,-8 10-14,-4-6-3,5 2 1,-6-5 2</inkml:trace>
  <inkml:trace contextRef="#ctx0" brushRef="#br1" timeOffset="31140">8210 2003 35,'-18'6'22,"15"4"-3,-2-10-2,2-3-3,12-5-2,3-12-3,8-1-1,1-13-1,10 1-1,2-14 0,6 3-1,-1-7-1,10 4-1,-4-5 1,-1 6-2,-5 2-1,1 9 0,-5 2 0,-6 5 0,-6 10 0,-9 4-1,0 7 0,-6 2 0,-4 7 0,-3 4 0,-5 1 0,2 4 0,-4 6 0,-1 2 0,-2 4 1,-1 3-1,-3 7 0,0 6 0,-8 6 0,3 9 0,-6 3 0,0 5 0,-3 2 0,2-1 0,-3-4 0,4 0 0,5-10 0,1-7 0,4-8 0,5-4 0,3-9 0,4-3 0,3-7-2,0-4 1,3 2-2,2-9-3,2 5-1,-4-11-4,10 4-7,-6-6-9,-2-7-8,11 9 0,-6-19 3</inkml:trace>
  <inkml:trace contextRef="#ctx0" brushRef="#br1" timeOffset="31828">9158 1507 43,'11'-3'24,"-6"-2"-1,-2 0-5,1 5-4,-4-3-4,3 8-3,-6-3-2,3 6-2,-4 0-1,-1 5-1,-3 5 0,-3 3 0,-1 7 0,-4 0 0,-1 1-1,-1-1 0,0 4 0,2-2 0,1-3 0,5 3 0,-1-6 0,2 1 0,5-4 0,2 2 1,4-4-1,2-3 0,1-1 0,4-4 0,0-1 0,6-3 0,0-1 1,3-2-1,2 2 0,-1-3 0,4-3 0,0 7 1,-3-4-1,1 0 0,-2 4 1,-1-1-1,-4-1 1,1 2 0,-3-1 0,-1 1 0,1-4 0,-1 7 0,-3-4 0,-1 7 1,-1 0-2,1 2 1,-7 3 1,5 2 0,-7 1-2,-1 2 2,-7-1-1,2 1 1,-7 3 0,-1 4 0,-4-7 0,-3 4-1,-2-4 1,2-2-1,-4-1 1,0-4-2,3-8 0,-1-3 0,4-3-1,-2-6-1,5 0 0,-5-9-2,8 3-3,-5-11-6,9 1-7,-4-3-13,-2-11-4,13 6 2,-10-17 1</inkml:trace>
  <inkml:trace contextRef="#ctx0" brushRef="#br1" timeOffset="32625">9187 1450 26,'13'9'31,"-16"-11"1,5 4-13,4 4-1,-1-6-3,10 7-4,-7-6-2,12 4 0,-2-3-3,10-1-1,-4 3-1,9-1-1,-5 0-1,5 2 0,0-2-1,-2 4 0,-1-4-1,-4 5-2,-1-3 0,-4 0-4,7 5-6,-7-9-12,0-1-13,7 5-2,-1-13 3</inkml:trace>
</inkml:ink>
</file>

<file path=ppt/ink/ink122.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19:28.5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54 0 27,'-2'-1'6,"1"1"0,-1 0-1,0 0-1,1 1-1,-2 1 0,1 1 0,-1 0-2,-1 4 1,1-1 0,1 4 0,-1 0 0,0 1 1,-2 2 0,3 4 1,1 1-1,1 0 0,-2 4 2,2 4-2,-2 1 1,-3 4-1,4-1 1,1 3-1,-4 0 0,4 1 0,-1-3 0,1-2 0,-2 1-1,4-3 0,-2-1 0,0-1-1,1 1 0,-1-2 0,2-1 0,0-2-1,-2-4 1,1 1-1,1-7 0,1 2 1,-1-8 0,-2 3 0,0-8-1,0 3 1,0-3 0,0 4 0,2-4 0,-2 0-1,-2 3 1,2-3-1,0-3 1,2 3 0,-2 0-1,0 0 0,0 0 1,0 0-1,0 0 1,0-4-1,0 8 1,0-4 0,-2 0-1,4 0 1,-4 0 0,4-4 0,-2 4 0,0-3 0,1 0-1,-1 1 0,0-1 1,0 0-1,0 4 0,0-2 0,2 1 0,-2-2-1,2 0 1,2 1 0,-2 1 0,1-4 0,-1 1 0,3 0 0,0 0 0,-3 1 0,6 0 0,-5-2-1,7 2 1,0-3 0,0 2 0,3-4 0,1-1 0,1 2 0,7-3 1,-1 1-1,-1-1 0,3 0 0,0 1 1,0 2-1,0-2 0,0 1 0,0 1 1,1 2-1,-2 3 1,-4-1-1,3 4 0,0-1 0,-4 1 1,2 1-1,-1 2 0,1-2 0,-3 2 0,2-2 1,-3 2-1,0-1 1,-1-1-1,3-2 1,-1 1-1,2 0 1,-1-1-1,2-1 1,-1 0-1,2-3 0,0 0 1,0 0-1,1-1 1,0 4-1,4-6 0,-4 6 0,5-3 1,-3 1-1,4 2 0,-3 2 0,1-2 0,-2 0 1,2 0-1,-1 3 0,-1-3 0,2 1 0,-4-1 0,4 4 1,-2-3-1,0 1 0,0 3 0,1-5 0,-2 3 0,-1 0 0,0 1 1,-1-4-1,-2 3 0,0-3 1,4 0-1,-4-3 1,0 3-1,-3-4 0,3 1 1,-2 0-1,5 3 0,1-3 0,-4-1 0,5 1 0,0 0 0,-2 3 0,-3-3 0,4-1 0,-3 1 1,-2 3-1,1-3 0,-2 3 0,1-3 0,-1 4 0,-1-2 0,-2 1 0,2-2 0,1 2 0,-1-2 0,-2 2 0,2 0 0,3-3 0,-5 6 0,3-6 0,4 3 0,-5 0 0,1 0 1,2 0-1,-1-3 0,1 1 0,0-1 0,0 0 1,5 1-1,-2-1 0,1-1 0,1 4 0,1-3 0,3 0 0,-1 3 0,-2-3 0,1-1 1,1 4-1,-3-3 0,2 0 0,-2 3 0,0-3 0,0 3 0,2 0 0,-4 0 0,-1 0 0,-1 0 0,-1 0 0,-1 1 0,-1-1 0,1 2 0,-3-2 2,1 1-4,3-1 4,-5 2-2,4 0 0,-4-1 0,0 1 0,-1-4 0,-1 2 0,-4 0 0,4 0 0,-3-1 1,2 1-1,0-2 0,-2 4 0,4-2 0,4 1 0,-3-2 0,0 1 0,1-2 0,0-1 0,1 1 0,3-1 1,-1 0-1,-1-1 0,2 3 0,-3-2 0,6 1 0,-1 0 0,-4 2 0,4-1 0,-4 1 0,4 0 0,-3-2 0,2 4 1,-2-2-1,1-2 0,-2 4 0,1-2 0,2 0 0,-6 0 0,4 0 0,1 0 0,-3 0 0,-1 1 0,3-2 0,-4 1 0,2 0 0,-2 0 0,0 0 0,-1 1 0,-3-1 0,3 0 0,-1 2 0,1-2 0,-1 0 0,1-2 1,-1 2-1,3-1 0,-1-1 0,1 2 0,6-2 0,-3 2 0,1-1 0,0 1-1,0-3 1,0 3 1,0-2-1,0 0 0,0-1 0,0 1 0,0-1 0,0 1 0,0 2 0,0-1 0,-1 1 0,-1-2-1,-3 2 1,0-3 0,-1 3 0,-4 0 0,2-2 0,-3 2 0,-1 0 1,-1 2-1,2 1 0,-2-3 0,1 0 0,-1 2 0,2-1 0,-1-1 0,1 2-1,1-2 1,-2 0 0,6 2 0,-4-2 1,0 1-1,2-1 0,2 4 0,-1-4 0,1 3-1,-1-1 1,4-2 1,0 0-1,-2 3 0,3-3 0,-3 0 0,2 0 0,0 0 0,1 3 0,-1-3 0,0 2 0,1-2 0,2 0 0,2 0 0,0 0 0,0 0 0,1-2 0,-1 2 0,6 0 0,-6 0 0,1 0 0,0-3 0,-3 3 0,0-2 0,-4-1 0,-1 1 0,-3 1 0,-2-1 0,0 0 0,0 2 0,-3 0 0,2 2 0,-2-2 0,0 2 0,-1-2 0,-2 0 0,1 0 0,2 0 0,-3 0 0,0-2 0,-1 2 0,4-2 0,-2 4 0,1 0 0,2-1 0,-1 1 0,5 0 0,-3-1 0,-1-1 0,4 0 0,-5 0 0,3 2 0,-3-4 0,2 1 1,-6 1-1,3 1 0,1-2 0,-2 2 0,-3-2 0,3 1 0,-1-2 0,1 4 0,0-4 0,-3 2 0,4 0 0,-3 0 0,4 0 0,-2 0 0,-3 2 0,4-2 0,-1 0 0,-1 0 0,-1 0 0,1 3 0,-2-5 0,0 2 0,0 0 1,0 0-1,0 0 0,0 0 0,0 0 0,0-3 1,0 3-1,0 0 0,0-3 1,0 1-1,0-3 0,0 0 1,2-1-1,-2-1 0,3-3 0,0 1 0,-1-3 0,-1 1 0,-1-1 0,2-1 0,-2-1 0,2-3 0,-2 3 0,0-3 1,0 0-1,-2-1 1,2 0-1,-2 1 0,2 1 1,0 0-1,0 3 1,-1 1-1,1 3 1,-2-1-1,-1 2 1,1 1 0,1 1-1,-1 1 1,-1-2-1,1 4 1,-3-2-1,3 3 0,-1-1 1,2 1-1,-4-1 0,3 2 0,0-1 0,1 2 0,-1 2-2,-3-1 0,8 4-3,-9-7-3,16 11-12,-12 0-16,-3-4-1,10 3 1,-13-9 0</inkml:trace>
</inkml:ink>
</file>

<file path=ppt/ink/ink123.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0:13.968"/>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683 214 25,'0'-17'5,"9"1"0,-8 6 1,4 4 0,-5 2 1,4 11 0,-4 3 0,0 9-2,0 7 1,-2 7 0,2 6-1,-5 7 0,3 6 0,-3 0-1,4 10 0,-3-2 0,1 9-1,-2-4 0,2 5-1,0 0 1,-1-2-2,3 6 1,-3-1-1,3-6 0,-4-3-1,5-1 1,-2-1 0,1-7-1,2 1 0,1-7 1,1-4-1,-1-2 0,-1-4 0,-1 3 1,2-6-1,-2-2 1,2-3 0,-4-1-1,2-11 0,0 1-2,-2-9-2,4-3-4,-2-6-6,0-12-11,12 5-5,-16-17 0</inkml:trace>
  <inkml:trace contextRef="#ctx0" brushRef="#br0" timeOffset="641">376 1628 36,'7'7'13,"6"6"-1,-5 0-1,7 2-2,-2 4 1,2 4-3,5 3-1,-7 2-1,3 4-2,-1-1 1,3 3-2,-5 2 0,7 0 0,-5-2-1,-2-1 0,3-4 0,-3-3 0,2-4 0,-5-3 0,-3-9 1,1-2 1,-2-5 0,-1-1 1,0-7 0,3 3 0,-6-4 1,6 1 0,-6-6 0,6 1-1,-5-8 0,2 2-1,0-9 0,2 1-1,1-7 0,2-5-1,0 0-1,5-3 1,-2-2-2,5 2 0,3 2-1,0-3-2,6 10-5,-8-5-4,9 9-12,4 8-11,-18-6 0,11 11 1</inkml:trace>
  <inkml:trace contextRef="#ctx0" brushRef="#br0" timeOffset="1328">1005 968 30,'0'15'11,"-3"-5"-1,3-2 0,-2-5-1,2 0 0,2-1 0,-2-2-1,2 2 0,-4-4 0,4 5 0,-4-6-1,4 6-1,-4-8-1,4 5-1,-2-8 0,1 5-1,3-4 0,1-1-2,-2 2 0,2 1-1,-2 0 1,0 2-1,1 1 0,-1 0 1,-3 1 0,2-1-1,-2 1 1,0 1 0,0 0 0,0 1 0,-2-1 0,4 3 0,-4-1 0,4 3 1,-6-5 0,4 3 2,-5-3-1,5 2 0,-5-2 0,4 0-1,-4-3 1,0 1-2,-2 0 1,4 1-2,-2-4 0,0 0 0,2 0-1,-2-3-1,7 5-3,-7-7-3,15 8-10,-10-3-10,0-1-10,11 6 1,-9-4 1</inkml:trace>
  <inkml:trace contextRef="#ctx0" brushRef="#br0" timeOffset="2797">1115 1330 40,'5'-16'21,"8"1"-3,2-8 0,0-11-4,8 0-3,-3-10-2,8-2-3,-5-4-2,9-4-1,-7 0-1,3-1 0,-5 4-2,2 7 2,-6 3-2,-4 10 1,-3 5 0,-3 7 1,-5 4-1,2 9 0,-6 2 1,2 1-1,-2 3 0,0 0-1,0 0 1,0 0-1,1 0 0,-1 0-1,0 0 1,0 0 0,0 0 0,0 0 0,0 0 0,0 0 1,0 0-1,0 0 0,0 3 0,-1-3 0,1 2 0,0-2 0,-2 2 0,2-1 0,-1-1 0,1 0 0,0 0 0,0-1 0,0-1 1,0 2-1,0-2 0,1 2 0,-1 0-1,0 0 2,0 0-1,0 2 0,0-2 0,0 2 0,0-4 0,0 2 0,0 0 0,-1-2 0,1 4 0,0-2 0,0 0 0,0 0 0,0 0 0,0 0 0,0 2 0,1-4 0,-1 2 0,0 0 0,0 2 0,0 1 0,-1 0 0,1 2 0,0 5 0,-4 3 0,3 3 0,-1 7 0,0 0 0,-1 4 0,-3 6 1,1 3-1,-4 1 0,0 6 0,0-1 1,-2 4-1,-1-4 0,-1 5 0,0-1-1,2-2 2,-1-2-1,1-1 0,2-5-1,1-7 2,3-1-1,2-7 0,1-4 0,2-4-1,2-7 0,0-3-1,3-3-2,-5-9-2,11 5-7,-8-9-10,1-10-11,10 7 1,-10-13 1</inkml:trace>
  <inkml:trace contextRef="#ctx0" brushRef="#br0" timeOffset="129860">1803 719 24,'-8'-3'15,"8"12"-3,-3-5-2,0 2 0,-2 1-1,1 1 1,-1-2-1,0-1-2,2 3 0,-3 0-1,1 6-1,-4-3 0,6 5-2,-7 1-1,2 4 0,0-2 0,0 7 0,0-1 0,3-1-1,-4-1 1,3 6 0,-2-3 0,1 1-1,0 4 0,1-4 0,1-4 0,3 5 0,-1-4-1,0 1 1,1-4-1,2-5 0,0 2 1,2-3-1,-2-1 1,3-2-1,0-2 0,-1-4 0,-2 4 0,3 0 1,2-4-1,-2 1 1,-3-1-1,5 1 1,0 1-1,-3-2 1,3 3-1,0-1 1,-4 1-1,4 1 1,0-2-1,-1 1 0,-1-1 0,-1 0 0,2-3 1,-2 1-1,1-2 0,2-1 0,-3-2 0,0 1 1,1-4 0,3 2 0,-4-3 2,1 0-1,2-4 0,0-1 0,-5-2 0,5-3 0,2-1 0,-4-6 0,4-1 0,-1-2-1,2 0 0,2 1 0,-3-5-1,3 1 1,-1 2 0,3-1-1,-1-2 0,-1 4 0,-3 0 1,4 0-1,-2 1 0,-3-3 0,4 6 1,-3-1-1,-1-3 0,1 4 0,-2-1 1,-2 2-1,0-1 0,0-3 0,-4 4 0,-1-4 1,-1 5-2,-2-6 2,0 6-2,0-3 1,-1 5-1,-3-1 1,3 5-3,-2 1-1,-1 3-2,-4-2-4,10 12-11,-5 0-16,-4-3 0,6 7 0,-9-7 2</inkml:trace>
  <inkml:trace contextRef="#ctx0" brushRef="#br0" timeOffset="132969">2547 142 25,'-5'3'9,"2"4"-1,-4 2 0,2 4-1,-1 0 0,3 4 0,-4 2-1,2 4-1,5-3 0,-3 4-1,-2-1 0,2 0-1,3 6 0,-2-4 0,-3 2 0,2-2 0,1 7 0,-1-6 1,3 5-1,-7-1 1,6 1-1,-4-4 1,0 4-1,1 2 0,1 3 0,-5-5 0,6 5-1,-6-4 0,6 4 0,-6 0 0,3 0 0,-1-5-1,1 1 1,0-2 0,-2 1-1,2 1 0,0-2 1,1-1-1,-1 0 1,1 1-2,1-4 1,1 1 0,-1-1 0,2 2-1,-3-3 2,4 1-2,-3-5 1,1 3-1,1-1 1,-1 0-1,2 0 1,-2-4-1,2 1 1,0 1-1,0 0 0,0-4 0,0-1 0,0-3 0,2 0 0,-4 0 1,2-2-1,0 1 0,0-1 0,-1 1 1,1-1-1,-2-1 0,0-2 0,2 0-2,-3-6-4,6 4-6,-4-6-13,-2-8-10,12 6-2,-9-11 3</inkml:trace>
  <inkml:trace contextRef="#ctx0" brushRef="#br0" timeOffset="133938">2046 2023 22,'5'5'15,"-11"-5"-2,7 4-2,-2 3-2,2 1-1,4 4-1,-3 4-1,0 2 0,-1 6-1,4 4-1,-2-2-1,1 7 1,-1-4-1,4 0-1,-6 1 1,6-1-1,-4-6 0,2-4-1,2 1 1,-3-7-1,3-3 0,0-2 1,-1-8 1,6 0-1,-1-12 1,2 4 1,2-13 0,6 2-1,-4-12 0,7 0 0,-2-5-1,4 0 0,-5-2 0,1 1-1,-1 3-1,-4 1 1,-3 9-1,-2 1-1,-2 7-1,-4-1-1,4 7-3,-5-1-2,6 8-3,-7-5-6,2 1-9,9 10-7,-13-9 0</inkml:trace>
  <inkml:trace contextRef="#ctx0" brushRef="#br0" timeOffset="134750">2626 1379 13,'-12'-15'26,"16"14"1,-14-9-14,10-3 0,0 1-4,0-1-3,2 5-2,-1 2-3,1 1-1,-1 3-3,-1 1-3,4-3-5,2 6-10,-12-12-7,17 15 1</inkml:trace>
  <inkml:trace contextRef="#ctx0" brushRef="#br0" timeOffset="135157">2889 944 31,'-12'-17'28,"4"11"-10,3-2 0,-3-2-5,5 7-4,-4-5-1,5 8-2,-3-5-1,2 10-2,-5-2 0,6 7-1,-6 1-1,3 5 0,-3 2-1,0 5 1,1 5-1,-1-2 1,3 2-1,-2-1 0,6 3 0,-1-4 0,2-4 0,2 1 0,1 0 0,5-3 0,-3-6 0,3 1 0,1-8 0,-4-1 0,4-6 1,3-2-1,-2-6 1,0-5-1,-2-3 1,3-7-1,2 0 0,-1-6 0,-1 3 1,3-7-1,-3 4 0,-1 3 0,0 1 0,-7 8 0,4 0 1,-6 6-1,-1 4 0,0 7 1,0 0-2,0 7 1,-1 4 0,-3 1 0,4 6 0,0-1 0,0 6 0,4 3 0,-3 2 0,-1 5 0,0 6 0,4 0 1,-3 3-1,-1 4 0,2 0 0,-4-1 1,1-2-1,1-4 1,-4-2-1,3-4 1,-8-6 0,3 1 0,-7-8 0,1-4 1,-6 0-1,2-1-1,-4-2 1,-3 0 0,0-5-1,5-1 1,-3-2-2,-1-5-2,4 0-3,-1-9-6,5 3-11,6 1-11,-7-11-1,14 6 1</inkml:trace>
  <inkml:trace contextRef="#ctx0" brushRef="#br0" timeOffset="136422">3458 7 36,'-9'-7'18,"9"10"-3,-4-3-3,1 7 0,0-4-3,1 7-2,2 3-1,-3 3-1,1 7-1,-4 0-1,4 5 0,-1 1 0,1 2-1,-3-2 1,3 4-1,2-7-1,0 2 1,-1-2-1,1 1 1,0-1-1,1-3 0,-1 2-1,0-1 1,0-1 0,0 0 0,0-2 0,2 0 0,-4 2 0,2-2-1,-3 0 1,2-1 0,-1-1-1,-1 4 1,1-2-1,0-1 0,1 3 1,-1-4-1,0 1 1,1-2-1,1 0 1,-2 0-2,2-5 2,-2 5-1,-1-4 1,2 4-1,-3-1 0,3 1 1,-3-1-1,1 0 0,0-1 0,1 4 0,0-1 0,1-3 1,-1 1-1,1 2 0,-1 1 0,0 1 1,-3 0-1,0 0 0,2-1 0,0 3 0,-2 0 0,2-5 1,-2 4-1,1 0 1,1-3-1,0 2 0,1 2 0,-1-3 0,-2-2 0,3 3 0,1 0 0,1-1-1,-2-3 1,-1 3 1,1-2-1,2 0 0,-1-2 0,1 4 0,-2-4 1,0 2-1,2-3 0,0 3 0,-1-4 0,-1 3 0,2-1 0,0 0 0,-3 2 0,3-2 0,0 7 0,0 0 1,-2 3-1,2-1 0,0 1 2,0-2-2,-2 1 0,1-1 0,-1-4 1,2-7-2,0 3 2,0-6-1,0 3 0,0 3 0,0-6 1,0 0-1,0 3 0,2-4 0,-4 1 0,2-3-1,0 2-2,0-9 0,2 4-5,-4-8-8,5-12-17,9 13-3,-10-17 2,11 4 0</inkml:trace>
  <inkml:trace contextRef="#ctx0" brushRef="#br0" timeOffset="137672">3711 1196 36,'-13'-8'34,"12"10"1,-16-10-1,1-2-21,6 8-3,-2-9-5,4 6-2,-2-2-3,7 4 0,3 0-3,0-2-3,5 10-4,-3-8-7,2 1-10,11 7-8,-7-12 0,7 9 2</inkml:trace>
  <inkml:trace contextRef="#ctx0" brushRef="#br0" timeOffset="138172">3826 619 19,'4'4'18,"-14"-8"-1,8 8-5,-1-4-2,-1 6-3,0 4 1,-1 3-3,-2 0 0,0 8 0,1 4-1,-1 1 0,1 5-1,-4-2 0,5 5 0,-3-3 0,3 3-1,-2-4 0,7-1-1,0 2 0,0-5 0,5 5-1,2-2 1,3-1-1,3 8 1,0-2 0,5 5 0,0 1 1,3 4-1,-1-5 1,-2 5 0,-5-5 1,4-2-1,-11-1 0,2-7 1,-8-1 0,-1-5-1,-6-2 0,1-1-1,-4-7 0,-5-3 0,2-4 0,-3-3 0,-3-3-1,3-3 0,-4-3 1,4-1-1,-1-3 0,3-3 0,1 3 0,4-3 0,4-5-1,4-3 1,4-5 0,4-6-1,2-8 1,6-2-1,5-10 2,-2 0-2,5-7 2,2 2-1,-2-3 1,1 3-1,-1 0 1,-3 0 0,-5 3-1,-5 3 0,-9 4 0,-2 5 0,-9 6 0,-3 2 0,-2 14-3,-5 0-1,2 14-5,-2 3-8,1-1-17,9 21-1,-5-11 0</inkml:trace>
  <inkml:trace contextRef="#ctx0" brushRef="#br0" timeOffset="139235">4678 60 30,'-13'4'16,"8"5"-1,-4 1-4,-1 0-1,0 6 0,-2 1-3,6 5 0,-1 1 0,4 3-1,-5 4-1,6 1 0,-3 4 0,2 1-1,0 2-1,-1 4 1,-1-1-1,0 3 0,2-2-1,-2 2 0,-1 0 1,1 5-2,-2-3 1,4-1-1,-4 1 1,2 3-2,-1-7 2,3 2-2,-2-1 0,3-3 1,0 3-1,-1-6 0,0-1 0,1-3 1,2 3-1,0-2 0,0-2 0,0 1 2,0-4-2,-2 1 0,1 1 0,2-2 0,-2-3 0,1 0 1,0 4-1,-2-4 0,-1 1 0,0-2 1,-1 1-1,1-3 0,-2-4 0,2-2 0,1-1 0,2-6-1,0-1-2,-1-5 0,2 1-3,-2-7-3,5 5-5,-4-6-7,4-5-12,6 13-1,-12-17 2</inkml:trace>
  <inkml:trace contextRef="#ctx0" brushRef="#br0" timeOffset="139969">4360 1527 21,'-12'7'23,"19"9"-7,-7-1-1,3 1-3,5 4-1,1-1-3,-3 4 0,2 3-2,6 3-1,-10 1-1,5 1 0,-3 0-1,1 0-1,-4 1 0,4-2-1,-4-4 0,4 0 0,-4-4 0,5 0 0,-6-3 0,6-2-1,-5-6 1,4 4-1,-1-9 1,-2 1 0,2-7 0,-3 3 1,1-3 1,4 0 0,-5-7 0,5 1 1,-4-7 1,4 3-2,-3-5 0,5 2 0,-2-3-1,2-4-1,-2 1-2,2-1-2,3 4-3,-3-10-5,11 10-8,-6-4-16,0-3-2,6 9 2,-11-9 0</inkml:trace>
  <inkml:trace contextRef="#ctx0" brushRef="#br0" timeOffset="140766">3119 1975 45,'8'-1'24,"-12"-2"-4,4 4-3,2 6-4,-4-1-4,7 7-2,-5 0-2,10 7-1,-8 6-1,8 0 0,-2 5-1,2 3-1,-4-3 1,7 3-1,-3-4 0,2-4 0,-4-5 0,-1-3 0,1-8 1,-2-4 0,3-6 0,-1-3 2,-5-4-1,9 1-1,-4-9 0,5-3 0,0-3-1,2 0 0,3-4 0,0-4-1,5 1 0,2 1-1,-1-1 1,1 4-2,1 1-2,-5-3-4,12 8-3,-13-5-8,8 2-13,0 13-4,-8-5 1,6 9 1</inkml:trace>
  <inkml:trace contextRef="#ctx0" brushRef="#br0" timeOffset="142203">4747 996 64,'-3'-2'31,"-7"-1"-4,0-2-6,7 8-6,-10-11-6,10 7-3,-6-4-3,6 0-1,2 2-4,-3-4-4,9 7-6,-6-10-6,7-1-17,7 9-1,-6-8-1</inkml:trace>
  <inkml:trace contextRef="#ctx0" brushRef="#br0" timeOffset="142532">4851 628 16,'11'-10'17,"-11"-5"-3,5 10-4,0-1-3,-2 4-3,1 4-2,2-1 1,-1 4-2,2-3 1,-1 3 0,4-2-1,-2 2 1,4-2 2,-2 4-1,-2-4 1,3 8 1,-2-3 0,-1 7 1,-6 1 1,2 6 0,-5-1 0,2 11-1,-4-6 0,5 12-1,-7-1-1,3 6 0,-3-4-1,5 11-1,-6-1 0,2 2 0,-4-7-1,2 3 0,-3-3 0,3-3 0,-1-5-2,2-12-1,2-1-4,0-18-4,6 3-10,4-3-13,-9-20-3,12 4 2</inkml:trace>
  <inkml:trace contextRef="#ctx0" brushRef="#br0" timeOffset="142969">4872 1103 36,'10'17'32,"-7"-9"-8,7-8-6,12 0 0,-3-8-5,11 4-3,-1-9-3,9 4-3,-2-4-4,-5-4-6,9 4-12,-2 4-15,-14-8-3,11 11 2,-24-7 0</inkml:trace>
  <inkml:trace contextRef="#ctx0" brushRef="#br0" timeOffset="144125">87 3775 19,'-21'-15'19,"18"12"-2,-9-5-1,7 1-2,0 1-3,4-4-2,6 2 0,-4-2-2,11 3 0,-4-4-1,13 5-2,-6-11 0,10 6 0,-2-4-1,6 5-1,-4-3 0,1 7-1,-1-1 0,-2 9 0,-2 3-1,-4 5 1,-4 6 0,-5 5 0,-5 4-1,-1 7 1,-5 6 0,-1 1 0,-5-2 0,-3 2-1,-3 4 1,4-7-1,-1-4 0,1-2 0,1-11 1,5-3-1,-2-3 0,6-1 0,-1-6 0,0 1 0,4-1 0,0 1 0,1-4 0,2 4-1,0 1 1,3-2 0,-3 2 0,5 1 0,0-1 0,-2 2 0,-3-1 0,6 3 0,3-1 0,-3 4 0,1 1 0,-1 4 0,2 1 0,0 0 0,2 2 0,0 1 0,0 1 0,-6-1 0,1-1 0,-3 1 1,-5-2-1,-2 2 1,-7 1 1,-1-1 0,-4 2-1,1-1 1,-11-3 0,6 0 0,-7-5 1,0 1-1,0-6 0,-2 1 0,-3-10 0,-1 2 0,-1-7-1,-2 1 0,4-7 0,-4-2-1,6-6 0,0-1 0,5 3-2,1-6-1,12 5-4,-6-11-7,16 8-14,6-1-9,-4-11 0,7 6 0</inkml:trace>
  <inkml:trace contextRef="#ctx0" brushRef="#br0" timeOffset="145110">756 3708 34,'-13'16'16,"-5"-6"0,3 8-4,2 5 0,-4 6-3,6 5-2,-4-1 0,8 8-2,-4 1-1,1 4-1,5 3-1,-1 0-1,2-2 0,4-3-1,0 5 0,2-7 1,3 4-1,1-6 0,6-2 0,-2-5 0,3-1 0,0-9 0,7 0 1,-2-12 0,6-9 0,1-5 1,0-10 0,6-7 2,-2-9-1,6-4 2,-4-13-1,4 4 1,-9-9-1,2 4 0,-9-5 2,1 8-3,-10-5 0,-3 7-1,-12-5 0,-5 7 1,-7 1-2,3 7 0,-9 1 0,0 5-1,-2 1 0,4 4 1,1 8-1,5-3-1,2 6 0,-2 0-2,9 5-3,-4-3-5,11 10-7,-2 3-15,-2-9-4,11 11 0,-8-12 2</inkml:trace>
  <inkml:trace contextRef="#ctx0" brushRef="#br0" timeOffset="145860">1582 3701 52,'-5'-1'23,"3"4"0,-1 5-4,-4-1-4,7 14-3,-11-3-3,4 16-2,-1 4-2,0 7 1,0 4-3,1 8-1,-3 0 0,4 5-2,-1-3 2,7-5-1,0-9-1,0-2 0,0-12-1,0-5 0,7-12-2,-6-14-6,7 2-5,1-15-10,-9-7-11,13 1-2,-13-9 2</inkml:trace>
  <inkml:trace contextRef="#ctx0" brushRef="#br0" timeOffset="146219">1383 4109 30,'-12'-7'30,"14"7"-8,-8 4-2,4-8-5,4 11-2,-2-10-3,8 9-3,-5-12-1,12 9-1,-4-6 0,7 6-1,2-6 1,5 3-2,-2-4 0,5 4-1,-5 0-1,1-3 1,-1 3-2,0-3 0,-6 0-1,-4-1-1,6 4-5,-7-8-4,8 10-6,-9-4-10,-1-6-10,11 10 2,-9-10 0</inkml:trace>
</inkml:ink>
</file>

<file path=ppt/ink/ink124.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2:55"/>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269 0 32,'-11'0'15,"8"9"-2,-1-5-1,-2 11-2,1 3 0,-5 6-3,7 9-1,-9 0-1,4 9 0,-3 2 0,6 7-1,-7-9-1,12 10 1,-8-3-1,6 3 0,1 0 0,1 0-1,0-1-1,-2 3 1,2-2 0,0 3-1,-2-4-1,-1-1 2,1-6-2,1 0 1,-1-6-1,2-4 1,0-5-1,0-4 0,0-9 0,0-3-2,5 0-2,-2-6-3,6 3-5,-5-6-7,-2-7-12,6 11-2,-6-16 2</inkml:trace>
  <inkml:trace contextRef="#ctx0" brushRef="#br0" timeOffset="593">0 1089 45,'8'25'18,"-4"-6"-3,4 1-2,-3 3-3,3-1-3,3 6-2,1-2-2,3 5-2,-4-5 1,2 2-1,0-2 0,2 2 0,0-6 0,-2 1-1,4-5 1,-6-1 1,2-4 0,-1-4 1,-2-5 1,-2-4 0,0-12 1,8 1-1,-9-9 1,13-1 0,-6-10-1,8 0-2,-7-1 0,8-4 0,-7 6 0,2 1-1,-5 5-1,-6 1-3,1 10-2,-6-4-4,6 16-6,-8-9-9,-3 3-12,6 7 1,-5-6 1</inkml:trace>
  <inkml:trace contextRef="#ctx0" brushRef="#br0" timeOffset="1296">343 623 12,'0'13'30,"-13"-15"0,13 4 2,-3-2-19,1-6-2,4-1-5,0 0-3,2-1-2,1 7-2,0-7-2,5 11-6,-2-3-7,-3-10-14,12 20 0,-14-20-1</inkml:trace>
  <inkml:trace contextRef="#ctx0" brushRef="#br0" timeOffset="1593">514 436 25,'-11'1'28,"12"9"-7,-6 0-4,2 1-5,1 4-3,-1 6-3,5-1-2,-4-1-1,4 9-1,-1-2 0,3 0-1,-3 3 0,1-3 0,1-4 0,2 0 0,2-4 0,-2-3 0,3-2-1,2 0 1,0-6-1,3 2 1,0 1-1,0-3 1,2 2-1,-2 1 1,-2 0 0,-1 1 0,-3 1 1,-1 1 0,-4 0 0,0 3 0,-7 1 1,1 0-1,-4 3 0,2 0-1,-9-2 0,5-1 0,-5 1 0,-3-5 0,2 0-1,-1-3-2,3 0-2,-5-13-4,8 3-6,0-7-11,-6-19-10,15 7 2,-11-24 0</inkml:trace>
  <inkml:trace contextRef="#ctx0" brushRef="#br0" timeOffset="2078">466 338 20,'14'8'29,"-14"-16"1,6 6-14,11 1-1,-1-3-3,9 3-4,-2 1-4,9 1-1,5-2-1,5 2-1,4-1-1,2-1-3,8 4-6,-4 0-12,-1-9-10,12 9 0,-13-6 0</inkml:trace>
  <inkml:trace contextRef="#ctx0" brushRef="#br0" timeOffset="7265">591 1792 24,'-6'3'8,"-6"-3"-2,6 8-2,1-1 0,5 7-1,0 1 1,8 4 1,2 1 0,6 1 1,4 4 1,3-3-1,6 0 1,1-3 0,6 2-1,0-3-1,5 2 0,0-4-1,7 0 0,-4-6-1,7 3 0,-2-8 0,4-3-1,1-4 1,4 1-1,-6-4 1,4 3-1,-3 0 0,-4 4 0,0 0-1,4 4 1,-9 1-1,0-1 0,2 4 0,-6-3 0,6 2-1,-7 1 1,5 3-1,-8 0 1,1 7-1,-3 4 1,-6 2-1,3 5 0,-6-5 1,-1 10-1,-1-7 1,0 4-1,-3-4 1,1-1-1,1-2 0,-1 0 0,-3 2 1,2-5-1,-2 3 1,0-3-1,-3 0 1,0-4-1,-4-3 2,-1 1-1,-3-6 1,-4 0-1,0-7 2,2 1-1,-5-5-1,2 1 1,-4 1-1,4-2-1,-2 0 1,0 2-1,0-1 0,0-1 1,0 2-2,0-2 1,0 1 0,-2-2-2,7 2-1,-5-4-4,10 5-7,-9-5-12,6-12-9,9 5-2,-6-11 3</inkml:trace>
</inkml:ink>
</file>

<file path=ppt/ink/ink125.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2:41.671"/>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158 756 33,'-11'-1'22,"11"6"-3,-7-2-2,3 2-4,2 5-1,-8-4-3,10 12-2,-8-2-2,3 10-1,-5 2-1,2 8 0,-4 0-1,4 3-1,-5 3 0,3 4 0,-1-5 0,1-2-1,0-2 1,5-4-1,-2 0 0,3-7 0,2-8 0,2-4 0,0-2 0,3-4 0,0-3 0,1-2 1,1-1-1,-2-4 1,5 2 0,-3-3 0,2-1 1,1 3-1,0-6 1,2 2 0,1-3 1,4 2-1,-2-2 0,4-2-1,-1 2 1,2 1-1,-3 1 0,0 1 0,-4 0 1,2 5-2,-3-2 1,2 2 0,-4-3 0,3 3 0,-2-2-1,1 1 1,-1-1-1,3 2 1,-6-2-1,1 1 0,-4 2 0,2-1 0,-3 0 0,-1 2-1,-1-2-2,0-2-1,9 6-4,-13-9-6,13 8-7,-6 0-13,-3-12-4,8 4 3</inkml:trace>
  <inkml:trace contextRef="#ctx0" brushRef="#br0" timeOffset="672">413 714 32,'3'7'18,"-8"-7"1,4 6-1,-1 4-4,-4 6-3,2 7 0,-4 0-3,5 9 0,-9 4-2,1 8-1,-2 2 0,3 8-2,-3-5 0,-1 6-1,3-6 0,-1 6 0,1-4 1,0 3-1,-1-10-1,1-2 1,1-5-1,3-2 0,-3-6 0,5-1 0,2-10-1,1-4-1,4-2 0,-2-11-3,8 4-5,-6-13-4,11 2-12,0-1-10,-8-11-2,8 4 2</inkml:trace>
  <inkml:trace contextRef="#ctx0" brushRef="#br0" timeOffset="1235">653 864 33,'1'16'20,"-7"-4"1,4 2-3,-4 4-4,2 0-3,3 3-2,-4-3-2,1 8-1,0-3-1,-1 10-1,0-1-1,-2 3-2,-8-1 1,9 0-1,-11-1 0,11-2-1,-4-5 1,2-7-1,1-1 0,2-6 0,4-1 0,1-6 0,1-2-1,3-3 1,-3 0 0,2-1 1,-1-3-1,3 1 0,3-5 0,0 5 0,2-5 1,-2 3-1,7-5 0,-2 3 0,4-2 0,-2 2 0,-2 1 0,5 2 1,-5 1-1,0 3 0,0 0 0,0 7 0,-3-1 1,2 7-1,-2-2 1,-4 4 0,1 5 0,1-1 0,-5 1 1,-3 3 0,0 1 1,-1 1-1,-6-1 0,2 2-1,-5-1 1,0-3-1,-1-2 0,-1-4 0,-1 0 0,0-1-1,-2-5 1,-6 0 0,5-7 0,-4 0-1,0-1 0,2-4-1,2-4-1,-4-7-2,5 0-4,-5-12-6,14 6-8,-4-3-14,0-10-1,9 4 2</inkml:trace>
  <inkml:trace contextRef="#ctx0" brushRef="#br0" timeOffset="2000">654 818 27,'12'4'30,"-17"-11"3,5 4-15,3 6 0,-1-6-5,9 6-3,-4-6-2,4 6-2,-2-5-1,7 6 0,-3-4-2,5 1-1,-1-1 0,1 4-1,1-3 0,-1 1-1,2-2-1,-3 0-2,6 2-1,-5-7-5,10 10-5,-7-7-12,7-3-9,3 8-2,-5-6 3</inkml:trace>
  <inkml:trace contextRef="#ctx0" brushRef="#br0" timeOffset="2579">1508 913 55,'0'11'33,"-5"-4"-14,-3-1-1,8 11-5,-11-4-3,11 14-2,-7-1-2,5 10-1,-3 0 0,4 8-2,-4 5-1,0-3 0,3 1-1,-3-3 0,4-7-1,-1-2 0,0-9 0,2-3 1,0-4-2,0-7-1,4 2-3,-6-12-3,7 6-4,-7-14-7,2-4-13,7 8-4,-12-16 1</inkml:trace>
  <inkml:trace contextRef="#ctx0" brushRef="#br0" timeOffset="2969">1331 1317 36,'6'7'24,"-4"-7"-1,6 0 0,5 1-6,-3-7-1,10 6-3,-7-10-3,12 7 0,-10-9-3,9 6-2,-7-2-2,1 3-1,-4 0 0,1 0-1,0 2 0,-2 1-2,2 0 0,-2-2-2,8 2-3,-9-9-3,11 11-7,-7-7-8,-1 0-14,10 1 1,-9-4 1</inkml:trace>
  <inkml:trace contextRef="#ctx0" brushRef="#br0" timeOffset="4719">1656 1886 27,'2'-8'12,"3"1"0,6-9 0,-1-2-1,6-8 1,-3-3-4,7-4 0,-3-6-1,2-3-2,3-6 0,-3-1-2,1-4 1,3 4-2,-3-7 1,-2 9-1,3-2-1,-1 3 0,-4 2 0,-3 9 0,-1-1-1,1 8 1,-3 5-1,-4 0 1,1 4-1,1 3 0,-3 3 0,2 1 1,-2 2-1,0 1 0,-1 0 0,1 3 0,2 3 1,-5-1-1,1 1 0,-1 1 0,1 1 0,-3-1 0,0 2 0,1-1 0,-1 1 0,2-2 0,-2 4 0,0 1 0,0 0 0,2 4 1,-2-1-1,0 4 0,0 0 1,0 4-1,-2-2 1,2 7 1,-3 1-1,-4 9 1,2 1-1,-1 4 0,-6 3 1,4 6-1,-2-1 0,0 4 0,-1-1-1,1-4 0,7 0 1,-7 1-1,7-3 1,-1-1-1,-1-1 0,4-1 1,-3-5-1,0 3 1,0 1-1,1-9 1,1 0-2,-3 0 2,4-7-1,-1-2 0,0-6 0,1-1 0,1-4-2,0-4-2,5 0-3,-5-7-9,5-10-14,5 9-5,-6-19 2,11 7 0</inkml:trace>
  <inkml:trace contextRef="#ctx0" brushRef="#br0" timeOffset="5625">2447 988 21,'4'3'19,"-11"-6"-2,7 6-3,-5-1 0,2 1-4,0 5-1,-4 2-2,2 6-1,-5 5 0,2 9-1,-5-3 0,1 11-2,-4 1 1,0 5-1,-1 2-1,-3 1 0,6 2-1,-6 0 0,7-2 0,0 0-1,3-3 0,5-1 1,0-3-1,3 1 0,9-10 0,0-1 0,2-1 1,5-3-1,-1-5 0,5-5 1,-5 1-1,7-8 0,-4-2 1,5-4 0,-6-3 0,5-10 0,-7 1 0,3-8 1,-3 1-1,1-5 1,-5-4-1,1 1 0,-1-4 0,-6 5 0,0-3 0,0 4-1,-3-4 2,-1 6-2,-3-1 1,1 6-1,-7 2 1,0 7-1,-3 2 0,-1 8 1,-4 2-2,-5 7 1,3 10-1,-5-7 0,2 10-3,0-6-2,10 6-5,-7-8-7,12-7-13,11 7-4,-7-19 1</inkml:trace>
  <inkml:trace contextRef="#ctx0" brushRef="#br0" timeOffset="6641">2945 1068 41,'3'1'32,"-13"-1"-7,5 2-5,4 9-3,-9 2-4,8 15-5,-9-5-1,8 16-2,-7 0 1,5 8-3,-3 1 0,3 1-1,-2-4-1,2-2 0,3-1 0,1-13-1,-1-1-1,1-12 0,2 2-2,-2-18-3,7 2-5,-8-18-6,9-1-10,0 4-10,-7-14 2,5 10 0</inkml:trace>
  <inkml:trace contextRef="#ctx0" brushRef="#br0" timeOffset="6969">2796 1405 50,'6'2'23,"-4"1"-1,1-6-4,5 6-3,-4-8-3,7 3-4,-3-2-1,7 2-2,-4-3-2,4 0 0,3-1-1,0 2 0,5-2-2,0 1 0,2 2-4,-2-4-4,10 4-7,-2-2-16,-5-8-4,10 7 0,-11-12 0</inkml:trace>
  <inkml:trace contextRef="#ctx0" brushRef="#br0" timeOffset="7485">3525 983 27,'-12'-5'27,"9"10"-11,-2 3 0,2 2-4,-1 6-3,-2 9-1,1 6-3,-5 1 0,0 11-2,0-4 0,2 5-2,-3-4 0,-1 3 0,4-4 0,0-6 0,1-4-1,4-3 0,-2 0 0,3-10 0,1 1 0,1-8 0,1 0 0,1-5 0,-1 1 0,6-5 0,-5-1 0,6-1 1,-2-1-1,4 1 1,2-3-1,1 0 1,-2-3 0,6 3 1,-1-3-1,-3 3 0,2-1 0,0 1 1,0 2-1,0 1 0,-4 2 0,1 2 0,-1 1 0,-1 3 0,-2 4 0,2-2 0,-2 2 0,-3 2 1,-2 1 0,2 0 0,-5 1 0,0 3 0,-5-1 0,2 0 1,-5 4-1,0-1-1,-4 4 0,2-5 0,-3 0 0,0 0 0,-3-3 0,-2 1 0,-4-8 0,-1 7-1,0-9 1,-3 1 0,-2-6-2,-3-2-1,5-4-2,-4-10-2,10 4-8,-3-10-10,-1-4-12,19 2 0,-8-13 1</inkml:trace>
  <inkml:trace contextRef="#ctx0" brushRef="#br0" timeOffset="8250">3521 823 48,'8'0'29,"-8"-1"-10,2 2-2,3 6-4,-3-2-4,8 6-2,-4-1-1,9 3 0,-2-3-2,7 3 0,-1-4-1,4 5-1,0-6 1,2-2-2,1-3-1,2-1 1,-2-2 0,-3-3-2,4 0-1,-6-4-3,4 2-2,-4-3-6,0 5-6,-1-1-11,-7-5-5,10 12 0</inkml:trace>
  <inkml:trace contextRef="#ctx0" brushRef="#br0" timeOffset="8797">4173 866 39,'-13'-4'25,"5"11"0,-7-1-7,-5 3-3,4 7-4,-7-1-3,5 11-3,-5-7-1,5 12-1,-4 5-1,6 5-1,-2-2 1,5 6-1,0-1 0,1 1-1,4-1 1,3 1 0,2-7-1,1-1 0,5 1 1,4-1-1,1-4 0,2-1 0,0-1 0,3-6 0,0 1 0,0-10 0,2-3 0,-2-6 0,2-2 1,0-10-1,-2-2 1,2-3 0,-2-9 0,2-2-1,-4-7 1,-1 3 1,0-4 0,-2 0-1,-5-1 0,-3 8 0,-3 2 0,-4 7 0,-2 3 0,-5 7 0,-2 5-1,-4 4 0,1 4 0,-3 5 0,3 4-1,-1 4 1,3 1-3,3-1 0,4 2-4,-3-7-2,11 6-9,-1-3-12,-2-11-6,10 10 2,-7-17 0</inkml:trace>
  <inkml:trace contextRef="#ctx0" brushRef="#br0" timeOffset="9625">4795 978 5,'-6'-11'32,"8"12"1,-14-6 2,-4 4-16,11 9 0,-13 2-7,11 14-1,-6 2-3,6 13-2,-4 4-1,4 4-2,-1 5 0,2 0-1,2-1 0,1-2-1,1-10 0,2-5 0,2-6-1,3-7-1,-2-6 0,0-10-2,6-2-3,-8-13-4,9 0-7,-10-9-7,3-9-13,4 5-1,-9-8 2</inkml:trace>
  <inkml:trace contextRef="#ctx0" brushRef="#br0" timeOffset="9954">4572 1289 43,'5'9'31,"-5"-6"-6,3 0-2,4 4-5,-5-11-3,11 11-3,-5-10-1,12 3-4,-6-10-2,8 7-1,2-6-2,1 3-1,0-4 0,4 2-1,-1 0 0,2-2-1,1 5-1,-3-6-2,5 4-3,-7-7-2,13 10-10,-12-4-8,2-3-11,7 11 1,-6-5 0</inkml:trace>
  <inkml:trace contextRef="#ctx0" brushRef="#br0" timeOffset="10375">5582 947 34,'-21'-13'27,"9"13"-15,-1 0 2,0 7-4,-2 2-2,-5 4-1,6 7-1,-6 8-1,2 4 0,-2 3-1,4 9-1,-6-7-1,8 9 0,-3-2-1,11 0 0,-3-4-1,9 0 0,-5-6 0,9-3 1,-1-2-1,5-1 0,0-2 1,1-7-1,1-4 1,3-2 0,-2-1 0,6-4 1,-3-8 1,4-2-1,0-6 1,5-4 0,-4-5 1,3-5-1,0-7 1,1 3-1,-5-10 0,3 7-1,1-7 1,-6 2-1,-3-2 0,0 2-1,-5-6 0,1 8 0,-8-7 0,1 6 1,-5 1-2,-6 1 1,-2 0-1,-1 8 0,-4 3 1,-5 1-1,1 2 0,-3 4 0,0 7-1,-3-4-1,1 10-1,-3-6-3,12 9-4,-14-6-7,19 3-14,1 9-6,-5-12 0,15 13 2</inkml:trace>
  <inkml:trace contextRef="#ctx0" brushRef="#br0" timeOffset="11375">6148 854 22,'2'10'30,"-13"-2"-3,7 2-7,3 9-2,-4-1-5,6 17-3,-4-4-1,6 14-3,-6 4 0,6 3-2,-6 2-1,5 3-1,-4-5 0,4 4-1,-2-11 0,1-9-1,1 2-1,-2-12-2,5 0-5,-7-18-5,9 0-11,1-3-10,-10-15-2,9 4 1</inkml:trace>
  <inkml:trace contextRef="#ctx0" brushRef="#br0" timeOffset="11719">6029 1335 34,'11'5'33,"-8"-10"-5,7-3-5,8 1-3,-1-6-5,11 5-3,-5-13-2,11 11-4,-4-8-1,1 2-2,-2 1-1,3 6-1,-8-3 0,-2 7-1,-1 2-2,-5-4 0,4 9-4,-12-12-3,14 15-7,-16-13-9,2 0-12,10 10 0,-14-12 2</inkml:trace>
  <inkml:trace contextRef="#ctx0" brushRef="#br0" timeOffset="16782">6761 1624 44,'-8'3'17,"14"-15"1,2-6-2,9-9-3,8-4-2,-1-12-2,11-2-1,-4-9-1,10-3-2,-8-7-1,6 6-1,-8-4-1,1 11 0,-8-1-1,-6 5 0,0 4 0,-5 8-1,-3 4 1,-2 5-1,-1 4 1,0 4-1,-2 4 0,-2 6 0,-2 4 0,1 6 0,-2 3 0,0 3 0,0 3 0,-2 2 0,1 0 0,-1 5 0,-1 4 0,-4 2 1,1 7-1,-1 2 0,-3 7 1,0 6 0,-1 5 0,-4-1-1,0 5 2,2 1-1,-1-2-1,2-2 1,-1-8-1,1-5 0,6-3 0,1-10 0,2-5-1,-1-8-3,8 0 0,-4-11-3,6 6-6,-4-13-7,3-6-13,3 9-3,-3-16 3</inkml:trace>
  <inkml:trace contextRef="#ctx0" brushRef="#br0" timeOffset="17407">7447 939 38,'-1'-7'17,"4"11"0,-3-4-3,0 1-3,2 6-3,-2-2-2,3 8-1,-5 0 0,2 6-1,-5 1 0,0 3-1,-1 6 0,-2 4-1,-4-1 0,2 1 0,-1 1-1,2-3 0,3-3 0,1-2-1,0-8 1,3-2-1,4-3 0,0-3 0,3-4 1,1 1-1,1-4 0,3 0 1,-1-1-1,5 0 0,-1 1 0,2-3 0,1 0 1,4 3-2,-4-3 1,4 0 0,-2 0 0,-2 4 1,-1-1-1,0 0 1,-4 4-1,2 2 1,-6-2 0,1 6 1,-4 2 0,-3-1 0,-2 6 0,-3 1 1,-6 2 0,-1 3-1,-9-2 1,-3 6-1,-5-1-1,-3 2 0,0-3 0,-2-6-1,0 0 1,5-9-1,4-5-1,4-10-2,4-6-4,-1-20-4,9 4-8,0-12-13,-5-19-5,8 4 3</inkml:trace>
  <inkml:trace contextRef="#ctx0" brushRef="#br0" timeOffset="18032">7337 802 20,'33'8'31,"-10"-14"1,12-2-12,-3 4-3,1-2-3,8 3-3,-11-4-4,6 4-3,-3-4-1,-2 1-2,-3 4-1,-3-3-2,-2 5-3,-9-5-6,6 7-8,-4 4-15,-11-15 0,8 10 0</inkml:trace>
  <inkml:trace contextRef="#ctx0" brushRef="#br0" timeOffset="21860">6646 70 19,'-12'-3'15,"14"8"-1,-4-3-2,6 1-1,2 3-2,-1 1 0,5-1-1,0 4-1,3 6-1,2-4-1,0 4-1,1-3-1,2 3 0,0-1-1,2 1 0,-2-3 0,3-1 0,-6-1 0,3 2-1,2-3 0,-2 0 0,-3-4 0,-1 3-1,1-3 1,-3 1 0,-1-4 0,-3 0-1,-3-1 1,5-2 0,-3-2 0,-1 0 0,-2-2 0,4 0 0,-2-2 0,-1 1 0,2-2 0,-4 6-1,-1-4 1,3 2 0,-4-1 1,3 1-1,-4 1 0,3 1 1,-3-4 0,3 2 1,-3-2-1,4 2 2,-6-6-2,5 3 1,-4-4 0,2 0 0,-1-3-1,2-3-1,-2 1 1,1-1-1,-1-4 0,4 4 0,-4-2 0,1 4-1,-1-3 0,0 11 0,2-9 0,-2 9-1,3 1-1,1-2-1,2 4-3,-4-5-4,11 9-4,-10-9-7,7 3-13,5 5-3,-9-8 3</inkml:trace>
  <inkml:trace contextRef="#ctx0" brushRef="#br0" timeOffset="24219">8242 796 30,'0'0'20,"-5"-7"-2,3 7-3,1-3 0,-1 1-5,2 4-1,-2-1-1,2 8-2,0 2-1,0 10 0,-4-3-2,2 15 1,-8-1 0,5 11 0,-5-6-1,2 10-1,0-3 2,0 4-3,-2-3 1,5-4 0,2-3 0,-2-3-2,3-4 1,0-5-1,2-6 0,0-5 0,2-2-1,0-5 0,3 0-3,-5-6-1,5 3-5,-5-12-4,6-1-15,1 8-7,-7-10 2,6 7 0</inkml:trace>
  <inkml:trace contextRef="#ctx0" brushRef="#br0" timeOffset="24672">8027 1211 37,'-2'-8'21,"7"8"0,3-5-1,-4 2-3,14 3-3,-8-7-3,11 7-1,-6-3-3,11 0-1,-8-4-2,5 7 0,-2-9-2,4 5-1,-2-6-1,2 7 1,-7-7-2,3 4 1,2-2-2,-2 0-3,2 11-5,-8-6-13,-5-4-12,13 14-1,-18-11 1</inkml:trace>
  <inkml:trace contextRef="#ctx0" brushRef="#br0" timeOffset="27625">8983 786 33,'0'-3'13,"-2"-4"0,0 4-2,-3-4 0,0 4 0,4 0-2,-7-4-2,4 7 0,-6-3-2,5 6-1,-4-6 0,0 6-1,-2-3-1,4 7 0,-4-4-1,1 3 0,0 1 0,-3 3-1,3 0 0,-1 3 0,-1 1 1,4 1-1,-4 3 0,3 0 0,0 3 1,3 0-1,1 0 1,2 4-1,1-2 1,4 3-1,1 0 1,5 0 0,0 6-1,5-2 0,1-3 1,0 3-1,1-1 1,3-1-1,-3-2 2,0 2-1,0-4 0,-1-1 1,-2-4 0,1 6 0,-6-6 0,1 3 0,-7-4 0,4 3-1,-5-5 1,-1-1-1,-4-2 0,-2 3 0,-3 0 1,-1-3-1,-4 2-1,-1 0 1,-2-4-1,-2 2 0,-1-6 0,-2 4 1,1-8-1,1 2 0,1-3 0,4-4 1,-1 2-1,4-6 1,3 1-1,4-5-1,2 4 1,3-7 0,4-2 0,0-1-1,6-4 1,2 0-1,4-6 1,3-3 0,3-2 0,6 0 0,0-6 0,5-7 0,0-2 0,0 2 0,-1-3-1,0 1 2,-3 4-1,-5 1 1,-3 3 0,-9 12 0,-8 4 1,-1 2 0,-10 2 0,1 5-1,-11-2 0,5 2 0,-3-1 0,-1-4-1,3-2 1,0-3-1,1 4-1,3-2 0,1 3-2,4-2-1,3 7-3,-6-2-5,14 17-5,-7-2-10,1-2-9,8 15 0,-8-8 2</inkml:trace>
</inkml:ink>
</file>

<file path=ppt/ink/ink126.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3:10.796"/>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167 40 28,'-10'-11'21,"9"8"-3,-4-7 1,0 3-5,2 4-1,-4-3-3,5 9-2,-1 0-2,5 7-1,-2 6-2,1 7 0,1 1 0,3 11 0,-3 4 1,3 5-1,-5 1 0,5-1-1,-9 2 0,4 0 1,-3-6-2,0 0 0,-2-9 0,0-2-1,2-3 1,-4-3 0,2 0-1,3-4-1,-1-3 0,1-2-2,4 0-4,-8-7-2,9 7-7,-8-10-5,-2-8-11,12 11-3,-15-17 1</inkml:trace>
  <inkml:trace contextRef="#ctx0" brushRef="#br0" timeOffset="438">0 427 33,'-3'-4'21,"7"3"2,3-1-3,-2-4-3,8 4-3,-5-6-2,10 5-2,-1-7-1,9 7-2,-8-7 0,12 3-2,-7-3-2,6 4 1,-1-7-3,0 3 1,-3 0-1,-2 4 0,-4-1-1,-1 4 1,-4 0-2,-5 6 1,-2 0 0,0-3-2,-3 7-2,-4-7-2,9 10-5,-11-10-4,9 3-7,-1 3-11,-4-9-4,8 14 2</inkml:trace>
</inkml:ink>
</file>

<file path=ppt/ink/ink127.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3:19.187"/>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61 197 22,'-3'-3'10,"-7"-4"0,8 1-1,-4-4 1,2 4-1,-1-3-1,2 0 1,3 0-2,-1-4-1,4 4 0,2-4-2,1 3 0,4-3-1,3 1 0,2-2 0,5 2-1,3-2 0,6 5 0,-1-4 0,5 10 0,-2 2-1,2 1 1,-2 6-1,1 2 0,-6 5 0,-2 2 0,-4 4-1,-2 3 1,-3 1 0,-5 4 0,-4 3 0,-1-1 0,-6 0 0,-4 2-1,-5-1 1,-3 2 0,-2-3-1,-3-1 1,0-2 0,-3-1-1,-2 1 1,1-5 0,4-1-1,5-4 0,-2-3 1,7-3-1,1-1 0,4-4 0,3 0-1,3-3 1,4-1 0,-2 1 0,1 0 0,3-1 0,2 3 0,1-1 0,1 0 0,3 7-1,-1-4 1,5 4 0,-2-3 0,0 3 0,-2-1 0,2 3 0,-5-3 0,1 1 0,-6 2 1,-2 1-1,-6 1 1,-1 3 0,-6-1 1,-3 5 0,-3-3 0,-2 3 1,-6-3-1,3 2 0,-7-2 1,2 1-1,-3-1 0,1-2-1,-4-1-1,3-3 1,-1-6 0,4 1 0,-1-7-1,2-4 0,1-5 1,5 0-1,-4-2-1,4-5 0,4 4-2,-4-7-4,6 7-3,-5-7-7,5-1-13,7 7-6,-5-6 0,9 6 2</inkml:trace>
  <inkml:trace contextRef="#ctx0" brushRef="#br0" timeOffset="1156">972 244 45,'-5'0'16,"5"7"1,0 3-2,-1-1-3,1 11-1,-2-4-2,2 14-1,-6-3-2,6 9 0,-5 3-1,3 4-1,-6-6-1,4 4-1,-4-4 0,7-2-1,-3-8 0,1-2 0,-2-9-1,5-4 0,0-1-1,-1-9-2,2 2-3,-2-8-4,2 4-6,-1-4-10,-3-10-9,6 9 2,-6-15 0</inkml:trace>
  <inkml:trace contextRef="#ctx0" brushRef="#br0" timeOffset="1500">831 564 53,'3'-2'23,"-1"2"0,1-5-3,4 5-2,-5-9-6,9 4-1,-4-8-4,11 4 1,-8-4-3,9 7-1,-1-9-2,7 4 0,0-1 0,4 4-1,-3 0-1,2 0 0,5 1 0,-8-1-1,6 5-1,-5-3-2,4 9-3,-6-13-6,11 13-4,-12 1-10,0-8-11,11 16 2,-11-12 1</inkml:trace>
  <inkml:trace contextRef="#ctx0" brushRef="#br0" timeOffset="2031">1549 913 37,'-4'8'19,"-1"-8"-1,9-7-1,2-6-3,-1-11-2,10 3-2,-3-17-1,9 6-2,-1-16-1,3 4-1,-4-10-2,9 9 0,-2-9-1,4 5 0,-4-1-1,1 1 0,-1 5-1,-2 3 1,-4 3 0,3 9-1,-10 1 0,-1 6 2,-6 5-2,-1 4 0,0 7 0,-2 3 0,-1 3 0,0 1 0,-2 2 0,1 2 0,-1 2 0,0 3 0,0-1 0,-1 8 0,-3-1 1,1 8-1,-3-1 0,-4 7 1,3-1 0,-3 7-1,0 3 1,-3 7 0,2-4 0,-6 7-1,4-4 1,-3 3-1,1-1 1,2 0-2,1-8 2,3-1-1,-3-1-1,9-6 1,-2-1-1,2-9 0,8 3-3,-7-12-2,12 4-3,-10-14-5,11 2-8,1 1-9,-6-18-4,11 10 1</inkml:trace>
  <inkml:trace contextRef="#ctx0" brushRef="#br0" timeOffset="2656">2182 287 15,'-11'-17'24,"4"21"-12,-2-4 1,0 8-5,3 3-1,-4 6 0,2 2-2,-4 1 0,7 4-1,-5 6-1,2 2 0,2 4-1,-3 3-1,0 2 1,5 3-1,-4 0 0,6 0-1,-1-2 1,5-1 0,-2-5-1,3 0 1,5-7 0,-3-3 0,5-6 0,0-7 1,0-4 1,1-2 1,1-7 0,3-3 1,-2-10 0,0-4 1,0-5 0,0-1-1,-3-11 0,5-1-1,-7-2 1,5-6-2,-6-2 0,4 1-1,-6-2 0,5 1 0,-10 1-1,3 1 0,-3 4 0,0 8-1,-3 2 1,-5 3-1,1 3 0,-3 3-1,0 7 0,-8 0 0,10 3-3,-12 4-2,9 9-5,-10-6-4,11 13-14,0 6-7,-10-6 0,4 14 0</inkml:trace>
</inkml:ink>
</file>

<file path=ppt/ink/ink128.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4:11.312"/>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256 345 19,'5'5'17,"-13"-11"-2,11 7-3,-6-2-2,1 1-2,2 3 1,-2-3-3,2 10 0,-1-5 0,2 8-1,-4 0-1,5 6 1,-7-1-1,5 8 0,-5 0-1,5 4 0,-5 1 0,3 3-1,-1 5 1,1 5-1,-2-2 0,2 2-1,-1-1 1,3 1-1,-4-4 0,4-2 0,0-4-1,0-6 1,2-4 0,-2-1-1,2-3 1,-1-7-1,-1 3 0,4-5 1,-4-1-1,1-2 0,-1 2 0,0 0 0,0-4 0,0 1-1,0-1 1,-1-1-2,1 2 0,-5-4-2,8 2-1,-6-7-1,6 6-4,-6-9-3,8 1-5,-1 3-9,-10-15-4,17 14 2</inkml:trace>
  <inkml:trace contextRef="#ctx0" brushRef="#br0" timeOffset="703">0 800 22,'5'5'19,"-9"-13"-3,8 11-1,-1 2-1,0-7-4,4 9 0,-4-9-1,10 10-1,-6-8-1,8 8-1,-5-8 0,6 5-1,-3-5-1,7 4 0,-4-6 0,6 2-1,-1-5 0,4 2 0,-2 0 0,3-2-1,-7 1 0,3 1 0,-1 1-1,-1 1 1,-4 1-1,-3 0 0,1-2 0,-1 2 0,1 0 0,-2 0-1,3 0 1,0 0 0,-2-3 0,1 3 0,6 0 0,-5 0-1,0-3 1,3 1 0,-5 0-1,0 1 1,2-4-1,0 2 1,-2-1-1,2-2 1,-4 6 0,0-7-1,1 7 1,-4-6-1,0 3 0,2 1 1,-5-1-1,2 6 0,-4-8-1,2 2 2,0 0-2,-2 3 1,0 0-1,1 0-1,-3 3-2,-1-10-3,7 14-4,-10-10-11,4-1-15,4 4-2,-11-10 2,11 7 1</inkml:trace>
  <inkml:trace contextRef="#ctx0" brushRef="#br0" timeOffset="5531">1144 273 33,'-8'-4'17,"6"7"-2,-2-2-1,0 3-1,3 4-3,-4 0-2,5 8-1,-2-1-1,2 9-1,0 1-1,3 6 1,-3-2-1,5 7-1,-3-2 0,1 5 0,-1 4-1,1-2 0,-1 3-1,-1 0 1,-2 0-1,1 3 0,-2-3 0,0 3 0,-1-5 0,2 4 0,-4-4 0,3 1-1,2-6 1,-2 4 0,2-5-1,0-7 0,-1 1 1,-1-4-1,0-3 0,2-2 1,-1 3-1,-3-3 0,3 1 0,-6 4 2,4 0-2,-2 0 0,-2-3 0,3-1 0,-1 1-2,1-10 1,1 0-2,0-9 0,6-1-2,-5-11-3,9 3-3,-7-12-4,5 4-6,3 0-10,-10-13-1,12 10 0</inkml:trace>
  <inkml:trace contextRef="#ctx0" brushRef="#br0" timeOffset="6234">1010 494 30,'6'-10'13,"-6"-5"0,4 2-1,-1-2 0,2 1 1,1 2-3,1-1-1,3 2-1,0-5-2,3 3 0,-2-4-2,6 1 0,-3 0 0,4-2 0,-1-2-1,3 5 0,-2 1 0,5 6-1,-5-4 0,1 6 1,1-1-1,1 7-1,-3 0 0,2 3 1,-5 1 0,3-1-1,-2 3 1,1 4-1,-2 0 0,3 3 0,-2 0 1,2 5-1,0-2 0,-1 6 0,1-3-1,-3 6 2,-2-6-2,3 4 2,-4 0-2,1 0 1,-5-1 0,0 3 0,2 1 0,-2-3-1,-3 1 1,2-1 0,-6-3 0,3 1 0,-4-3 0,-2 1 0,-5-2 0,4-3 1,-7-1-1,4 4 0,-11-6 1,4 2-2,-5-2 1,-2-1-1,-4-5 1,-1 2-1,-1-6 0,-2-1 1,-2 3-2,1-1 2,-4 1-1,2-1 0,0 5-1,-2-4 1,0 3-1,-2-4-1,6 3 0,-2-4-2,6 6-3,-3-12-3,12 13-10,-4-5-14,5-6-4,9 3-1,-4-11 2</inkml:trace>
  <inkml:trace contextRef="#ctx0" brushRef="#br0" timeOffset="9641">2340 327 29,'1'2'9,"-2"-7"-1,2 5-1,1-2 0,1 6-1,2-3 0,-2-1 0,6 4 1,-3-3-1,4 2 1,-3-4 0,6 2 0,-2-4 0,6 5-1,-6-5 0,9 4-1,-5-4-1,8 6 0,-4-6-1,6 6 0,-2-6 0,0 6-1,-2-6 1,4 3-1,-5-3 0,3 3 0,-2-4-1,2 4 1,-5-3 1,2 3-2,-1 0 1,-2-3-1,3 3 0,-6 0 0,4-3 0,-3 3 0,0 0 0,-4 0 0,3-4 0,-1 8 0,0-8-1,3 4 1,-1-3 0,-2 0 0,7 0 0,3-1 0,-5-2 0,3 3-1,-3-2 1,2 0 0,1 1-1,-3 1 1,1 0-1,-6 0 0,1-1 1,1 3-1,2-2 1,-3 1-1,0 0 1,0 2 0,4 0-1,-3 2 1,3 1-1,-1-1 0,-1 1 1,4-3-1,-5 3 1,1 1-1,0-4 1,-2 0-1,0 0 0,1 3 0,-3-3 0,1 3 0,-2 0 0,1 1 0,-1-1 1,1-1-1,-6-1 0,-1-1 0,3-1-2,-4-4 0,2 1-2,-2-2-1,4 6-4,-12-10-5,14 10-6,-8 0-13,-5-10-5,3 14 2,-7-14 2</inkml:trace>
  <inkml:trace contextRef="#ctx0" brushRef="#br0" timeOffset="10688">2430 526 21,'-2'-6'20,"14"2"-3,-6-4-1,6 2-1,-1 1-3,6-2-2,1 7-1,-5-6-1,10 6-2,-7-4-1,6 4 0,-6-3-2,10 3 1,-9-1-1,7 1 0,-2 0 0,2 1-1,-2-2 0,1 5 1,-2-4-2,0 5 2,1-1-2,-1-1 1,-4-3-1,4 3 0,-6-1 0,6 1 0,-6-3 0,3 2 0,-3-2 0,3 3-1,0-3 1,3 5 0,-4-5-1,2 3 1,-4-3 0,3 2-1,-1-1 0,-1 1 1,0 0 0,-2-1-1,-1 1 0,0 1 1,2-1-1,-1-1 0,3 1 0,-4-2 1,3 2-1,1-2 0,-1 0 0,-1-4 1,3 4-1,-5 0 0,2-3 1,-2 3-1,-1-3 0,1 3 1,0-3-1,-2 1 0,1 0 1,3-1-1,-6 0 0,1 0 0,0-1 1,0 4-1,-2-3 0,0 3 0,2-3 0,2 3 0,-4-3 0,0 1 1,0-1-1,2-2 0,0 1-1,0 0 0,1 2-1,-2-5-1,7 9-2,-8-10-1,7 14-3,-10-12-2,11 12-3,-12-9-4,7 3-8,-1 10-10,-12-17 3</inkml:trace>
  <inkml:trace contextRef="#ctx0" brushRef="#br0" timeOffset="11734">2386 865 29,'-2'-1'14,"9"4"0,-4-3-2,0 0 1,5 1 0,-1-2-2,6 2-2,-6-4 0,9 6-2,-8-6-1,10 5 0,-1-5-1,1 6-1,1-6 0,3 3-1,-2 0 1,1-4-2,-1 3 1,4-1 1,-4-1-2,6 3-1,-4 0 1,1 0-1,-5-2 1,6 0-1,-4 2 0,1 0 0,-3-3 0,4 3 0,-8-3 0,6 3 0,-3-2-1,1-1 1,-2 1-1,-1 1 1,1-2-1,6 1 0,-3 0 0,3 1 1,-1-4-1,-3 3 0,3 1 0,1-1 1,-3 0-1,-2 1 0,-2-1 1,1 0-1,0 2 0,-1 0 0,0-1 0,0-3 0,-2 3 1,5-1-1,-6 2 0,-1-3 0,2 3 0,0 0 0,-1 0 0,-1-3 0,1 3 0,-1-5 0,1 3 0,1-3 1,0-3-1,3 2 0,-1-1 0,0 7 1,0-10-1,0 7 0,-2-3-1,0 6 1,-2-4 0,-1 1 0,2 0 0,-1-1 0,-1 1 0,5 0 0,0 0 1,-4-1-1,2 4 0,-1-3 0,-1 3-1,1-3 0,1 0 0,-3-1-1,4 1-3,-2-7-1,6 9-3,-7-14-5,12 12-8,-3 1-15,-5-4 1,6 4 0</inkml:trace>
  <inkml:trace contextRef="#ctx0" brushRef="#br0" timeOffset="13516">4594 44 26,'10'-5'20,"-15"-8"-2,8 6-2,-6 1-2,-2-1-2,3 7-1,-6-8-2,5 11-1,-7-4-1,2 4-2,-4 0-1,1 4 0,-4-1-2,-1 1 0,-1 3-1,-2 3 0,-3 0 0,7 3-1,-8 3 1,7-2 0,-4 2-1,7 1 1,-2 3-1,4-4 0,-1 4 0,3 0 0,-3 1 0,7-2 1,-1 0-1,1 4 0,-2 1 0,4 0 0,-2-2 0,2 1 1,1-2-1,-3 4-1,2-4 1,1 1 0,0-2 0,2-4 0,0 1 1,0-1-1,0-2 0,2 2 1,0-3 0,3 1-1,-2-1 3,0 4-3,5-1 1,-6-3-1,8-1 2,-5 1-2,3 1 1,-1-4-1,-1-3 1,4-1-1,-3-1 1,3 2 0,-1-2-1,1-1 1,2-2-1,-2-2 1,1 0 0,2-1-1,-1-2 1,2-2 0,-2-1 0,3 1 0,0-1 0,3 0 0,-5-5 0,3 1 0,-3-3 0,5 2 0,-5-5 0,6-3 0,-3 0 0,0-1 0,-1 1-1,-2 0 1,2-1 0,0-2-1,-2 3 1,0 1-1,-1 0 1,1-3-1,-3 0 1,-1 1-1,3 0 0,-2-1 0,-2 2 1,0 1-1,-1-1 1,1 1-1,-1-1 0,-1 1 1,-3 1 0,2-3 0,-1-2-1,-1 3 1,-1-2 0,-1 0-1,-1-2 1,0 1-1,-1 1 0,1 0 0,-4-2 0,3 4 1,-3-2-1,1 5 0,-2-3 1,-1 3-1,-1 3 0,-3-2 1,0 6-1,-3-2 0,-3 4-1,-2-4 1,-5 5-1,0-2 0,0 2 0,-2-2 0,0 0-1,-4-1-1,3-3 0,-2-2-2,8 1-1,-6-9-4,13 9-4,-12-13-4,12 7-12,5 3-7,-6-7 1,13 14 2</inkml:trace>
  <inkml:trace contextRef="#ctx0" brushRef="#br0" timeOffset="15094">2368 1825 48,'9'0'20,"3"-10"1,-1-6-4,9-2-1,3-13-3,10 2-2,-2-17-4,10 5-1,0-14-2,5 1-1,2-4-1,-2 2 1,-3 2-2,-2 2 0,-4 2 1,-4 2-2,-5 8 1,-5 7 0,-2 9-1,-6 2 1,-5 8-1,-5 2 1,0 11-1,-3 1 1,-4 6-1,0 1 0,-1 4 0,1 1 0,1 1 0,-3 1 0,-1 3 0,2 4 0,0 0 1,-2 2-1,0 3 1,-5 5-1,5 1 0,-3 1 0,-2 3 0,4-2 1,-3 0-1,1 1 0,3-9-1,-1 1 1,2-7 0,3-2 1,-1-5-1,2-2-1,2-3 0,-2-4 0,1 4-3,-1-11-4,10 6-4,-10-10-9,4-2-15,7 4-1,-6-13 2</inkml:trace>
  <inkml:trace contextRef="#ctx0" brushRef="#br0" timeOffset="15844">3126 1511 19,'-8'-4'29,"16"6"1,-8-5-10,0-10-3,5 4-3,-2-12-3,6 5-2,-3-10-1,6 1-1,1-7 0,3 3-3,2-4-1,4-3-1,1 0 0,0 0-1,1 1 0,2 0 0,-1 8 0,-5-3-1,0 7 1,-1 7-1,-6 3 1,1 3-1,-6 7 0,-2 0 1,-2 3-1,-3 3 0,2 0 1,-4 4-1,1 3 1,1-1-1,-1 4 1,0 5-1,0 0 1,0 8-1,-4 0 1,0 2 0,1 3 0,-5 5 0,-2 3 0,3-3 0,-4 8 0,-1-3-1,3 1 0,-3-3 1,1 0-1,2-9 0,3-8 0,1-2 0,2-9 0,1-2-1,4-8 0,-1-2-2,7-1-5,-8-11-4,15 10-13,0-6-13,-8-7-1,7 6 1</inkml:trace>
</inkml:ink>
</file>

<file path=ppt/ink/ink129.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5:20.093"/>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0 936 43,'12'-12'15,"9"-6"-2,5 1 2,2-13-3,8 3-1,-1-14-1,7 3-2,-4-11 0,10 0-2,-5-8-1,9 2 0,-8-10-2,7 1 0,-3 4-1,1 1 0,-4 4 0,-1 8-1,-10 1 1,-4 13-1,-5 6 0,-2 7 1,-10 7-2,-4 8 1,0-1-1,-8 6 0,3 1 0,-4 3 0,0-1 0,0 2 0,0-2 0,0 3 0,0 4 0,0 0 0,0 1 0,0 4-1,-4 1 1,-1 7 1,0 3-1,-4 2 0,0 5 0,-2 2 1,-1 3-1,-1 3 2,-1 3-2,0-2 1,1 2-1,2-5 1,-1 0 0,7-6-1,0 0 0,2-11 1,3 0-1,0-8 0,2-1 0,1-5 1,0 1-1,-1-1 0,0-2-1,-1 1 0,-1-1 0,0-2-1,4 5-1,-8-4-1,4 3-2,-6-3-2,7 7-3,-7-7-7,2 1-9,6 7-9,-10-10 4</inkml:trace>
  <inkml:trace contextRef="#ctx0" brushRef="#br0" timeOffset="969">1407 0 22,'-6'8'26,"-12"-3"-12,0 10-1,0-2-2,-5 7-4,3 1-1,-1 2-1,4 3-1,-1 0-1,3 6 0,5-2 0,2-3-1,5 3 0,5-3 0,-1-4-1,9 2 1,-2-4 0,9-2 0,-4 1 1,5 0 0,0 2 0,3 4 0,-3-1-1,5 3 1,-3-1-1,0 6 1,-1-4-2,1 2 1,-3 0-1,-3 0 1,-1-3-1,-3 1 0,0-4 0,-7-1 0,-7-1-1,-3 0 1,-5 0 0,1-7-1,-9 3 1,1-10-1,-4 5 0,1-9 0,-2-5 0,2-2 0,1-6-1,0-1 0,6-3 1,2 1-1,3-4 1,2 2-1,4 2 1,4-2 0,4-4 0,2 3 0,1-4 0,4 0 1,2-3-1,5 1 1,4-6 0,1 0 1,5-5-1,1 0 2,2-10-1,4 4 0,-4-9 1,4-1 0,-4 0 0,2-4-1,-10 2 1,1 3 0,-7-1-1,-3 6 0,-5 4 0,-4 4 0,-9 6-1,-2 7 0,-9 1 0,-5 6-1,-1 6 1,-7 7-1,-3 3-1,0 1 1,-1 5-2,3-1 0,4 2-1,1-5-1,10 5-3,0-12-2,15 9-4,-7-14-3,16 6-10,3 2-11,-3-11 2,14 10 1</inkml:trace>
  <inkml:trace contextRef="#ctx0" brushRef="#br0" timeOffset="2000">1971 149 35,'13'-10'30,"-8"-3"-10,3 0-2,-2 6-4,4-4-2,3 9-4,-1-4-1,8 7-1,-6 1-2,6 4-1,-4 1-1,9 4 0,-5 2 0,-2 4-1,0 2 0,-2 1 0,-4 3 0,-4 1 0,-5 4 1,-4 1-1,-9 2-1,-3 2 1,-10-2 0,-2 5 0,-3-4 0,-1 1-1,1-6 0,1-4 1,6-2-1,5-4 0,1-7-1,12-6 1,3-4 0,6-3 0,7-2 0,2-1 0,6-1 0,2 2 0,4-3 0,-3 7 0,3-3 0,0 6 0,-2 1 0,1 2 0,-8 3 0,4 2 1,-6 3-2,-3 3 1,-1 4 0,-4-1 1,-6 4-1,-2 3-1,-2 0 1,-1 1 1,-5 2-1,-6-1 0,0-1 1,-6 1 1,-5 3 0,-3 0 0,-4-7 1,-3 6-1,-3-11 1,-1 4-2,-4-10 1,5 3-1,-3-11 0,7-3-1,1-5 0,4-10 1,2 0-2,3-4 0,6 3-2,1-9-2,9 10-6,-7-10-7,10 3-17,5 11-2,-8-6-2,10 8 3</inkml:trace>
  <inkml:trace contextRef="#ctx0" brushRef="#br0" timeOffset="2953">2893 198 47,'20'-15'28,"-13"2"-4,-1 0-5,1 14-4,-12-2-1,6 14-3,-12 1-2,6 14 0,-8 3-3,5 12-1,-7 2 0,7 7-2,-4 0 0,6 7-2,1-5 1,1 0-1,-1-2 0,5-3 0,0-5-1,2-5 1,-2-5-1,2-5 1,-1-6-1,1-6-1,0-3-1,-2-9-1,5 0-3,-5-13-4,9 6-7,-12-12-10,2-6-11,4 7-1,-5-16 2</inkml:trace>
  <inkml:trace contextRef="#ctx0" brushRef="#br0" timeOffset="3360">2688 611 26,'-5'-9'31,"10"5"2,-7 4-12,-1-6-3,6 12-4,-8-12-3,9 12-2,-8-12-1,11 9-2,-5-3-2,9 0 0,-1-3-1,6 3 0,3-7 0,5 4-1,2 0 0,6-4 0,0-2 0,3-1-1,-1 3 0,-2 1 0,-1 3 0,-3-1-1,-5 1 1,0 6-1,-7 1 0,-4 2 0,-3-3-1,-2 4-3,3-1-2,-12-6-6,19 15-10,-11-7-18,-1-8 0,7 5 1,-4-10 2</inkml:trace>
</inkml:ink>
</file>

<file path=ppt/ink/ink1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30.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5:24.140"/>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189 198 6,'-10'-10'29,"15"10"2,-17 0 1,6 3-15,6 14-2,-7 1-4,9 16-2,-7-1-2,8 14 0,-6-2 0,6 9-3,-5 2-1,4 6 0,-4-2-1,4 2-1,-4-5 0,2-2 0,-1-7 0,1-6-1,-2-9 0,2-7-1,2-13-1,-6-10-1,8 0-4,-6-19-5,7 6-6,-8-9-9,-4-14-10,9 5 1,-12-16 1</inkml:trace>
  <inkml:trace contextRef="#ctx0" brushRef="#br0" timeOffset="360">3 387 22,'-7'-31'28,"11"0"-9,4-5 1,5-3-3,8 0-1,1-3-2,9 6-2,-1-5-2,7 12-1,-4-1-1,5 16-3,-5-1-1,3 12-1,-5 6 0,2 10-2,-7 3 1,-1 14-1,-4-1 0,1 10 0,-6-3 0,-1 10 0,-4-4 0,-1-1 0,-3 0-1,-6-9 2,-2 4-2,-1-7 1,-11-1-1,-4-5 1,-7-5-1,-6-2 0,-9-6 1,-2-4-1,-7-1-1,-3-6-1,2-1 0,0-4-3,8 4-3,-5-10-9,19 4-21,6 8-2,6-1 1,15 7 2</inkml:trace>
</inkml:ink>
</file>

<file path=ppt/ink/ink13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5:25.828"/>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3 176 30,'2'0'30,"-4"-10"-12,-1 4 1,6 4-3,-3-1-2,15 4-3,-5-6-1,16 4-1,2-9-2,13 4 1,5-14-2,7 7-1,3-5-2,-1 3 0,4-6-1,1 10 0,-6-2-1,-3 6 0,-9 4-1,-7 1 0,-9 2 0,-3 4-1,-6 0 0,-11-2-1,1 5-2,-9-7-1,4 9-3,-11-15-4,11 11-5,-12-13-6,2-4-12,6 9-2,-9-10 3</inkml:trace>
  <inkml:trace contextRef="#ctx0" brushRef="#br0" timeOffset="484">0 345 26,'12'10'30,"-12"-8"-7,11-5-2,5 1-3,-1-5-2,18 7-2,-10-11-2,18 9-1,-5-9-4,15 9-1,-8-9-1,13 8-1,-9-7-1,4 5-1,0-2-1,-3 3 0,-4-3 0,-1 1-1,-7-1 1,-7 1-1,-2 2 0,-4-6-1,-5 7-1,-2-5 0,-3 5-2,-5-5-1,6 3-4,-13-10-4,12 9-6,-13-6-8,0-4-11,7 8 1,-12-12 3</inkml:trace>
  <inkml:trace contextRef="#ctx0" brushRef="#br0" timeOffset="953">146 536 35,'-11'7'23,"6"4"-2,-2 0-2,2-4-3,7 4-2,-4-11-2,10 9-1,-1-13-1,8 9-1,-2-10-2,13 5 0,-4-6-1,10 1-1,1-5-1,5 2-1,1-2-1,6-3 1,-4-3-1,6 4-1,-2-1 0,-3 0-1,1 4 1,-7-3-1,-1 6 0,-4-1-1,-2 4-1,-4 0-1,0 4-1,-7-4-2,6 9-4,-12-9-3,14 13-9,-8 0-13,-3-7-4,6 10 2,-6-10 2</inkml:trace>
  <inkml:trace contextRef="#ctx0" brushRef="#br0" timeOffset="2875">123 1126 18,'2'8'22,"-9"-8"-7,9 0 0,0-1-2,1-9 2,7 5-1,1-13-1,11 5-1,-8-13-2,13 3-3,-3-13 0,9 7-2,2-9-1,2-2-2,-2-3-1,4 4 1,-4 3-1,-4 7 0,-8 3 0,-2 6-1,-9 6 1,-2 9 0,-6 5-1,-5 6 1,-2 6 0,3 6-1,-4 0 1,4 4-1,-3 4 1,1 1-1,-3-1 0,2 1 0,0-2 1,-2-4-1,2 3-1,-6-2 1,6 0-2,-5-5 0,8 2-5,-7-9-3,11 5-5,-8-10-10,3-7-11,11 5 0,-9-16 1</inkml:trace>
  <inkml:trace contextRef="#ctx0" brushRef="#br0" timeOffset="3390">675 1017 45,'0'-8'26,"10"0"0,3-1-5,-3-10-4,11 7-3,-8-14-4,13 7-2,-9-7-1,8 3-4,-6-3 0,1 1-1,-2 3-1,-3 4 0,-5 1 0,-1 4 0,-2 4 0,-2 7 0,-2 2-1,-1 8 0,0 5 1,-1 2-1,-1 1 0,0 5 0,0 4 0,-1 2 1,-1 0-1,-1-1 0,-2-2 0,3-3-1,2 4-3,-2-12-3,9 6-11,-2-7-18,1-19-1,9 1-1,-8-17 2</inkml:trace>
</inkml:ink>
</file>

<file path=ppt/ink/ink132.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5:27.421"/>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301 127 25,'0'-7'23,"-14"-6"-3,8 4-3,-4-1-4,-1 0-2,2 3-3,-5-2-2,2 5-1,-1 1-2,1 3 0,-1-3-1,2 6 0,-1 0 0,1 4-1,-1-1 0,-1 8 0,2 0-1,-1 4 1,2 5-1,-3-2 1,0 10-1,0-2 1,1 2-1,3-1 1,-1 1 0,1 1 1,3 1-1,1-2 0,2-7 0,1 2 1,2 0-1,3 2 1,1-7-1,2 1 0,1-5 1,4 3-1,1-4 1,1 1-1,0-6 1,5 2 1,-1-5-1,2 2 0,-2-7 1,2 2-1,-2-6 0,2-1 1,0-6 0,2-2-1,-1-3 0,-4-3 1,4-4-1,-4-1 0,4-2-1,-5-3 0,-2 0 1,2 3-1,-2-5 0,-2 2 0,-3 4 0,2-3 0,-5 1 0,0 1 0,-5 0 0,-2 0 0,-4 4-1,-6-3 0,3 0 0,-3 2 1,-1 2-1,0-1 0,-2-1-1,0 2 1,4-5 0,1 5-1,2-1 0,-4-1-2,9 7 0,-7-3-1,10 6-2,-7-1-3,11 12-2,-12-7-4,12 16-3,-10-7-5,-1 7-15,7 9 3,-14-3 2</inkml:trace>
</inkml:ink>
</file>

<file path=ppt/ink/ink133.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5:18:47.664"/>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41 53 14,'0'0'13,"23"-13"0,-23 13-1,0 0-1,0 0 0,0 0 0,0 0-1,0 0-2,6 22 0,-6-22-1,0 0 0,0 17-1,0-17-1,-2 24 0,4-5-2,-6 0 1,4 5-2,-6-1 0,4 5 0,-1 2-1,1 5 0,-6 1 0,6 5 0,-2-2 0,1 3-1,1-1 1,2 0-1,0-7 0,-2 1 0,2-5 0,0-3 1,0 1-1,-4-2 0,0 0 0,1-2 0,1 1 0,0-3 0,-4 1 1,4-5-1,2-18 1,-3 30-1,3-30 0,-2 23 0,2-23 0,0 20 1,0-20-1,-2 23 0,2-23 0,2 17 0,-2-17 0,0 0 1,0 0-1,15 17 0,-15-17 0,0 0 1,24-4-1,-24 4 0,23-4 1,-23 4 0,28 2 2,-7 0-2,-21-2 1,30 0-1,-13 0 1,2 4-1,-3 1 1,0-1-1,0-2 0,5 2 0,-4-2 0,6 7 0,-1-2 0,3-1 0,5-4 0,4-2 0,-2 0 0,5-6 0,-1 3 0,2-1-1,-1 6 1,1 1-1,-8-1 1,-4 6 0,-3-4-1,1 5 1,-1 0-1,-4-1 1,3-8 0,1 0-1,-1-2 1,5 0-1,-1 0 1,-2 0-1,1 0 0,-3 2 1,-1 0-1,-21 0 1,21 2-1,-21-2 0,0 0 0,0 0 1,0 0-1,17 11 0,-17-11 1,0 0-1,19-1 0,-19 1 1,0 0-1,20-10-2,-20 10 0,12-18-4,-12 18-5,13-34-12,-6 15-12,3-3-1,-3-1 0,-3 1 1</inkml:trace>
  <inkml:trace contextRef="#ctx0" brushRef="#br0" timeOffset="1250">156 15 12,'0'0'16,"0"0"-1,0 0 0,0 0-1,0 0 0,0 0-2,19 6-1,0-4 0,-2-4-3,7 6 0,-1-8-2,7 6-1,2-4-1,9 2-1,-1-4 0,3 4-1,-4-2 0,7 2 0,-1-2-1,2 2 0,-6-1 0,0 4 0,1-3 0,-1 2 1,-3 0-2,-4 2 1,3-4-1,-8 2 1,-1-2 0,-2 0-1,0-4 1,-1 2-1,-3-2 0,3 2 1,-1-3-1,1 3 0,-5 0 0,3 0 0,-8 2 0,-15 0 0,26 0 1,-26 0-1,21 2 0,-21-2 0,19 4 0,-19-4 0,0 0 0,19 9 0,-19-9 0,0 0 0,17 28 0,-17-28 1,7 26-1,-7-11 0,0 6 0,0 0 0,-2 3 0,-3 0 1,3 1-1,-2-1 0,4 2 0,-2 1 0,0-3 1,-2-2-1,4 1 0,0 1 0,0 2 1,-3 6-1,-1-6 0,2 4 0,-2 4 0,-1-2 0,-1 4 0,2-5 1,-1 1-1,1 0 0,-2-2 0,1 0 0,1 0 0,-2-8 0,-1 5 1,1-7-1,-2 1 1,1 0-1,1-3 1,6-18 0,-11 34 0,11-34 0,-6 28-1,6-28 1,-9 30 0,9-30 0,-6 26-1,6-26 1,-5 19-1,5-19 1,0 0-1,-4 15 0,4-15 0,0 0-1,0 0-1,0 0-2,0 0-5,11-28-7,-11 28-18,21-26 1,-12 9-2,-9 17 2</inkml:trace>
  <inkml:trace contextRef="#ctx0" brushRef="#br0" timeOffset="3500">551 433 15,'0'0'19,"0"0"0,0 0-3,0 0 0,0 19-4,0-19 0,-2 24-2,4 2-2,-8-5-1,6 14-2,-7 1-1,1 9-1,-3 0 0,-2 6 0,-1 7-1,-3 3 0,-4 1 0,1 6 0,1-3-1,2 3 1,-2-1-1,5 2 1,-4-7-1,6-2 0,6-4 1,-1-7-1,1-2-1,2-10 0,2-7 0,0-9-1,2-2-2,-2-19-1,0 0-3,0 0-4,0 0-10,13-17-10,-13-9 0,10-1 1,-9-14 1</inkml:trace>
  <inkml:trace contextRef="#ctx0" brushRef="#br0" timeOffset="4063">498 500 28,'0'0'21,"25"-28"-3,-14 10-2,8 1-3,-6-4-4,12 4-2,-8-1-2,5 3 0,-3 0-2,5 7 0,-3-1 0,2 5-1,-1 0 0,-3 10-1,2 3 1,-4 2 0,-17-11 0,22 30-1,-14-9 1,-3 3 0,-5-5 0,4 7 0,-4-5-1,2 1 1,-2-3-1,2 2 1,-2-21-1,-2 32 1,2-32-1,-2 24 1,2-24-1,-6 19 1,6-19 0,0 0 1,-24 13-1,24-13 0,-24 9-1,24-9 1,-32 11-1,15-3 1,0-4-1,0 3-1,-2-3 1,19-4-1,-32 4 0,32-4 0,-30 3-2,11-5-1,19 2-3,-30 4-6,30-4-11,-17 17-10,17-17 0,-21 11 0,21-11 1</inkml:trace>
</inkml:ink>
</file>

<file path=ppt/ink/ink13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5T17:53:11.553"/>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0 186 5,'0'0'14,"0"0"-2,0 0-1,0 0-1,0 0 0,0 0 0,0 0 0,0 0-2,0 0-1,0 0-1,0 0-2,0 0-2,0 0 0,12-22 0,-12 22-1,9-25-1,-9 25 0,11-31 1,-11 31-1,11-32 1,-11 32-1,9-31 0,-9 31 0,12-25 1,-12 25-1,0 0 1,9-20-1,-9 20 2,0 0-1,0 0 1,0 0 0,0 0 0,0 0 0,0 0 0,0 0 0,-3 20 0,3-20 0,0 0 0,0 0 0,-6 20-1,6-20 1,0 0-1,-9 23 0,9-23 0,-7 20 0,7-20-1,-7 27 1,7-27 0,-4 31 0,4-31 0,-3 36-1,3-36 1,-2 39 0,2-39 0,-2 38 0,0-18 0,2 0-1,-3 1 1,3-1 0,0 0-1,0-20 1,3 36 0,-3-36-1,4 34 1,-4-34-1,7 24 1,-7-24-1,11 23 1,-11-23-1,0 0 0,11 20 1,-11-20-1,0 0 1,0 0-1,23 14 0,-23-14 1,0 0-1,23 0 0,-23 0 1,0 0-1,27-3 1,-27 3-1,22-9 1,-22 9-1,23-9 1,-23 9-1,25-11 0,-25 11 1,24-13-1,-24 13 0,25-9 0,-25 9 0,27-16 0,-27 16 1,23-9-1,-23 9 0,25-9 0,-25 9 0,22-9 0,-22 9 0,21-7 0,-21 7 0,24-9 0,-24 9 0,28-9 0,-28 9 0,31-11 0,-31 11 0,32-16 1,-32 16-1,31-13 0,-31 13 0,30-11 0,-30 11 1,25-9-1,-25 9 0,22-3 0,-22 3 0,0 0 0,27 3 0,-27-3 0,0 0 0,25 2 1,-25-2-1,0 0 0,25 9 0,-25-9 0,20 11 0,-20-11 0,20 14 0,-20-14 0,23 13 0,-23-13 0,20 13 0,-20-13 0,0 0 0,30 27 0,-30-27 0,11 25 0,-11-25 0,9 32 0,-9-32 0,11 29 1,-11-29-1,5 22 0,-5-22 0,0 0 0,0 0 0,9 21 0,-9-21 0,0 0 1,0 0-1,0 0 1,0 0-1,0 0 0,0 0 1,0 0-1,0 0 1,0 0-1,0 0 0,-20 11 0,20-11 0,0 0 0,0 0 0,0 0 0,0 0 0,0 0 0,0 0 0,0 0 0,0 0 0,0 0 0,0 0 0,0 0 1,-7-23-1,7 23-1,0 0 1,2-29 0,-2 29 1,2-20-1,-2 20 0,0 0 0,5-25 0,-5 25 0,0 0 0,7-29 0,-7 29 0,4-23 0,-4 23 0,5-22 0,-5 22 0,0 0 0,11-25 0,-11 25 0,0 0 0,0 0 0,0 0 0,16-20-1,-16 20 1,0 0 0,0 0 0,20-4 0,-20 4 0,0 0 0,23 6 0,-23-6 0,20 3 0,-20-3 0,25 2 0,-25-2 0,25 2 0,-25-2 0,29 2 0,-29-2 0,34 0 0,-34 0 0,36 0 0,-36 0 0,36 0 0,-36 0 0,32 0 0,-32 0 0,33 3 1,-33-3-1,32 2 0,-32-2 0,29-2 0,-29 2 0,27-3 0,-27 3 0,30-4 0,-30 4 0,27-9 0,-27 9 0,27-7 0,-27 7 0,29-9 0,-29 9 0,27-16 1,-27 16-1,34-13 0,-34 13 0,34-20 0,-34 20 0,34-21 0,-34 21 0,32-18 0,-32 18 0,27-13 0,-27 13 0,24-11 0,-24 11 0,23-12 0,-23 12 0,0 0 0,27-11 0,-27 11 0,0 0 0,0 0 0,25-13 0,-25 13 0,0 0 0,0 0 0,25-14 0,-25 14 0,0 0 0,0 0 0,22-22 0,-22 22 0,0 0 0,0 0 1,21-23-1,-21 23 0,0 0 0,0 0 0,0 0 0,0 0 1,0 0-1,0 0 0,0 0-1,0 0 1,0 0-1,0 0 0,0 0-1,0 0 0,0 0-4,0 0-15,0 0-10,0 0 0,0 0 0,0 0-1</inkml:trace>
  <inkml:trace contextRef="#ctx0" brushRef="#br0" timeOffset="2980">619 730 9,'0'0'17,"0"0"-2,0 0 0,0 0-1,0 0-2,0 0-1,0 0-2,0 0-2,0 0-1,-5 21-2,5-21-1,0 0-1,-6 31 0,6-31-1,-3 32 0,1-12 0,2-20 0,-4 38 0,4-38-1,-5 40 1,3-19 0,2 1 0,-2-2-1,2 3 1,0-1-1,0 1 0,0 11 0,0-10-1,-3 10 1,3-9-1,0 8 1,0 1-1,0 2 2,-2-2-2,0-9 1,2 8 1,-2-8 0,-1 9 0,1-10-1,-2 1 1,-1 0-1,3-3 0,-3 3 1,1 0-1,1 0 1,-1-3-1,2 3 0,-1 0 1,-1-1-1,2-1 0,-1 1 0,1-1 1,0-1-1,0 3 0,-1-2 0,1-1 1,0 3-1,0-3 0,-1 3 0,-1-2 1,2 3-1,-1-1 0,1 2 0,-2 0 0,4 0 1,-3 0-1,1-2 0,2 4 0,0-4 1,0 2-1,2-5 0,1 1 0,-3-1 0,2 3 1,-2-5-1,2 0 1,-2-20-1,0 36 0,0-36 1,2 34-1,-2-34 0,0 32 1,0-32-1,3 31 0,-3-31 0,2 27 0,-2-27 1,2 27-1,-2-27 1,0 25-1,0-25 1,0 24 0,0-24 0,2 25-1,-2-25 1,3 25 0,-3-25-1,4 22 1,-4-22 0,7 21 0,-7-21-1,4 20 1,-4-20-1,0 0 1,7 25-1,-7-25 0,0 0 1,9 20-1,-9-20 1,0 0-1,0 0 0,0 0 1,23 16-1,-23-16 1,0 0-1,0 0 0,27 4 1,-27-4-1,0 0 1,25 2-1,-25-2 1,25 2 0,-25-2 0,24 7-1,-24-7 1,23 7-1,-23-7 1,29 9-1,-29-9 0,25 11 0,-25-11 1,27 11-1,-27-11 0,30 12 0,-30-12 1,27 9-1,-27-9 0,27 9 0,-27-9 1,25 6-1,-25-6 1,22 7 0,-22-7 0,0 0 0,23 2 0,-23-2 0,0 0 0,0 0 0,0 0 1,0 0-1,0 0 0,0 0 0,0 0-1,0 0 1,0 0-1,0 0 1,0 0-1,0 0 0,0 0 0,0 0 0,0 0 0,0 0 0,0 0 0,18-20-1,-18 20-1,0 0 0,0 0-1,0 0-4,0 0-9,0 0-17,0 0 1,0 0 1,0 0 0</inkml:trace>
  <inkml:trace contextRef="#ctx0" brushRef="#br0" timeOffset="4696">1048 2614 13,'0'0'20,"0"0"2,0 0-6,0 0-3,0 0-3,-21 16-1,21-16-2,0 0 0,0 0-1,-6 20-2,6-20-1,0 0 0,0 0-1,13 25 1,-13-25-2,0 0 1,18 20-1,-18-20 1,0 0-1,21 18 0,-21-18-1,0 0 0,0 0 1,20 16-1,-20-16 1,0 0 1,0 0-1,0 0 2,0 0-1,0 0 0,0 0 1,-9 20-1,9-20 0,0 0 0,-29 22-1,29-22 0,-25 27 1,25-27-3,-27 32 2,27-32-2,-25 36 2,14-16-2,11-20 2,-23 34-2,23-34 2,0 0 0,-20 22-1,20-22 1,0 0-1,0 0 1,0 0-1,0 0-1,-21 3 0,21-3 0,0 0-2,0 0-2,0 0-1,0 0-4,0 0-7,0 0-12,-24 20-1,24-20 1,-12 20 1</inkml:trace>
  <inkml:trace contextRef="#ctx0" brushRef="#br0" timeOffset="9001">976 2542 12,'-32'9'16,"32"-9"0,0 0-1,0 0-2,0 0-2,0 0-2,0 0 0,-20 9-2,20-9-2,0 0-1,0 0-1,0 0-1,0 0 0,0 0-1,0 0 0,0 0 0,0 0 0,0 0 0,4 23 0,-4-23 1,0 0-1,11 20 0,-11-20 0,0 0 1,25 27-1,-25-27 0,27 22 0,-27-22 0,30 21 1,-30-21-1,34 22 0,-34-22 0,31 20 0,-31-20 0,27 18 0,-27-18 0,21 16 0,-21-16-1,0 0 1,20 11-1,-20-11 1,0 0 0,0 0 1,0 0-1,0 0 1,0 0 0,-2 20 0,2-20-1,0 0 1,-27 9-1,27-9 0,-23 9 0,23-9 0,-25 9 0,25-9-1,-22 12 0,22-12 0,-23 20 1,23-20-3,-16 22 2,16-22-1,0 0 1,-20 25-2,20-25 3,0 0-3,-11 20 2,11-20 0,0 0 1,-14 25-1,14-25 0,0 0 0,-16 27-1,16-27-1,0 0-2,-18 20-5,18-20-21,0 0 0,0 0-1,0 0 0</inkml:trace>
</inkml:ink>
</file>

<file path=ppt/ink/ink13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3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3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3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3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4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5.656"/>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14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6.921"/>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142.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19:33.281"/>
    </inkml:context>
    <inkml:brush xml:id="br0">
      <inkml:brushProperty name="width" value="0.05292" units="cm"/>
      <inkml:brushProperty name="height" value="0.05292" units="cm"/>
      <inkml:brushProperty name="color" value="#FF0000"/>
      <inkml:brushProperty name="fitToCurve" value="1"/>
    </inkml:brush>
    <inkml:brush xml:id="br1">
      <inkml:brushProperty name="width" value="0.05292" units="cm"/>
      <inkml:brushProperty name="height" value="0.05292" units="cm"/>
      <inkml:brushProperty name="fitToCurve" value="1"/>
    </inkml:brush>
  </inkml:definitions>
  <inkml:trace contextRef="#ctx0" brushRef="#br0">9842 0 20,'4'5'8,"-8"-7"0,6 5-2,-4 1-2,1 2-1,-3 4 1,1 1-2,0 4 1,-2 3 0,2 2-1,1 6 0,-1 0 0,3 0 0,1 1-1,4 1 0,-3 0 0,3-4 0,0 2 1,-4-4-2,4 0 1,2-2 0,-6-2 0,3 1-1,-1-2 1,0-1-1,-1-3 1,1 0-1,1-3 0,-1-2 1,0 2-1,0-4 1,-1 1 0,1-1-1,-3 1 0,2-2 2,-2 0-2,2-2 0,-2 0 0,1-1 0,-1-1-2,0 1 2,2 0 0,1 1 0,-3-3 0,3 3 0,-3-1 0,2 0 0,1 1 0,1 0 0,-1 0 2,2 1-2,-2-3 1,4 2 0,-4-1 1,2 0 0,0-2 1,-2 1-1,-1-1 1,1 2 0,-1-2-1,-2 0 0,1 2 1,-1-4-1,2 2 0,-4 0 0,4 0 0,-4-3 0,4 4-1,-4-1 1,2 2 0,0-2-1,0 0 1,0 0-1,0 2 0,0-2 0,0-2-1,0 2 0,2 0 1,-2-2-1,0 2 0,0 2 0,2-2 0,-1 2 0,-1-1 0,4 1 0,-3-2 0,4 1 0,0 1 0,0 0 1,5-2-1,0 1 1,4-1-1,3 2 1,1 1-1,5 1 1,2-1-1,4 0 1,-1 4-1,3-4 1,2 2-1,2-4 1,1 6 0,-3-1 0,1-4-1,2 0 1,2-1 0,-4-2 0,3 1 0,-3 0 0,2-7 0,0 4 0,-1 3 0,-2-3 0,-2 3 0,2 0-1,-1 3 1,-5 0-1,4 4 1,-3-1-1,1-3 0,3 1 1,0-1-1,-2 3 0,3-2 1,0 1-1,-4-1 0,6 0 1,-4 4-1,-2-3 0,4 5 0,-2-6 0,1 1 1,-3 5-1,4-7 0,-3 4 0,1-5 1,-2 2-1,-1-2 0,3 3 0,-4 0 1,1 0-1,3-2 0,0-3 0,0-2 1,0 2-1,2-3 0,0-2 1,0 4-1,-2-4 1,2 1-1,-5 0 1,0 2-1,1-5 1,-2 6-1,1-6 1,-2 4-1,-2-2 0,1 0 0,0 4 1,-2-1-1,-2-1 0,-3 1 0,3 2 0,-1 0 0,-2-2 1,2 4-1,0-4 0,-1 2 0,-2 0 0,2-1 0,1 1 1,-2-3-1,2 3 0,-2-7 0,2 4 0,-4-1 0,4 1 0,-4 2 0,4-3 0,0 3 0,-2-3 0,3 1 0,-3-2 0,0 2 1,2 0-1,0 0 0,-1-1 0,-2 3 0,2-3 0,0 3-1,-1 1 1,-2-2 1,4-1-1,-1 3 0,1-3 0,1-1 0,2 4 0,-1 0 0,-3-1 0,3 1 0,-4-2 0,-2 2 0,1 0 0,-1-2 0,1 1 0,-1-1 0,2 1 0,-3-3 0,1 4 0,-1-1 0,1 1 0,1 1 0,-1-1 2,-1 2-4,1-2 2,-1 3 0,2-3 2,1 0-2,-5 0 0,5 0 0,-3 0 0,-2 3 0,3-3 0,-1 0 0,1 0 0,1-3 0,3 3 0,-1 0 0,4-3 0,-3 3 0,3-3 0,0-1 0,-2 1 0,2 3 0,-3-1 0,1-3 0,-1 6 0,-4-4 0,4 1 0,-5-1 0,3 0 0,-3 1 0,0-1 0,-2 2 0,0-6 0,2 6 0,-4 0 1,1 0-1,-3 0 0,0 0 0,-1 0 0,-2-4 0,3 4 0,-6 0 0,4 0 0,-4-3 0,2 3 0,1 0 0,-2 0 0,2 3 0,-3-3 0,2 4 0,2-1 0,-4-3 0,4 3 0,-2-3 0,3 3 0,-3-3 1,3 4-1,-3-4 0,3 3-1,2-3 2,2 3-1,-3 0-1,-2-3 2,4 4-1,-1-4 0,3 3 0,-3-3 0,0 3 0,-2-3 0,1 0 0,-1 3 0,-2-3 0,3 0 0,-1 0 0,-3 0 0,3 0 0,-5-3 0,5 3 0,-4-3 1,1 3-1,0 0 0,-2-3 0,3 3 0,-2 0 0,-3-4 0,3 1 1,-3 3-1,-1-3 1,3-4-1,-3 4 1,-3-3-1,3-1 1,0-3-1,-1 1 0,-1-1 1,-1 0-2,1 0 2,-3-1-1,2-4 0,1 2 0,-1-2 0,0 1 1,-1-1-1,3-3 0,-1 0 1,0 0 0,2 0-1,0 2 1,0-2-1,0 5 1,0 0 0,0 0-1,0 6 1,0 1 0,0 3-1,0-1 0,0 1 0,0 3 1,0 3-2,0-3 2,0 0-2,0 4 1,0-4-1,0 0-2,2 3-1,-4-3-4,12 3-11,-6 7-16,-3-13-2,9 9 1,-10-9 0</inkml:trace>
  <inkml:trace contextRef="#ctx0" brushRef="#br1" timeOffset="21375">391 1296 44,'-11'-5'17,"9"1"-2,0 1-1,2-2-4,4 2-1,0-3-3,8 1 0,-4-5-3,10 3 0,0-6-1,9 2 0,0-7-1,6 5 1,3-3-1,4 1 0,-1-1 1,-3 3-1,-1 0 0,-2 3 0,-5 2-1,-2 0 1,-8 1-1,-3 5 1,-4 2-1,-3 5 1,-1 0-1,-5 5 0,-2 1 1,0 6-1,-2 1 1,-3 3-1,-6 5 1,1 2-1,-5 1 1,-3 2 0,-2 0-1,-3 1 1,-1-2-1,-3 1 0,4-5 0,0-5 0,5-1 0,2-6 0,4-1 0,4-5-1,5 1 1,1-5-1,2 0 1,3-1 0,2 0 0,2-1 0,1 3 0,4-2 0,-1 2 0,6 1 0,1-1 0,3 2 0,2-1 0,2 2 0,-1 2 0,3 3 0,-1 2 0,2 1 0,-4 1 0,-2 2 0,-3 4 0,-1 1 0,-1 2 0,-1 2 0,-1 2 0,-3-4 0,-4 3 0,-2-3 0,-1 2 0,-3-2 1,0 1-1,-4-4 0,-3 0 0,-2 2 1,-2-3-1,-5 0 0,0-3 1,-3-1 0,-4-2 0,1-1 1,-6-7 1,3 4 0,-7-8 0,1 6 0,-7-8 1,-4 4-1,-11-6 0,4 0-1,-7 0-1,-1 0 0,-2 0 0,-1-1-1,-1 1 0,10 0 0,1 0-1,1-2-1,7 2-1,-1-6-3,15 9-5,-10-13-8,8-5-16,13 6-3,-3-11 4</inkml:trace>
  <inkml:trace contextRef="#ctx0" brushRef="#br1" timeOffset="23187">2049 1372 30,'-11'-8'20,"8"6"-3,-4-2-4,4 2-1,0 2-5,-1 2-1,1 1-3,0 3-1,1 4-1,-1 2 0,-2 4 1,-2 3-1,-1 4 1,1 5-1,-4 1 1,-2 4-1,1 1 1,-2 0-1,0 1 0,1-1 0,-1 0 0,4-6-1,0 3 1,2-4-1,3-4 1,1-3-1,1-4 0,3-3 0,0 0 0,0-5 0,0-1 1,0-4-1,0 4 0,2-6 0,-1 2 1,1-1-1,0 0 1,3-1 0,-2 1 0,0 0 0,4-1 1,-1-1-1,3 0 1,-1-1 0,3-1-1,-3-1 1,7-1-1,-2 1 0,-1 2 0,1-3 0,-2 3-1,3-1 0,0 2 0,0-2 0,-3 4 1,2 0-1,-1 3 0,2-2 0,-4 3 0,2 1 1,-1 3-1,-3-2 0,-1 3 0,3-1 0,-4 0 1,1 1-1,1 1 0,-3 1 0,3 1 1,-6-1-1,5 4 1,-7-1 0,0 2 0,-2-3 0,-6 4 1,1-3-1,-1 4 2,-7-5-1,5 1 0,-9-6 2,7 3-2,-6 0 1,3-3-1,-4-1-1,-1-1 0,-1-1 0,-1-1 0,-6-1 0,0 4-1,-4-1 1,-5 0-1,-2 3 1,-9 2-1,2 0 0,-3-1-3,8 1 0,-7-5-2,9 0-5,-2-13-6,13-3-13,10 0-8,0-17 1,13 8 2</inkml:trace>
  <inkml:trace contextRef="#ctx0" brushRef="#br1" timeOffset="24328">1967 1317 21,'4'5'17,"-9"-13"-3,5 9-2,-4-2-2,4 1-1,-1 1 0,1-1-2,0 0-1,1 0-1,3 2 0,-3-2 0,4 1-1,3 1 1,4 3-1,1-5 1,8 5-1,6-10 1,7 3-1,2-3 1,7 1-2,-4-11 1,6 5-1,-6-5 1,-1 4-2,-7 6 0,-5 2-1,-1 1 0,-7 2-1,0 7 1,-5-6-3,7 8 1,-4-8-5,7 2-1,0-7-4,12 4-9,-6 0-11,-1-10-5,12 10 2</inkml:trace>
  <inkml:trace contextRef="#ctx0" brushRef="#br1" timeOffset="24922">2861 1423 47,'-10'-12'21,"10"3"1,3 2-5,-1-6-3,9 3-3,-3-3-3,7 3-1,0 1-2,5 5-1,-6-2-1,8 6-1,-1 0-1,-3 3 0,0 4 0,0-4 0,-1 7-1,-1-4 1,-4 9 0,-4 0 0,-8 4 1,-8 7 0,-4 7-2,-4 7 2,-14 6-1,-3 6-1,-6 5 1,-4 5-1,-3 3 0,-3 2 0,0-5 0,1-3 0,9-7 0,3-6-1,4-10 0,8-7 1,4-10 0,9-4-1,6-7 0,0-4 1,5-6 0,5 0-1,0-3 2,6-1-2,1-2 1,1 0 0,5-2 0,1-2 0,1-1 0,5 0 1,-2 0-1,1 0 1,-1 5 0,-3 0-1,-4 1 1,-2 4-1,-3 0 1,1 6-1,-3 4 0,0 1 0,-3 0 1,4 5-1,-2 2 1,0 3-1,1 1 0,1 2 1,-4 2-1,2 0 1,1 1-1,-3-2-1,6-1 2,-1-3-1,4-4 1,-2 3-1,2-8 1,3 1-1,0-3 1,0-7-1,5-2 0,0-4-3,8-6-2,-5-7-5,12 4-9,-3 2-17,-2-12-1,6 11 2,-8-16 0</inkml:trace>
  <inkml:trace contextRef="#ctx0" brushRef="#br1" timeOffset="25797">4105 1382 26,'-10'-3'19,"-8"-9"0,7 7-3,-4-1-2,-3 1-4,3 3-3,-1 2-2,-2 9-1,-4-1 0,3 10-2,-9 0 1,1 6-2,0 2 0,-5 7 1,4-4-1,4 4 1,2 2-1,4-4 0,2 2 0,4-4 0,6 1 0,6-4 0,3 1 1,5 1-1,4-3 1,4 1 0,6 3 0,2-1 0,1-1 1,1 6 0,2-5 0,5 3-1,-7-4 1,4 1 0,-6-3-1,3-1 0,-3-1-1,1-4 0,-2 1 0,-5-4 0,-2-1 0,1 1 0,-4-1 0,-5 0 0,2 1 0,-7 2 0,1-2 0,-8 0 0,1 2-1,-4-3 1,-1 1 0,-5-4-1,-5-4 1,5-2-1,-5 1 0,0-4 0,-2-3 0,-1-1-1,-1-3 1,-2 1-1,-1-3 0,-1-8 1,3 3-1,-2-4 1,2-4-1,0 1 1,5-2 0,0-1 0,3 0-1,4 5 0,1-6 1,5 6 0,3 0-1,2 3 1,4 0 0,2 0-1,4 1 1,5-2 0,3-1 0,3 0 0,4 2 1,5-5-1,-3 0 1,8-3 0,-4-3 0,5-4 0,-1-1 0,2-5 1,1-4-1,0 2 0,-2-8 1,0 3-1,-5 2 0,1 2 0,-8-1 0,1 7-1,-14 0 1,-2 5 0,-9 0 0,-2 7 0,-8-1-1,-3 2 0,-10 5-1,2 3 0,-1 2-1,-6 0-2,0 10-1,-6-6-3,0 18-7,-14-3-13,-1 0-9,-2 12-1,-18-3 2</inkml:trace>
  <inkml:trace contextRef="#ctx0" brushRef="#br1" timeOffset="27969">5604 1576 29,'-8'-7'13,"5"7"-1,-2-6 0,-2-1-2,2 1 0,-3-1-3,0 2-1,1-3-2,-1 2 0,0-2-1,3 3 0,-5-3 1,2 1-1,1 1 0,-1 2 0,-2-1 0,4 4-1,-4-4 1,0 3-1,2-1 0,-2 3 0,-1-2-1,-1 2 0,-1 2 0,-5 1 0,5 2-1,-5 3 1,-2 5-1,-1-3 1,1 8-1,-1 0 0,-1 5 1,1 1-1,-2 4 1,5 3 0,-4 3-1,1 2 1,0 1 0,3 4-1,-2 0 1,7-4-1,-2 6 0,5-6 1,4 1-1,4-4 0,2-1 0,3-2 1,4-7-1,1 2 1,4-5-1,1 1 1,0-5-1,5 1 1,-3-3-1,3 1 1,-2 1-1,2-4 1,-1 1 0,1-4 0,1 0 0,6-7 0,-2-6 1,2-4 0,-1-7-1,3 1 2,-3-13-2,7 3 1,-3-13 0,4 0-1,-6-3 1,7-3 0,-2-6-1,3 3 0,2-9 1,-4 8-1,-4 1 0,-1 2-1,-7 6 1,-3 1 0,-6 7 0,-9 2-1,-7 6 1,-8 2 0,-9 2-1,-4 3 1,-4 4-1,-6-3 0,0 3-1,-2-4-1,4 0 0,1 0-2,2 1 0,6-7-3,9 7-5,-2-6-4,16 6-11,4 6-9,1-8 1,15 10 2</inkml:trace>
  <inkml:trace contextRef="#ctx0" brushRef="#br1" timeOffset="29125">6305 1496 53,'4'-18'22,"11"-1"1,-6 6-5,6-9-4,8 9-4,-5-5-2,8 9-3,-4-3 0,7 7-3,-7 0 0,11 5 0,-7 2-1,2 5 0,0 1 0,-5 3 0,0 2 1,-5 2-1,0 1-1,-3 0 1,-7 6 0,-3-6-1,-5 7 1,-4 0 0,-4-1 0,-3 1 0,-2 5-1,-4 0 1,-4-2-1,-1 0 0,-1 1 0,2-5 1,0 5-1,3-5 0,3-6 0,3-3 0,3 0 0,4-3-1,5-4 1,0 1 0,5-7 0,1 6-1,6 1 1,1-4 0,5 5-1,2-1 1,4-1 0,1 2 0,1 1 0,-1-1 0,4 0 0,-2 5 0,-6-2 0,-3 1 0,0 1 0,-5 1 0,-8 3 0,0-1 1,-10 7-1,-2-4 0,-6 4 0,-5-3 1,-5 6-1,-1-2 0,-3 1 0,-4-1 0,0-4 1,0-1-1,0-4 0,3 0 0,1-10 1,3-1-2,4-7 0,-1-3-1,8-1-2,-5-11-3,11 4-4,-8-11-6,12-3-11,5 4-9,-9-12 3,17 10 1</inkml:trace>
  <inkml:trace contextRef="#ctx0" brushRef="#br1" timeOffset="30140">7082 1540 29,'-11'-6'23,"11"2"-2,-4-2-2,8-2-3,5 3-4,0-7-3,10 3-2,1-3-1,6 2-2,1 1 0,5 4-2,-5-2 0,6 4-1,-6 6 0,1 0 0,2 1 0,-5 9 0,-6 0 0,-2 3 1,-6 9-1,-8 1 0,-7 5 0,-6 6 0,-12 10 0,-6 5-1,-8 6 0,-5 2 0,-3 0 0,-4 0 0,1-4-1,1-6 0,5-9 0,1-10 1,12-6-1,5-9 0,10-5-1,0-6 1,11-5 0,6-3 0,6-2 0,1-5 0,4 2 1,1-2-1,4 2 1,0-2 0,-4 4 1,1 1-1,-3 2 1,-2 4 0,-4 3 0,0 5 0,-3 3 0,2 4 0,-4 4 0,2 1 0,0 3 1,3 6-1,-3-1 0,5-5 0,0 2 2,0-1-2,-2-4 0,3 0 0,-1-8 0,0-1 0,1-4 0,1 0 1,-2-5-1,3-1 0,0-5 0,2-2 0,5-2 0,-2-1 0,5 0 0,6-7-1,-1-1 0,-3 0 0,3-2-2,-2-3-1,5 1-3,-8-3-5,10 0-9,-8 10-14,-4-6-3,5 2 1,-6-5 2</inkml:trace>
  <inkml:trace contextRef="#ctx0" brushRef="#br1" timeOffset="31140">8210 2003 35,'-18'6'22,"15"4"-3,-2-10-2,2-3-3,12-5-2,3-12-3,8-1-1,1-13-1,10 1-1,2-14 0,6 3-1,-1-7-1,10 4-1,-4-5 1,-1 6-2,-5 2-1,1 9 0,-5 2 0,-6 5 0,-6 10 0,-9 4-1,0 7 0,-6 2 0,-4 7 0,-3 4 0,-5 1 0,2 4 0,-4 6 0,-1 2 0,-2 4 1,-1 3-1,-3 7 0,0 6 0,-8 6 0,3 9 0,-6 3 0,0 5 0,-3 2 0,2-1 0,-3-4 0,4 0 0,5-10 0,1-7 0,4-8 0,5-4 0,3-9 0,4-3 0,3-7-2,0-4 1,3 2-2,2-9-3,2 5-1,-4-11-4,10 4-7,-6-6-9,-2-7-8,11 9 0,-6-19 3</inkml:trace>
  <inkml:trace contextRef="#ctx0" brushRef="#br1" timeOffset="31828">9158 1507 43,'11'-3'24,"-6"-2"-1,-2 0-5,1 5-4,-4-3-4,3 8-3,-6-3-2,3 6-2,-4 0-1,-1 5-1,-3 5 0,-3 3 0,-1 7 0,-4 0 0,-1 1-1,-1-1 0,0 4 0,2-2 0,1-3 0,5 3 0,-1-6 0,2 1 0,5-4 0,2 2 1,4-4-1,2-3 0,1-1 0,4-4 0,0-1 0,6-3 0,0-1 1,3-2-1,2 2 0,-1-3 0,4-3 0,0 7 1,-3-4-1,1 0 0,-2 4 1,-1-1-1,-4-1 1,1 2 0,-3-1 0,-1 1 0,1-4 0,-1 7 0,-3-4 0,-1 7 1,-1 0-2,1 2 1,-7 3 1,5 2 0,-7 1-2,-1 2 2,-7-1-1,2 1 1,-7 3 0,-1 4 0,-4-7 0,-3 4-1,-2-4 1,2-2-1,-4-1 1,0-4-2,3-8 0,-1-3 0,4-3-1,-2-6-1,5 0 0,-5-9-2,8 3-3,-5-11-6,9 1-7,-4-3-13,-2-11-4,13 6 2,-10-17 1</inkml:trace>
  <inkml:trace contextRef="#ctx0" brushRef="#br1" timeOffset="32625">9187 1450 26,'13'9'31,"-16"-11"1,5 4-13,4 4-1,-1-6-3,10 7-4,-7-6-2,12 4 0,-2-3-3,10-1-1,-4 3-1,9-1-1,-5 0-1,5 2 0,0-2-1,-2 4 0,-1-4-1,-4 5-2,-1-3 0,-4 0-4,7 5-6,-7-9-12,0-1-13,7 5-2,-1-13 3</inkml:trace>
</inkml:ink>
</file>

<file path=ppt/ink/ink143.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19:28.5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54 0 27,'-2'-1'6,"1"1"0,-1 0-1,0 0-1,1 1-1,-2 1 0,1 1 0,-1 0-2,-1 4 1,1-1 0,1 4 0,-1 0 0,0 1 1,-2 2 0,3 4 1,1 1-1,1 0 0,-2 4 2,2 4-2,-2 1 1,-3 4-1,4-1 1,1 3-1,-4 0 0,4 1 0,-1-3 0,1-2 0,-2 1-1,4-3 0,-2-1 0,0-1-1,1 1 0,-1-2 0,2-1 0,0-2-1,-2-4 1,1 1-1,1-7 0,1 2 1,-1-8 0,-2 3 0,0-8-1,0 3 1,0-3 0,0 4 0,2-4 0,-2 0-1,-2 3 1,2-3-1,0-3 1,2 3 0,-2 0-1,0 0 0,0 0 1,0 0-1,0 0 1,0-4-1,0 8 1,0-4 0,-2 0-1,4 0 1,-4 0 0,4-4 0,-2 4 0,0-3 0,1 0-1,-1 1 0,0-1 1,0 0-1,0 4 0,0-2 0,2 1 0,-2-2-1,2 0 1,2 1 0,-2 1 0,1-4 0,-1 1 0,3 0 0,0 0 0,-3 1 0,6 0 0,-5-2-1,7 2 1,0-3 0,0 2 0,3-4 0,1-1 0,1 2 0,7-3 1,-1 1-1,-1-1 0,3 0 0,0 1 1,0 2-1,0-2 0,0 1 0,0 1 1,1 2-1,-2 3 1,-4-1-1,3 4 0,0-1 0,-4 1 1,2 1-1,-1 2 0,1-2 0,-3 2 0,2-2 1,-3 2-1,0-1 1,-1-1-1,3-2 1,-1 1-1,2 0 1,-1-1-1,2-1 1,-1 0-1,2-3 0,0 0 1,0 0-1,1-1 1,0 4-1,4-6 0,-4 6 0,5-3 1,-3 1-1,4 2 0,-3 2 0,1-2 0,-2 0 1,2 0-1,-1 3 0,-1-3 0,2 1 0,-4-1 0,4 4 1,-2-3-1,0 1 0,0 3 0,1-5 0,-2 3 0,-1 0 0,0 1 1,-1-4-1,-2 3 0,0-3 1,4 0-1,-4-3 1,0 3-1,-3-4 0,3 1 1,-2 0-1,5 3 0,1-3 0,-4-1 0,5 1 0,0 0 0,-2 3 0,-3-3 0,4-1 0,-3 1 1,-2 3-1,1-3 0,-2 3 0,1-3 0,-1 4 0,-1-2 0,-2 1 0,2-2 0,1 2 0,-1-2 0,-2 2 0,2 0 0,3-3 0,-5 6 0,3-6 0,4 3 0,-5 0 0,1 0 1,2 0-1,-1-3 0,1 1 0,0-1 0,0 0 1,5 1-1,-2-1 0,1-1 0,1 4 0,1-3 0,3 0 0,-1 3 0,-2-3 0,1-1 1,1 4-1,-3-3 0,2 0 0,-2 3 0,0-3 0,0 3 0,2 0 0,-4 0 0,-1 0 0,-1 0 0,-1 0 0,-1 1 0,-1-1 0,1 2 0,-3-2 2,1 1-4,3-1 4,-5 2-2,4 0 0,-4-1 0,0 1 0,-1-4 0,-1 2 0,-4 0 0,4 0 0,-3-1 1,2 1-1,0-2 0,-2 4 0,4-2 0,4 1 0,-3-2 0,0 1 0,1-2 0,0-1 0,1 1 0,3-1 1,-1 0-1,-1-1 0,2 3 0,-3-2 0,6 1 0,-1 0 0,-4 2 0,4-1 0,-4 1 0,4 0 0,-3-2 0,2 4 1,-2-2-1,1-2 0,-2 4 0,1-2 0,2 0 0,-6 0 0,4 0 0,1 0 0,-3 0 0,-1 1 0,3-2 0,-4 1 0,2 0 0,-2 0 0,0 0 0,-1 1 0,-3-1 0,3 0 0,-1 2 0,1-2 0,-1 0 0,1-2 1,-1 2-1,3-1 0,-1-1 0,1 2 0,6-2 0,-3 2 0,1-1 0,0 1-1,0-3 1,0 3 1,0-2-1,0 0 0,0-1 0,0 1 0,0-1 0,0 1 0,0 2 0,0-1 0,-1 1 0,-1-2-1,-3 2 1,0-3 0,-1 3 0,-4 0 0,2-2 0,-3 2 0,-1 0 1,-1 2-1,2 1 0,-2-3 0,1 0 0,-1 2 0,2-1 0,-1-1 0,1 2-1,1-2 1,-2 0 0,6 2 0,-4-2 1,0 1-1,2-1 0,2 4 0,-1-4 0,1 3-1,-1-1 1,4-2 1,0 0-1,-2 3 0,3-3 0,-3 0 0,2 0 0,0 0 0,1 3 0,-1-3 0,0 2 0,1-2 0,2 0 0,2 0 0,0 0 0,0 0 0,1-2 0,-1 2 0,6 0 0,-6 0 0,1 0 0,0-3 0,-3 3 0,0-2 0,-4-1 0,-1 1 0,-3 1 0,-2-1 0,0 0 0,0 2 0,-3 0 0,2 2 0,-2-2 0,0 2 0,-1-2 0,-2 0 0,1 0 0,2 0 0,-3 0 0,0-2 0,-1 2 0,4-2 0,-2 4 0,1 0 0,2-1 0,-1 1 0,5 0 0,-3-1 0,-1-1 0,4 0 0,-5 0 0,3 2 0,-3-4 0,2 1 1,-6 1-1,3 1 0,1-2 0,-2 2 0,-3-2 0,3 1 0,-1-2 0,1 4 0,0-4 0,-3 2 0,4 0 0,-3 0 0,4 0 0,-2 0 0,-3 2 0,4-2 0,-1 0 0,-1 0 0,-1 0 0,1 3 0,-2-5 0,0 2 0,0 0 1,0 0-1,0 0 0,0 0 0,0 0 0,0-3 1,0 3-1,0 0 0,0-3 1,0 1-1,0-3 0,0 0 1,2-1-1,-2-1 0,3-3 0,0 1 0,-1-3 0,-1 1 0,-1-1 0,2-1 0,-2-1 0,2-3 0,-2 3 0,0-3 1,0 0-1,-2-1 1,2 0-1,-2 1 0,2 1 1,0 0-1,0 3 1,-1 1-1,1 3 1,-2-1-1,-1 2 1,1 1 0,1 1-1,-1 1 1,-1-2-1,1 4 1,-3-2-1,3 3 0,-1-1 1,2 1-1,-4-1 0,3 2 0,0-1 0,1 2 0,-1 2-2,-3-1 0,8 4-3,-9-7-3,16 11-12,-12 0-16,-3-4-1,10 3 1,-13-9 0</inkml:trace>
</inkml:ink>
</file>

<file path=ppt/ink/ink144.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0:13.968"/>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683 214 25,'0'-17'5,"9"1"0,-8 6 1,4 4 0,-5 2 1,4 11 0,-4 3 0,0 9-2,0 7 1,-2 7 0,2 6-1,-5 7 0,3 6 0,-3 0-1,4 10 0,-3-2 0,1 9-1,-2-4 0,2 5-1,0 0 1,-1-2-2,3 6 1,-3-1-1,3-6 0,-4-3-1,5-1 1,-2-1 0,1-7-1,2 1 0,1-7 1,1-4-1,-1-2 0,-1-4 0,-1 3 1,2-6-1,-2-2 1,2-3 0,-4-1-1,2-11 0,0 1-2,-2-9-2,4-3-4,-2-6-6,0-12-11,12 5-5,-16-17 0</inkml:trace>
  <inkml:trace contextRef="#ctx0" brushRef="#br0" timeOffset="641">376 1628 36,'7'7'13,"6"6"-1,-5 0-1,7 2-2,-2 4 1,2 4-3,5 3-1,-7 2-1,3 4-2,-1-1 1,3 3-2,-5 2 0,7 0 0,-5-2-1,-2-1 0,3-4 0,-3-3 0,2-4 0,-5-3 0,-3-9 1,1-2 1,-2-5 0,-1-1 1,0-7 0,3 3 0,-6-4 1,6 1 0,-6-6 0,6 1-1,-5-8 0,2 2-1,0-9 0,2 1-1,1-7 0,2-5-1,0 0-1,5-3 1,-2-2-2,5 2 0,3 2-1,0-3-2,6 10-5,-8-5-4,9 9-12,4 8-11,-18-6 0,11 11 1</inkml:trace>
  <inkml:trace contextRef="#ctx0" brushRef="#br0" timeOffset="1328">1005 968 30,'0'15'11,"-3"-5"-1,3-2 0,-2-5-1,2 0 0,2-1 0,-2-2-1,2 2 0,-4-4 0,4 5 0,-4-6-1,4 6-1,-4-8-1,4 5-1,-2-8 0,1 5-1,3-4 0,1-1-2,-2 2 0,2 1-1,-2 0 1,0 2-1,1 1 0,-1 0 1,-3 1 0,2-1-1,-2 1 1,0 1 0,0 0 0,0 1 0,-2-1 0,4 3 0,-4-1 0,4 3 1,-6-5 0,4 3 2,-5-3-1,5 2 0,-5-2 0,4 0-1,-4-3 1,0 1-2,-2 0 1,4 1-2,-2-4 0,0 0 0,2 0-1,-2-3-1,7 5-3,-7-7-3,15 8-10,-10-3-10,0-1-10,11 6 1,-9-4 1</inkml:trace>
  <inkml:trace contextRef="#ctx0" brushRef="#br0" timeOffset="2797">1115 1330 40,'5'-16'21,"8"1"-3,2-8 0,0-11-4,8 0-3,-3-10-2,8-2-3,-5-4-2,9-4-1,-7 0-1,3-1 0,-5 4-2,2 7 2,-6 3-2,-4 10 1,-3 5 0,-3 7 1,-5 4-1,2 9 0,-6 2 1,2 1-1,-2 3 0,0 0-1,0 0 1,0 0-1,1 0 0,-1 0-1,0 0 1,0 0 0,0 0 0,0 0 0,0 0 0,0 0 1,0 0-1,0 0 0,0 3 0,-1-3 0,1 2 0,0-2 0,-2 2 0,2-1 0,-1-1 0,1 0 0,0 0 0,0-1 0,0-1 1,0 2-1,0-2 0,1 2 0,-1 0-1,0 0 2,0 0-1,0 2 0,0-2 0,0 2 0,0-4 0,0 2 0,0 0 0,-1-2 0,1 4 0,0-2 0,0 0 0,0 0 0,0 0 0,0 0 0,0 2 0,1-4 0,-1 2 0,0 0 0,0 2 0,0 1 0,-1 0 0,1 2 0,0 5 0,-4 3 0,3 3 0,-1 7 0,0 0 0,-1 4 0,-3 6 1,1 3-1,-4 1 0,0 6 0,0-1 1,-2 4-1,-1-4 0,-1 5 0,0-1-1,2-2 2,-1-2-1,1-1 0,2-5-1,1-7 2,3-1-1,2-7 0,1-4 0,2-4-1,2-7 0,0-3-1,3-3-2,-5-9-2,11 5-7,-8-9-10,1-10-11,10 7 1,-10-13 1</inkml:trace>
  <inkml:trace contextRef="#ctx0" brushRef="#br0" timeOffset="129860">1803 719 24,'-8'-3'15,"8"12"-3,-3-5-2,0 2 0,-2 1-1,1 1 1,-1-2-1,0-1-2,2 3 0,-3 0-1,1 6-1,-4-3 0,6 5-2,-7 1-1,2 4 0,0-2 0,0 7 0,0-1 0,3-1-1,-4-1 1,3 6 0,-2-3 0,1 1-1,0 4 0,1-4 0,1-4 0,3 5 0,-1-4-1,0 1 1,1-4-1,2-5 0,0 2 1,2-3-1,-2-1 1,3-2-1,0-2 0,-1-4 0,-2 4 0,3 0 1,2-4-1,-2 1 1,-3-1-1,5 1 1,0 1-1,-3-2 1,3 3-1,0-1 1,-4 1-1,4 1 1,0-2-1,-1 1 0,-1-1 0,-1 0 0,2-3 1,-2 1-1,1-2 0,2-1 0,-3-2 0,0 1 1,1-4 0,3 2 0,-4-3 2,1 0-1,2-4 0,0-1 0,-5-2 0,5-3 0,2-1 0,-4-6 0,4-1 0,-1-2-1,2 0 0,2 1 0,-3-5-1,3 1 1,-1 2 0,3-1-1,-1-2 0,-1 4 0,-3 0 1,4 0-1,-2 1 0,-3-3 0,4 6 1,-3-1-1,-1-3 0,1 4 0,-2-1 1,-2 2-1,0-1 0,0-3 0,-4 4 0,-1-4 1,-1 5-2,-2-6 2,0 6-2,0-3 1,-1 5-1,-3-1 1,3 5-3,-2 1-1,-1 3-2,-4-2-4,10 12-11,-5 0-16,-4-3 0,6 7 0,-9-7 2</inkml:trace>
  <inkml:trace contextRef="#ctx0" brushRef="#br0" timeOffset="132969">2547 142 25,'-5'3'9,"2"4"-1,-4 2 0,2 4-1,-1 0 0,3 4 0,-4 2-1,2 4-1,5-3 0,-3 4-1,-2-1 0,2 0-1,3 6 0,-2-4 0,-3 2 0,2-2 0,1 7 0,-1-6 1,3 5-1,-7-1 1,6 1-1,-4-4 1,0 4-1,1 2 0,1 3 0,-5-5 0,6 5-1,-6-4 0,6 4 0,-6 0 0,3 0 0,-1-5-1,1 1 1,0-2 0,-2 1-1,2 1 0,0-2 1,1-1-1,-1 0 1,1 1-2,1-4 1,1 1 0,-1-1 0,2 2-1,-3-3 2,4 1-2,-3-5 1,1 3-1,1-1 1,-1 0-1,2 0 1,-2-4-1,2 1 1,0 1-1,0 0 0,0-4 0,0-1 0,0-3 0,2 0 0,-4 0 1,2-2-1,0 1 0,0-1 0,-1 1 1,1-1-1,-2-1 0,0-2 0,2 0-2,-3-6-4,6 4-6,-4-6-13,-2-8-10,12 6-2,-9-11 3</inkml:trace>
  <inkml:trace contextRef="#ctx0" brushRef="#br0" timeOffset="133938">2046 2023 22,'5'5'15,"-11"-5"-2,7 4-2,-2 3-2,2 1-1,4 4-1,-3 4-1,0 2 0,-1 6-1,4 4-1,-2-2-1,1 7 1,-1-4-1,4 0-1,-6 1 1,6-1-1,-4-6 0,2-4-1,2 1 1,-3-7-1,3-3 0,0-2 1,-1-8 1,6 0-1,-1-12 1,2 4 1,2-13 0,6 2-1,-4-12 0,7 0 0,-2-5-1,4 0 0,-5-2 0,1 1-1,-1 3-1,-4 1 1,-3 9-1,-2 1-1,-2 7-1,-4-1-1,4 7-3,-5-1-2,6 8-3,-7-5-6,2 1-9,9 10-7,-13-9 0</inkml:trace>
  <inkml:trace contextRef="#ctx0" brushRef="#br0" timeOffset="134750">2626 1379 13,'-12'-15'26,"16"14"1,-14-9-14,10-3 0,0 1-4,0-1-3,2 5-2,-1 2-3,1 1-1,-1 3-3,-1 1-3,4-3-5,2 6-10,-12-12-7,17 15 1</inkml:trace>
  <inkml:trace contextRef="#ctx0" brushRef="#br0" timeOffset="135157">2889 944 31,'-12'-17'28,"4"11"-10,3-2 0,-3-2-5,5 7-4,-4-5-1,5 8-2,-3-5-1,2 10-2,-5-2 0,6 7-1,-6 1-1,3 5 0,-3 2-1,0 5 1,1 5-1,-1-2 1,3 2-1,-2-1 0,6 3 0,-1-4 0,2-4 0,2 1 0,1 0 0,5-3 0,-3-6 0,3 1 0,1-8 0,-4-1 0,4-6 1,3-2-1,-2-6 1,0-5-1,-2-3 1,3-7-1,2 0 0,-1-6 0,-1 3 1,3-7-1,-3 4 0,-1 3 0,0 1 0,-7 8 0,4 0 1,-6 6-1,-1 4 0,0 7 1,0 0-2,0 7 1,-1 4 0,-3 1 0,4 6 0,0-1 0,0 6 0,4 3 0,-3 2 0,-1 5 0,0 6 0,4 0 1,-3 3-1,-1 4 0,2 0 0,-4-1 1,1-2-1,1-4 1,-4-2-1,3-4 1,-8-6 0,3 1 0,-7-8 0,1-4 1,-6 0-1,2-1-1,-4-2 1,-3 0 0,0-5-1,5-1 1,-3-2-2,-1-5-2,4 0-3,-1-9-6,5 3-11,6 1-11,-7-11-1,14 6 1</inkml:trace>
  <inkml:trace contextRef="#ctx0" brushRef="#br0" timeOffset="136422">3458 7 36,'-9'-7'18,"9"10"-3,-4-3-3,1 7 0,0-4-3,1 7-2,2 3-1,-3 3-1,1 7-1,-4 0-1,4 5 0,-1 1 0,1 2-1,-3-2 1,3 4-1,2-7-1,0 2 1,-1-2-1,1 1 1,0-1-1,1-3 0,-1 2-1,0-1 1,0-1 0,0 0 0,0-2 0,2 0 0,-4 2 0,2-2-1,-3 0 1,2-1 0,-1-1-1,-1 4 1,1-2-1,0-1 0,1 3 1,-1-4-1,0 1 1,1-2-1,1 0 1,-2 0-2,2-5 2,-2 5-1,-1-4 1,2 4-1,-3-1 0,3 1 1,-3-1-1,1 0 0,0-1 0,1 4 0,0-1 0,1-3 1,-1 1-1,1 2 0,-1 1 0,0 1 1,-3 0-1,0 0 0,2-1 0,0 3 0,-2 0 0,2-5 1,-2 4-1,1 0 1,1-3-1,0 2 0,1 2 0,-1-3 0,-2-2 0,3 3 0,1 0 0,1-1-1,-2-3 1,-1 3 1,1-2-1,2 0 0,-1-2 0,1 4 0,-2-4 1,0 2-1,2-3 0,0 3 0,-1-4 0,-1 3 0,2-1 0,0 0 0,-3 2 0,3-2 0,0 7 0,0 0 1,-2 3-1,2-1 0,0 1 2,0-2-2,-2 1 0,1-1 0,-1-4 1,2-7-2,0 3 2,0-6-1,0 3 0,0 3 0,0-6 1,0 0-1,0 3 0,2-4 0,-4 1 0,2-3-1,0 2-2,0-9 0,2 4-5,-4-8-8,5-12-17,9 13-3,-10-17 2,11 4 0</inkml:trace>
  <inkml:trace contextRef="#ctx0" brushRef="#br0" timeOffset="137672">3711 1196 36,'-13'-8'34,"12"10"1,-16-10-1,1-2-21,6 8-3,-2-9-5,4 6-2,-2-2-3,7 4 0,3 0-3,0-2-3,5 10-4,-3-8-7,2 1-10,11 7-8,-7-12 0,7 9 2</inkml:trace>
  <inkml:trace contextRef="#ctx0" brushRef="#br0" timeOffset="138172">3826 619 19,'4'4'18,"-14"-8"-1,8 8-5,-1-4-2,-1 6-3,0 4 1,-1 3-3,-2 0 0,0 8 0,1 4-1,-1 1 0,1 5-1,-4-2 0,5 5 0,-3-3 0,3 3-1,-2-4 0,7-1-1,0 2 0,0-5 0,5 5-1,2-2 1,3-1-1,3 8 1,0-2 0,5 5 0,0 1 1,3 4-1,-1-5 1,-2 5 0,-5-5 1,4-2-1,-11-1 0,2-7 1,-8-1 0,-1-5-1,-6-2 0,1-1-1,-4-7 0,-5-3 0,2-4 0,-3-3 0,-3-3-1,3-3 0,-4-3 1,4-1-1,-1-3 0,3-3 0,1 3 0,4-3 0,4-5-1,4-3 1,4-5 0,4-6-1,2-8 1,6-2-1,5-10 2,-2 0-2,5-7 2,2 2-1,-2-3 1,1 3-1,-1 0 1,-3 0 0,-5 3-1,-5 3 0,-9 4 0,-2 5 0,-9 6 0,-3 2 0,-2 14-3,-5 0-1,2 14-5,-2 3-8,1-1-17,9 21-1,-5-11 0</inkml:trace>
  <inkml:trace contextRef="#ctx0" brushRef="#br0" timeOffset="139235">4678 60 30,'-13'4'16,"8"5"-1,-4 1-4,-1 0-1,0 6 0,-2 1-3,6 5 0,-1 1 0,4 3-1,-5 4-1,6 1 0,-3 4 0,2 1-1,0 2-1,-1 4 1,-1-1-1,0 3 0,2-2-1,-2 2 0,-1 0 1,1 5-2,-2-3 1,4-1-1,-4 1 1,2 3-2,-1-7 2,3 2-2,-2-1 0,3-3 1,0 3-1,-1-6 0,0-1 0,1-3 1,2 3-1,0-2 0,0-2 0,0 1 2,0-4-2,-2 1 0,1 1 0,2-2 0,-2-3 0,1 0 1,0 4-1,-2-4 0,-1 1 0,0-2 1,-1 1-1,1-3 0,-2-4 0,2-2 0,1-1 0,2-6-1,0-1-2,-1-5 0,2 1-3,-2-7-3,5 5-5,-4-6-7,4-5-12,6 13-1,-12-17 2</inkml:trace>
  <inkml:trace contextRef="#ctx0" brushRef="#br0" timeOffset="139969">4360 1527 21,'-12'7'23,"19"9"-7,-7-1-1,3 1-3,5 4-1,1-1-3,-3 4 0,2 3-2,6 3-1,-10 1-1,5 1 0,-3 0-1,1 0-1,-4 1 0,4-2-1,-4-4 0,4 0 0,-4-4 0,5 0 0,-6-3 0,6-2-1,-5-6 1,4 4-1,-1-9 1,-2 1 0,2-7 0,-3 3 1,1-3 1,4 0 0,-5-7 0,5 1 1,-4-7 1,4 3-2,-3-5 0,5 2 0,-2-3-1,2-4-1,-2 1-2,2-1-2,3 4-3,-3-10-5,11 10-8,-6-4-16,0-3-2,6 9 2,-11-9 0</inkml:trace>
  <inkml:trace contextRef="#ctx0" brushRef="#br0" timeOffset="140766">3119 1975 45,'8'-1'24,"-12"-2"-4,4 4-3,2 6-4,-4-1-4,7 7-2,-5 0-2,10 7-1,-8 6-1,8 0 0,-2 5-1,2 3-1,-4-3 1,7 3-1,-3-4 0,2-4 0,-4-5 0,-1-3 0,1-8 1,-2-4 0,3-6 0,-1-3 2,-5-4-1,9 1-1,-4-9 0,5-3 0,0-3-1,2 0 0,3-4 0,0-4-1,5 1 0,2 1-1,-1-1 1,1 4-2,1 1-2,-5-3-4,12 8-3,-13-5-8,8 2-13,0 13-4,-8-5 1,6 9 1</inkml:trace>
  <inkml:trace contextRef="#ctx0" brushRef="#br0" timeOffset="142203">4747 996 64,'-3'-2'31,"-7"-1"-4,0-2-6,7 8-6,-10-11-6,10 7-3,-6-4-3,6 0-1,2 2-4,-3-4-4,9 7-6,-6-10-6,7-1-17,7 9-1,-6-8-1</inkml:trace>
  <inkml:trace contextRef="#ctx0" brushRef="#br0" timeOffset="142532">4851 628 16,'11'-10'17,"-11"-5"-3,5 10-4,0-1-3,-2 4-3,1 4-2,2-1 1,-1 4-2,2-3 1,-1 3 0,4-2-1,-2 2 1,4-2 2,-2 4-1,-2-4 1,3 8 1,-2-3 0,-1 7 1,-6 1 1,2 6 0,-5-1 0,2 11-1,-4-6 0,5 12-1,-7-1-1,3 6 0,-3-4-1,5 11-1,-6-1 0,2 2 0,-4-7-1,2 3 0,-3-3 0,3-3 0,-1-5-2,2-12-1,2-1-4,0-18-4,6 3-10,4-3-13,-9-20-3,12 4 2</inkml:trace>
  <inkml:trace contextRef="#ctx0" brushRef="#br0" timeOffset="142969">4872 1103 36,'10'17'32,"-7"-9"-8,7-8-6,12 0 0,-3-8-5,11 4-3,-1-9-3,9 4-3,-2-4-4,-5-4-6,9 4-12,-2 4-15,-14-8-3,11 11 2,-24-7 0</inkml:trace>
  <inkml:trace contextRef="#ctx0" brushRef="#br0" timeOffset="144125">87 3775 19,'-21'-15'19,"18"12"-2,-9-5-1,7 1-2,0 1-3,4-4-2,6 2 0,-4-2-2,11 3 0,-4-4-1,13 5-2,-6-11 0,10 6 0,-2-4-1,6 5-1,-4-3 0,1 7-1,-1-1 0,-2 9 0,-2 3-1,-4 5 1,-4 6 0,-5 5 0,-5 4-1,-1 7 1,-5 6 0,-1 1 0,-5-2 0,-3 2-1,-3 4 1,4-7-1,-1-4 0,1-2 0,1-11 1,5-3-1,-2-3 0,6-1 0,-1-6 0,0 1 0,4-1 0,0 1 0,1-4 0,2 4-1,0 1 1,3-2 0,-3 2 0,5 1 0,0-1 0,-2 2 0,-3-1 0,6 3 0,3-1 0,-3 4 0,1 1 0,-1 4 0,2 1 0,0 0 0,2 2 0,0 1 0,0 1 0,-6-1 0,1-1 0,-3 1 1,-5-2-1,-2 2 1,-7 1 1,-1-1 0,-4 2-1,1-1 1,-11-3 0,6 0 0,-7-5 1,0 1-1,0-6 0,-2 1 0,-3-10 0,-1 2 0,-1-7-1,-2 1 0,4-7 0,-4-2-1,6-6 0,0-1 0,5 3-2,1-6-1,12 5-4,-6-11-7,16 8-14,6-1-9,-4-11 0,7 6 0</inkml:trace>
  <inkml:trace contextRef="#ctx0" brushRef="#br0" timeOffset="145110">756 3708 34,'-13'16'16,"-5"-6"0,3 8-4,2 5 0,-4 6-3,6 5-2,-4-1 0,8 8-2,-4 1-1,1 4-1,5 3-1,-1 0-1,2-2 0,4-3-1,0 5 0,2-7 1,3 4-1,1-6 0,6-2 0,-2-5 0,3-1 0,0-9 0,7 0 1,-2-12 0,6-9 0,1-5 1,0-10 0,6-7 2,-2-9-1,6-4 2,-4-13-1,4 4 1,-9-9-1,2 4 0,-9-5 2,1 8-3,-10-5 0,-3 7-1,-12-5 0,-5 7 1,-7 1-2,3 7 0,-9 1 0,0 5-1,-2 1 0,4 4 1,1 8-1,5-3-1,2 6 0,-2 0-2,9 5-3,-4-3-5,11 10-7,-2 3-15,-2-9-4,11 11 0,-8-12 2</inkml:trace>
  <inkml:trace contextRef="#ctx0" brushRef="#br0" timeOffset="145860">1582 3701 52,'-5'-1'23,"3"4"0,-1 5-4,-4-1-4,7 14-3,-11-3-3,4 16-2,-1 4-2,0 7 1,0 4-3,1 8-1,-3 0 0,4 5-2,-1-3 2,7-5-1,0-9-1,0-2 0,0-12-1,0-5 0,7-12-2,-6-14-6,7 2-5,1-15-10,-9-7-11,13 1-2,-13-9 2</inkml:trace>
  <inkml:trace contextRef="#ctx0" brushRef="#br0" timeOffset="146219">1383 4109 30,'-12'-7'30,"14"7"-8,-8 4-2,4-8-5,4 11-2,-2-10-3,8 9-3,-5-12-1,12 9-1,-4-6 0,7 6-1,2-6 1,5 3-2,-2-4 0,5 4-1,-5 0-1,1-3 1,-1 3-2,0-3 0,-6 0-1,-4-1-1,6 4-5,-7-8-4,8 10-6,-9-4-10,-1-6-10,11 10 2,-9-10 0</inkml:trace>
</inkml:ink>
</file>

<file path=ppt/ink/ink145.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2:55"/>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269 0 32,'-11'0'15,"8"9"-2,-1-5-1,-2 11-2,1 3 0,-5 6-3,7 9-1,-9 0-1,4 9 0,-3 2 0,6 7-1,-7-9-1,12 10 1,-8-3-1,6 3 0,1 0 0,1 0-1,0-1-1,-2 3 1,2-2 0,0 3-1,-2-4-1,-1-1 2,1-6-2,1 0 1,-1-6-1,2-4 1,0-5-1,0-4 0,0-9 0,0-3-2,5 0-2,-2-6-3,6 3-5,-5-6-7,-2-7-12,6 11-2,-6-16 2</inkml:trace>
  <inkml:trace contextRef="#ctx0" brushRef="#br0" timeOffset="593">0 1089 45,'8'25'18,"-4"-6"-3,4 1-2,-3 3-3,3-1-3,3 6-2,1-2-2,3 5-2,-4-5 1,2 2-1,0-2 0,2 2 0,0-6 0,-2 1-1,4-5 1,-6-1 1,2-4 0,-1-4 1,-2-5 1,-2-4 0,0-12 1,8 1-1,-9-9 1,13-1 0,-6-10-1,8 0-2,-7-1 0,8-4 0,-7 6 0,2 1-1,-5 5-1,-6 1-3,1 10-2,-6-4-4,6 16-6,-8-9-9,-3 3-12,6 7 1,-5-6 1</inkml:trace>
  <inkml:trace contextRef="#ctx0" brushRef="#br0" timeOffset="1296">343 623 12,'0'13'30,"-13"-15"0,13 4 2,-3-2-19,1-6-2,4-1-5,0 0-3,2-1-2,1 7-2,0-7-2,5 11-6,-2-3-7,-3-10-14,12 20 0,-14-20-1</inkml:trace>
  <inkml:trace contextRef="#ctx0" brushRef="#br0" timeOffset="1593">514 436 25,'-11'1'28,"12"9"-7,-6 0-4,2 1-5,1 4-3,-1 6-3,5-1-2,-4-1-1,4 9-1,-1-2 0,3 0-1,-3 3 0,1-3 0,1-4 0,2 0 0,2-4 0,-2-3 0,3-2-1,2 0 1,0-6-1,3 2 1,0 1-1,0-3 1,2 2-1,-2 1 1,-2 0 0,-1 1 0,-3 1 1,-1 1 0,-4 0 0,0 3 0,-7 1 1,1 0-1,-4 3 0,2 0-1,-9-2 0,5-1 0,-5 1 0,-3-5 0,2 0-1,-1-3-2,3 0-2,-5-13-4,8 3-6,0-7-11,-6-19-10,15 7 2,-11-24 0</inkml:trace>
  <inkml:trace contextRef="#ctx0" brushRef="#br0" timeOffset="2078">466 338 20,'14'8'29,"-14"-16"1,6 6-14,11 1-1,-1-3-3,9 3-4,-2 1-4,9 1-1,5-2-1,5 2-1,4-1-1,2-1-3,8 4-6,-4 0-12,-1-9-10,12 9 0,-13-6 0</inkml:trace>
  <inkml:trace contextRef="#ctx0" brushRef="#br0" timeOffset="7265">591 1792 24,'-6'3'8,"-6"-3"-2,6 8-2,1-1 0,5 7-1,0 1 1,8 4 1,2 1 0,6 1 1,4 4 1,3-3-1,6 0 1,1-3 0,6 2-1,0-3-1,5 2 0,0-4-1,7 0 0,-4-6-1,7 3 0,-2-8 0,4-3-1,1-4 1,4 1-1,-6-4 1,4 3-1,-3 0 0,-4 4 0,0 0-1,4 4 1,-9 1-1,0-1 0,2 4 0,-6-3 0,6 2-1,-7 1 1,5 3-1,-8 0 1,1 7-1,-3 4 1,-6 2-1,3 5 0,-6-5 1,-1 10-1,-1-7 1,0 4-1,-3-4 1,1-1-1,1-2 0,-1 0 0,-3 2 1,2-5-1,-2 3 1,0-3-1,-3 0 1,0-4-1,-4-3 2,-1 1-1,-3-6 1,-4 0-1,0-7 2,2 1-1,-5-5-1,2 1 1,-4 1-1,4-2-1,-2 0 1,0 2-1,0-1 0,0-1 1,0 2-2,0-2 1,0 1 0,-2-2-2,7 2-1,-5-4-4,10 5-7,-9-5-12,6-12-9,9 5-2,-6-11 3</inkml:trace>
</inkml:ink>
</file>

<file path=ppt/ink/ink146.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2:41.671"/>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158 756 33,'-11'-1'22,"11"6"-3,-7-2-2,3 2-4,2 5-1,-8-4-3,10 12-2,-8-2-2,3 10-1,-5 2-1,2 8 0,-4 0-1,4 3-1,-5 3 0,3 4 0,-1-5 0,1-2-1,0-2 1,5-4-1,-2 0 0,3-7 0,2-8 0,2-4 0,0-2 0,3-4 0,0-3 0,1-2 1,1-1-1,-2-4 1,5 2 0,-3-3 0,2-1 1,1 3-1,0-6 1,2 2 0,1-3 1,4 2-1,-2-2 0,4-2-1,-1 2 1,2 1-1,-3 1 0,0 1 0,-4 0 1,2 5-2,-3-2 1,2 2 0,-4-3 0,3 3 0,-2-2-1,1 1 1,-1-1-1,3 2 1,-6-2-1,1 1 0,-4 2 0,2-1 0,-3 0 0,-1 2-1,-1-2-2,0-2-1,9 6-4,-13-9-6,13 8-7,-6 0-13,-3-12-4,8 4 3</inkml:trace>
  <inkml:trace contextRef="#ctx0" brushRef="#br0" timeOffset="672">413 714 32,'3'7'18,"-8"-7"1,4 6-1,-1 4-4,-4 6-3,2 7 0,-4 0-3,5 9 0,-9 4-2,1 8-1,-2 2 0,3 8-2,-3-5 0,-1 6-1,3-6 0,-1 6 0,1-4 1,0 3-1,-1-10-1,1-2 1,1-5-1,3-2 0,-3-6 0,5-1 0,2-10-1,1-4-1,4-2 0,-2-11-3,8 4-5,-6-13-4,11 2-12,0-1-10,-8-11-2,8 4 2</inkml:trace>
  <inkml:trace contextRef="#ctx0" brushRef="#br0" timeOffset="1235">653 864 33,'1'16'20,"-7"-4"1,4 2-3,-4 4-4,2 0-3,3 3-2,-4-3-2,1 8-1,0-3-1,-1 10-1,0-1-1,-2 3-2,-8-1 1,9 0-1,-11-1 0,11-2-1,-4-5 1,2-7-1,1-1 0,2-6 0,4-1 0,1-6 0,1-2-1,3-3 1,-3 0 0,2-1 1,-1-3-1,3 1 0,3-5 0,0 5 0,2-5 1,-2 3-1,7-5 0,-2 3 0,4-2 0,-2 2 0,-2 1 0,5 2 1,-5 1-1,0 3 0,0 0 0,0 7 0,-3-1 1,2 7-1,-2-2 1,-4 4 0,1 5 0,1-1 0,-5 1 1,-3 3 0,0 1 1,-1 1-1,-6-1 0,2 2-1,-5-1 1,0-3-1,-1-2 0,-1-4 0,-1 0 0,0-1-1,-2-5 1,-6 0 0,5-7 0,-4 0-1,0-1 0,2-4-1,2-4-1,-4-7-2,5 0-4,-5-12-6,14 6-8,-4-3-14,0-10-1,9 4 2</inkml:trace>
  <inkml:trace contextRef="#ctx0" brushRef="#br0" timeOffset="2000">654 818 27,'12'4'30,"-17"-11"3,5 4-15,3 6 0,-1-6-5,9 6-3,-4-6-2,4 6-2,-2-5-1,7 6 0,-3-4-2,5 1-1,-1-1 0,1 4-1,1-3 0,-1 1-1,2-2-1,-3 0-2,6 2-1,-5-7-5,10 10-5,-7-7-12,7-3-9,3 8-2,-5-6 3</inkml:trace>
  <inkml:trace contextRef="#ctx0" brushRef="#br0" timeOffset="2579">1508 913 55,'0'11'33,"-5"-4"-14,-3-1-1,8 11-5,-11-4-3,11 14-2,-7-1-2,5 10-1,-3 0 0,4 8-2,-4 5-1,0-3 0,3 1-1,-3-3 0,4-7-1,-1-2 0,0-9 0,2-3 1,0-4-2,0-7-1,4 2-3,-6-12-3,7 6-4,-7-14-7,2-4-13,7 8-4,-12-16 1</inkml:trace>
  <inkml:trace contextRef="#ctx0" brushRef="#br0" timeOffset="2969">1331 1317 36,'6'7'24,"-4"-7"-1,6 0 0,5 1-6,-3-7-1,10 6-3,-7-10-3,12 7 0,-10-9-3,9 6-2,-7-2-2,1 3-1,-4 0 0,1 0-1,0 2 0,-2 1-2,2 0 0,-2-2-2,8 2-3,-9-9-3,11 11-7,-7-7-8,-1 0-14,10 1 1,-9-4 1</inkml:trace>
  <inkml:trace contextRef="#ctx0" brushRef="#br0" timeOffset="4719">1656 1886 27,'2'-8'12,"3"1"0,6-9 0,-1-2-1,6-8 1,-3-3-4,7-4 0,-3-6-1,2-3-2,3-6 0,-3-1-2,1-4 1,3 4-2,-3-7 1,-2 9-1,3-2-1,-1 3 0,-4 2 0,-3 9 0,-1-1-1,1 8 1,-3 5-1,-4 0 1,1 4-1,1 3 0,-3 3 0,2 1 1,-2 2-1,0 1 0,-1 0 0,1 3 0,2 3 1,-5-1-1,1 1 0,-1 1 0,1 1 0,-3-1 0,0 2 0,1-1 0,-1 1 0,2-2 0,-2 4 0,0 1 0,0 0 0,2 4 1,-2-1-1,0 4 0,0 0 1,0 4-1,-2-2 1,2 7 1,-3 1-1,-4 9 1,2 1-1,-1 4 0,-6 3 1,4 6-1,-2-1 0,0 4 0,-1-1-1,1-4 0,7 0 1,-7 1-1,7-3 1,-1-1-1,-1-1 0,4-1 1,-3-5-1,0 3 1,0 1-1,1-9 1,1 0-2,-3 0 2,4-7-1,-1-2 0,0-6 0,1-1 0,1-4-2,0-4-2,5 0-3,-5-7-9,5-10-14,5 9-5,-6-19 2,11 7 0</inkml:trace>
  <inkml:trace contextRef="#ctx0" brushRef="#br0" timeOffset="5625">2447 988 21,'4'3'19,"-11"-6"-2,7 6-3,-5-1 0,2 1-4,0 5-1,-4 2-2,2 6-1,-5 5 0,2 9-1,-5-3 0,1 11-2,-4 1 1,0 5-1,-1 2-1,-3 1 0,6 2-1,-6 0 0,7-2 0,0 0-1,3-3 0,5-1 1,0-3-1,3 1 0,9-10 0,0-1 0,2-1 1,5-3-1,-1-5 0,5-5 1,-5 1-1,7-8 0,-4-2 1,5-4 0,-6-3 0,5-10 0,-7 1 0,3-8 1,-3 1-1,1-5 1,-5-4-1,1 1 0,-1-4 0,-6 5 0,0-3 0,0 4-1,-3-4 2,-1 6-2,-3-1 1,1 6-1,-7 2 1,0 7-1,-3 2 0,-1 8 1,-4 2-2,-5 7 1,3 10-1,-5-7 0,2 10-3,0-6-2,10 6-5,-7-8-7,12-7-13,11 7-4,-7-19 1</inkml:trace>
  <inkml:trace contextRef="#ctx0" brushRef="#br0" timeOffset="6641">2945 1068 41,'3'1'32,"-13"-1"-7,5 2-5,4 9-3,-9 2-4,8 15-5,-9-5-1,8 16-2,-7 0 1,5 8-3,-3 1 0,3 1-1,-2-4-1,2-2 0,3-1 0,1-13-1,-1-1-1,1-12 0,2 2-2,-2-18-3,7 2-5,-8-18-6,9-1-10,0 4-10,-7-14 2,5 10 0</inkml:trace>
  <inkml:trace contextRef="#ctx0" brushRef="#br0" timeOffset="6969">2796 1405 50,'6'2'23,"-4"1"-1,1-6-4,5 6-3,-4-8-3,7 3-4,-3-2-1,7 2-2,-4-3-2,4 0 0,3-1-1,0 2 0,5-2-2,0 1 0,2 2-4,-2-4-4,10 4-7,-2-2-16,-5-8-4,10 7 0,-11-12 0</inkml:trace>
  <inkml:trace contextRef="#ctx0" brushRef="#br0" timeOffset="7485">3525 983 27,'-12'-5'27,"9"10"-11,-2 3 0,2 2-4,-1 6-3,-2 9-1,1 6-3,-5 1 0,0 11-2,0-4 0,2 5-2,-3-4 0,-1 3 0,4-4 0,0-6 0,1-4-1,4-3 0,-2 0 0,3-10 0,1 1 0,1-8 0,1 0 0,1-5 0,-1 1 0,6-5 0,-5-1 0,6-1 1,-2-1-1,4 1 1,2-3-1,1 0 1,-2-3 0,6 3 1,-1-3-1,-3 3 0,2-1 0,0 1 1,0 2-1,0 1 0,-4 2 0,1 2 0,-1 1 0,-1 3 0,-2 4 0,2-2 0,-2 2 0,-3 2 1,-2 1 0,2 0 0,-5 1 0,0 3 0,-5-1 0,2 0 1,-5 4-1,0-1-1,-4 4 0,2-5 0,-3 0 0,0 0 0,-3-3 0,-2 1 0,-4-8 0,-1 7-1,0-9 1,-3 1 0,-2-6-2,-3-2-1,5-4-2,-4-10-2,10 4-8,-3-10-10,-1-4-12,19 2 0,-8-13 1</inkml:trace>
  <inkml:trace contextRef="#ctx0" brushRef="#br0" timeOffset="8250">3521 823 48,'8'0'29,"-8"-1"-10,2 2-2,3 6-4,-3-2-4,8 6-2,-4-1-1,9 3 0,-2-3-2,7 3 0,-1-4-1,4 5-1,0-6 1,2-2-2,1-3-1,2-1 1,-2-2 0,-3-3-2,4 0-1,-6-4-3,4 2-2,-4-3-6,0 5-6,-1-1-11,-7-5-5,10 12 0</inkml:trace>
  <inkml:trace contextRef="#ctx0" brushRef="#br0" timeOffset="8797">4173 866 39,'-13'-4'25,"5"11"0,-7-1-7,-5 3-3,4 7-4,-7-1-3,5 11-3,-5-7-1,5 12-1,-4 5-1,6 5-1,-2-2 1,5 6-1,0-1 0,1 1-1,4-1 1,3 1 0,2-7-1,1-1 0,5 1 1,4-1-1,1-4 0,2-1 0,0-1 0,3-6 0,0 1 0,0-10 0,2-3 0,-2-6 0,2-2 1,0-10-1,-2-2 1,2-3 0,-2-9 0,2-2-1,-4-7 1,-1 3 1,0-4 0,-2 0-1,-5-1 0,-3 8 0,-3 2 0,-4 7 0,-2 3 0,-5 7 0,-2 5-1,-4 4 0,1 4 0,-3 5 0,3 4-1,-1 4 1,3 1-3,3-1 0,4 2-4,-3-7-2,11 6-9,-1-3-12,-2-11-6,10 10 2,-7-17 0</inkml:trace>
  <inkml:trace contextRef="#ctx0" brushRef="#br0" timeOffset="9625">4795 978 5,'-6'-11'32,"8"12"1,-14-6 2,-4 4-16,11 9 0,-13 2-7,11 14-1,-6 2-3,6 13-2,-4 4-1,4 4-2,-1 5 0,2 0-1,2-1 0,1-2-1,1-10 0,2-5 0,2-6-1,3-7-1,-2-6 0,0-10-2,6-2-3,-8-13-4,9 0-7,-10-9-7,3-9-13,4 5-1,-9-8 2</inkml:trace>
  <inkml:trace contextRef="#ctx0" brushRef="#br0" timeOffset="9954">4572 1289 43,'5'9'31,"-5"-6"-6,3 0-2,4 4-5,-5-11-3,11 11-3,-5-10-1,12 3-4,-6-10-2,8 7-1,2-6-2,1 3-1,0-4 0,4 2-1,-1 0 0,2-2-1,1 5-1,-3-6-2,5 4-3,-7-7-2,13 10-10,-12-4-8,2-3-11,7 11 1,-6-5 0</inkml:trace>
  <inkml:trace contextRef="#ctx0" brushRef="#br0" timeOffset="10375">5582 947 34,'-21'-13'27,"9"13"-15,-1 0 2,0 7-4,-2 2-2,-5 4-1,6 7-1,-6 8-1,2 4 0,-2 3-1,4 9-1,-6-7-1,8 9 0,-3-2-1,11 0 0,-3-4-1,9 0 0,-5-6 0,9-3 1,-1-2-1,5-1 0,0-2 1,1-7-1,1-4 1,3-2 0,-2-1 0,6-4 1,-3-8 1,4-2-1,0-6 1,5-4 0,-4-5 1,3-5-1,0-7 1,1 3-1,-5-10 0,3 7-1,1-7 1,-6 2-1,-3-2 0,0 2-1,-5-6 0,1 8 0,-8-7 0,1 6 1,-5 1-2,-6 1 1,-2 0-1,-1 8 0,-4 3 1,-5 1-1,1 2 0,-3 4 0,0 7-1,-3-4-1,1 10-1,-3-6-3,12 9-4,-14-6-7,19 3-14,1 9-6,-5-12 0,15 13 2</inkml:trace>
  <inkml:trace contextRef="#ctx0" brushRef="#br0" timeOffset="11375">6148 854 22,'2'10'30,"-13"-2"-3,7 2-7,3 9-2,-4-1-5,6 17-3,-4-4-1,6 14-3,-6 4 0,6 3-2,-6 2-1,5 3-1,-4-5 0,4 4-1,-2-11 0,1-9-1,1 2-1,-2-12-2,5 0-5,-7-18-5,9 0-11,1-3-10,-10-15-2,9 4 1</inkml:trace>
  <inkml:trace contextRef="#ctx0" brushRef="#br0" timeOffset="11719">6029 1335 34,'11'5'33,"-8"-10"-5,7-3-5,8 1-3,-1-6-5,11 5-3,-5-13-2,11 11-4,-4-8-1,1 2-2,-2 1-1,3 6-1,-8-3 0,-2 7-1,-1 2-2,-5-4 0,4 9-4,-12-12-3,14 15-7,-16-13-9,2 0-12,10 10 0,-14-12 2</inkml:trace>
  <inkml:trace contextRef="#ctx0" brushRef="#br0" timeOffset="16782">6761 1624 44,'-8'3'17,"14"-15"1,2-6-2,9-9-3,8-4-2,-1-12-2,11-2-1,-4-9-1,10-3-2,-8-7-1,6 6-1,-8-4-1,1 11 0,-8-1-1,-6 5 0,0 4 0,-5 8-1,-3 4 1,-2 5-1,-1 4 1,0 4-1,-2 4 0,-2 6 0,-2 4 0,1 6 0,-2 3 0,0 3 0,0 3 0,-2 2 0,1 0 0,-1 5 0,-1 4 0,-4 2 1,1 7-1,-1 2 0,-3 7 1,0 6 0,-1 5 0,-4-1-1,0 5 2,2 1-1,-1-2-1,2-2 1,-1-8-1,1-5 0,6-3 0,1-10 0,2-5-1,-1-8-3,8 0 0,-4-11-3,6 6-6,-4-13-7,3-6-13,3 9-3,-3-16 3</inkml:trace>
  <inkml:trace contextRef="#ctx0" brushRef="#br0" timeOffset="17407">7447 939 38,'-1'-7'17,"4"11"0,-3-4-3,0 1-3,2 6-3,-2-2-2,3 8-1,-5 0 0,2 6-1,-5 1 0,0 3-1,-1 6 0,-2 4-1,-4-1 0,2 1 0,-1 1-1,2-3 0,3-3 0,1-2-1,0-8 1,3-2-1,4-3 0,0-3 0,3-4 1,1 1-1,1-4 0,3 0 1,-1-1-1,5 0 0,-1 1 0,2-3 0,1 0 1,4 3-2,-4-3 1,4 0 0,-2 0 0,-2 4 1,-1-1-1,0 0 1,-4 4-1,2 2 1,-6-2 0,1 6 1,-4 2 0,-3-1 0,-2 6 0,-3 1 1,-6 2 0,-1 3-1,-9-2 1,-3 6-1,-5-1-1,-3 2 0,0-3 0,-2-6-1,0 0 1,5-9-1,4-5-1,4-10-2,4-6-4,-1-20-4,9 4-8,0-12-13,-5-19-5,8 4 3</inkml:trace>
  <inkml:trace contextRef="#ctx0" brushRef="#br0" timeOffset="18032">7337 802 20,'33'8'31,"-10"-14"1,12-2-12,-3 4-3,1-2-3,8 3-3,-11-4-4,6 4-3,-3-4-1,-2 1-2,-3 4-1,-3-3-2,-2 5-3,-9-5-6,6 7-8,-4 4-15,-11-15 0,8 10 0</inkml:trace>
  <inkml:trace contextRef="#ctx0" brushRef="#br0" timeOffset="21860">6646 70 19,'-12'-3'15,"14"8"-1,-4-3-2,6 1-1,2 3-2,-1 1 0,5-1-1,0 4-1,3 6-1,2-4-1,0 4-1,1-3-1,2 3 0,0-1-1,2 1 0,-2-3 0,3-1 0,-6-1 0,3 2-1,2-3 0,-2 0 0,-3-4 0,-1 3-1,1-3 1,-3 1 0,-1-4 0,-3 0-1,-3-1 1,5-2 0,-3-2 0,-1 0 0,-2-2 0,4 0 0,-2-2 0,-1 1 0,2-2 0,-4 6-1,-1-4 1,3 2 0,-4-1 1,3 1-1,-4 1 0,3 1 1,-3-4 0,3 2 1,-3-2-1,4 2 2,-6-6-2,5 3 1,-4-4 0,2 0 0,-1-3-1,2-3-1,-2 1 1,1-1-1,-1-4 0,4 4 0,-4-2 0,1 4-1,-1-3 0,0 11 0,2-9 0,-2 9-1,3 1-1,1-2-1,2 4-3,-4-5-4,11 9-4,-10-9-7,7 3-13,5 5-3,-9-8 3</inkml:trace>
  <inkml:trace contextRef="#ctx0" brushRef="#br0" timeOffset="24219">8242 796 30,'0'0'20,"-5"-7"-2,3 7-3,1-3 0,-1 1-5,2 4-1,-2-1-1,2 8-2,0 2-1,0 10 0,-4-3-2,2 15 1,-8-1 0,5 11 0,-5-6-1,2 10-1,0-3 2,0 4-3,-2-3 1,5-4 0,2-3 0,-2-3-2,3-4 1,0-5-1,2-6 0,0-5 0,2-2-1,0-5 0,3 0-3,-5-6-1,5 3-5,-5-12-4,6-1-15,1 8-7,-7-10 2,6 7 0</inkml:trace>
  <inkml:trace contextRef="#ctx0" brushRef="#br0" timeOffset="24672">8027 1211 37,'-2'-8'21,"7"8"0,3-5-1,-4 2-3,14 3-3,-8-7-3,11 7-1,-6-3-3,11 0-1,-8-4-2,5 7 0,-2-9-2,4 5-1,-2-6-1,2 7 1,-7-7-2,3 4 1,2-2-2,-2 0-3,2 11-5,-8-6-13,-5-4-12,13 14-1,-18-11 1</inkml:trace>
  <inkml:trace contextRef="#ctx0" brushRef="#br0" timeOffset="27625">8983 786 33,'0'-3'13,"-2"-4"0,0 4-2,-3-4 0,0 4 0,4 0-2,-7-4-2,4 7 0,-6-3-2,5 6-1,-4-6 0,0 6-1,-2-3-1,4 7 0,-4-4-1,1 3 0,0 1 0,-3 3-1,3 0 0,-1 3 0,-1 1 1,4 1-1,-4 3 0,3 0 0,0 3 1,3 0-1,1 0 1,2 4-1,1-2 1,4 3-1,1 0 1,5 0 0,0 6-1,5-2 0,1-3 1,0 3-1,1-1 1,3-1-1,-3-2 2,0 2-1,0-4 0,-1-1 1,-2-4 0,1 6 0,-6-6 0,1 3 0,-7-4 0,4 3-1,-5-5 1,-1-1-1,-4-2 0,-2 3 0,-3 0 1,-1-3-1,-4 2-1,-1 0 1,-2-4-1,-2 2 0,-1-6 0,-2 4 1,1-8-1,1 2 0,1-3 0,4-4 1,-1 2-1,4-6 1,3 1-1,4-5-1,2 4 1,3-7 0,4-2 0,0-1-1,6-4 1,2 0-1,4-6 1,3-3 0,3-2 0,6 0 0,0-6 0,5-7 0,0-2 0,0 2 0,-1-3-1,0 1 2,-3 4-1,-5 1 1,-3 3 0,-9 12 0,-8 4 1,-1 2 0,-10 2 0,1 5-1,-11-2 0,5 2 0,-3-1 0,-1-4-1,3-2 1,0-3-1,1 4-1,3-2 0,1 3-2,4-2-1,3 7-3,-6-2-5,14 17-5,-7-2-10,1-2-9,8 15 0,-8-8 2</inkml:trace>
</inkml:ink>
</file>

<file path=ppt/ink/ink147.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3:10.796"/>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167 40 28,'-10'-11'21,"9"8"-3,-4-7 1,0 3-5,2 4-1,-4-3-3,5 9-2,-1 0-2,5 7-1,-2 6-2,1 7 0,1 1 0,3 11 0,-3 4 1,3 5-1,-5 1 0,5-1-1,-9 2 0,4 0 1,-3-6-2,0 0 0,-2-9 0,0-2-1,2-3 1,-4-3 0,2 0-1,3-4-1,-1-3 0,1-2-2,4 0-4,-8-7-2,9 7-7,-8-10-5,-2-8-11,12 11-3,-15-17 1</inkml:trace>
  <inkml:trace contextRef="#ctx0" brushRef="#br0" timeOffset="438">0 427 33,'-3'-4'21,"7"3"2,3-1-3,-2-4-3,8 4-3,-5-6-2,10 5-2,-1-7-1,9 7-2,-8-7 0,12 3-2,-7-3-2,6 4 1,-1-7-3,0 3 1,-3 0-1,-2 4 0,-4-1-1,-1 4 1,-4 0-2,-5 6 1,-2 0 0,0-3-2,-3 7-2,-4-7-2,9 10-5,-11-10-4,9 3-7,-1 3-11,-4-9-4,8 14 2</inkml:trace>
</inkml:ink>
</file>

<file path=ppt/ink/ink148.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3:19.187"/>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61 197 22,'-3'-3'10,"-7"-4"0,8 1-1,-4-4 1,2 4-1,-1-3-1,2 0 1,3 0-2,-1-4-1,4 4 0,2-4-2,1 3 0,4-3-1,3 1 0,2-2 0,5 2-1,3-2 0,6 5 0,-1-4 0,5 10 0,-2 2-1,2 1 1,-2 6-1,1 2 0,-6 5 0,-2 2 0,-4 4-1,-2 3 1,-3 1 0,-5 4 0,-4 3 0,-1-1 0,-6 0 0,-4 2-1,-5-1 1,-3 2 0,-2-3-1,-3-1 1,0-2 0,-3-1-1,-2 1 1,1-5 0,4-1-1,5-4 0,-2-3 1,7-3-1,1-1 0,4-4 0,3 0-1,3-3 1,4-1 0,-2 1 0,1 0 0,3-1 0,2 3 0,1-1 0,1 0 0,3 7-1,-1-4 1,5 4 0,-2-3 0,0 3 0,-2-1 0,2 3 0,-5-3 0,1 1 0,-6 2 1,-2 1-1,-6 1 1,-1 3 0,-6-1 1,-3 5 0,-3-3 0,-2 3 1,-6-3-1,3 2 0,-7-2 1,2 1-1,-3-1 0,1-2-1,-4-1-1,3-3 1,-1-6 0,4 1 0,-1-7-1,2-4 0,1-5 1,5 0-1,-4-2-1,4-5 0,4 4-2,-4-7-4,6 7-3,-5-7-7,5-1-13,7 7-6,-5-6 0,9 6 2</inkml:trace>
  <inkml:trace contextRef="#ctx0" brushRef="#br0" timeOffset="1156">972 244 45,'-5'0'16,"5"7"1,0 3-2,-1-1-3,1 11-1,-2-4-2,2 14-1,-6-3-2,6 9 0,-5 3-1,3 4-1,-6-6-1,4 4-1,-4-4 0,7-2-1,-3-8 0,1-2 0,-2-9-1,5-4 0,0-1-1,-1-9-2,2 2-3,-2-8-4,2 4-6,-1-4-10,-3-10-9,6 9 2,-6-15 0</inkml:trace>
  <inkml:trace contextRef="#ctx0" brushRef="#br0" timeOffset="1500">831 564 53,'3'-2'23,"-1"2"0,1-5-3,4 5-2,-5-9-6,9 4-1,-4-8-4,11 4 1,-8-4-3,9 7-1,-1-9-2,7 4 0,0-1 0,4 4-1,-3 0-1,2 0 0,5 1 0,-8-1-1,6 5-1,-5-3-2,4 9-3,-6-13-6,11 13-4,-12 1-10,0-8-11,11 16 2,-11-12 1</inkml:trace>
  <inkml:trace contextRef="#ctx0" brushRef="#br0" timeOffset="2031">1549 913 37,'-4'8'19,"-1"-8"-1,9-7-1,2-6-3,-1-11-2,10 3-2,-3-17-1,9 6-2,-1-16-1,3 4-1,-4-10-2,9 9 0,-2-9-1,4 5 0,-4-1-1,1 1 0,-1 5-1,-2 3 1,-4 3 0,3 9-1,-10 1 0,-1 6 2,-6 5-2,-1 4 0,0 7 0,-2 3 0,-1 3 0,0 1 0,-2 2 0,1 2 0,-1 2 0,0 3 0,0-1 0,-1 8 0,-3-1 1,1 8-1,-3-1 0,-4 7 1,3-1 0,-3 7-1,0 3 1,-3 7 0,2-4 0,-6 7-1,4-4 1,-3 3-1,1-1 1,2 0-2,1-8 2,3-1-1,-3-1-1,9-6 1,-2-1-1,2-9 0,8 3-3,-7-12-2,12 4-3,-10-14-5,11 2-8,1 1-9,-6-18-4,11 10 1</inkml:trace>
  <inkml:trace contextRef="#ctx0" brushRef="#br0" timeOffset="2656">2182 287 15,'-11'-17'24,"4"21"-12,-2-4 1,0 8-5,3 3-1,-4 6 0,2 2-2,-4 1 0,7 4-1,-5 6-1,2 2 0,2 4-1,-3 3-1,0 2 1,5 3-1,-4 0 0,6 0-1,-1-2 1,5-1 0,-2-5-1,3 0 1,5-7 0,-3-3 0,5-6 0,0-7 1,0-4 1,1-2 1,1-7 0,3-3 1,-2-10 0,0-4 1,0-5 0,0-1-1,-3-11 0,5-1-1,-7-2 1,5-6-2,-6-2 0,4 1-1,-6-2 0,5 1 0,-10 1-1,3 1 0,-3 4 0,0 8-1,-3 2 1,-5 3-1,1 3 0,-3 3-1,0 7 0,-8 0 0,10 3-3,-12 4-2,9 9-5,-10-6-4,11 13-14,0 6-7,-10-6 0,4 14 0</inkml:trace>
</inkml:ink>
</file>

<file path=ppt/ink/ink149.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4:11.312"/>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256 345 19,'5'5'17,"-13"-11"-2,11 7-3,-6-2-2,1 1-2,2 3 1,-2-3-3,2 10 0,-1-5 0,2 8-1,-4 0-1,5 6 1,-7-1-1,5 8 0,-5 0-1,5 4 0,-5 1 0,3 3-1,-1 5 1,1 5-1,-2-2 0,2 2-1,-1-1 1,3 1-1,-4-4 0,4-2 0,0-4-1,0-6 1,2-4 0,-2-1-1,2-3 1,-1-7-1,-1 3 0,4-5 1,-4-1-1,1-2 0,-1 2 0,0 0 0,0-4 0,0 1-1,0-1 1,-1-1-2,1 2 0,-5-4-2,8 2-1,-6-7-1,6 6-4,-6-9-3,8 1-5,-1 3-9,-10-15-4,17 14 2</inkml:trace>
  <inkml:trace contextRef="#ctx0" brushRef="#br0" timeOffset="703">0 800 22,'5'5'19,"-9"-13"-3,8 11-1,-1 2-1,0-7-4,4 9 0,-4-9-1,10 10-1,-6-8-1,8 8-1,-5-8 0,6 5-1,-3-5-1,7 4 0,-4-6 0,6 2-1,-1-5 0,4 2 0,-2 0 0,3-2-1,-7 1 0,3 1 0,-1 1-1,-1 1 1,-4 1-1,-3 0 0,1-2 0,-1 2 0,1 0 0,-2 0-1,3 0 1,0 0 0,-2-3 0,1 3 0,6 0 0,-5 0-1,0-3 1,3 1 0,-5 0-1,0 1 1,2-4-1,0 2 1,-2-1-1,2-2 1,-4 6 0,0-7-1,1 7 1,-4-6-1,0 3 0,2 1 1,-5-1-1,2 6 0,-4-8-1,2 2 2,0 0-2,-2 3 1,0 0-1,1 0-1,-3 3-2,-1-10-3,7 14-4,-10-10-11,4-1-15,4 4-2,-11-10 2,11 7 1</inkml:trace>
  <inkml:trace contextRef="#ctx0" brushRef="#br0" timeOffset="5531">1144 273 33,'-8'-4'17,"6"7"-2,-2-2-1,0 3-1,3 4-3,-4 0-2,5 8-1,-2-1-1,2 9-1,0 1-1,3 6 1,-3-2-1,5 7-1,-3-2 0,1 5 0,-1 4-1,1-2 0,-1 3-1,-1 0 1,-2 0-1,1 3 0,-2-3 0,0 3 0,-1-5 0,2 4 0,-4-4 0,3 1-1,2-6 1,-2 4 0,2-5-1,0-7 0,-1 1 1,-1-4-1,0-3 0,2-2 1,-1 3-1,-3-3 0,3 1 0,-6 4 2,4 0-2,-2 0 0,-2-3 0,3-1 0,-1 1-2,1-10 1,1 0-2,0-9 0,6-1-2,-5-11-3,9 3-3,-7-12-4,5 4-6,3 0-10,-10-13-1,12 10 0</inkml:trace>
  <inkml:trace contextRef="#ctx0" brushRef="#br0" timeOffset="6234">1010 494 30,'6'-10'13,"-6"-5"0,4 2-1,-1-2 0,2 1 1,1 2-3,1-1-1,3 2-1,0-5-2,3 3 0,-2-4-2,6 1 0,-3 0 0,4-2 0,-1-2-1,3 5 0,-2 1 0,5 6-1,-5-4 0,1 6 1,1-1-1,1 7-1,-3 0 0,2 3 1,-5 1 0,3-1-1,-2 3 1,1 4-1,-2 0 0,3 3 0,-2 0 1,2 5-1,0-2 0,-1 6 0,1-3-1,-3 6 2,-2-6-2,3 4 2,-4 0-2,1 0 1,-5-1 0,0 3 0,2 1 0,-2-3-1,-3 1 1,2-1 0,-6-3 0,3 1 0,-4-3 0,-2 1 0,-5-2 0,4-3 1,-7-1-1,4 4 0,-11-6 1,4 2-2,-5-2 1,-2-1-1,-4-5 1,-1 2-1,-1-6 0,-2-1 1,-2 3-2,1-1 2,-4 1-1,2-1 0,0 5-1,-2-4 1,0 3-1,-2-4-1,6 3 0,-2-4-2,6 6-3,-3-12-3,12 13-10,-4-5-14,5-6-4,9 3-1,-4-11 2</inkml:trace>
  <inkml:trace contextRef="#ctx0" brushRef="#br0" timeOffset="9641">2340 327 29,'1'2'9,"-2"-7"-1,2 5-1,1-2 0,1 6-1,2-3 0,-2-1 0,6 4 1,-3-3-1,4 2 1,-3-4 0,6 2 0,-2-4 0,6 5-1,-6-5 0,9 4-1,-5-4-1,8 6 0,-4-6-1,6 6 0,-2-6 0,0 6-1,-2-6 1,4 3-1,-5-3 0,3 3 0,-2-4-1,2 4 1,-5-3 1,2 3-2,-1 0 1,-2-3-1,3 3 0,-6 0 0,4-3 0,-3 3 0,0 0 0,-4 0 0,3-4 0,-1 8 0,0-8-1,3 4 1,-1-3 0,-2 0 0,7 0 0,3-1 0,-5-2 0,3 3-1,-3-2 1,2 0 0,1 1-1,-3 1 1,1 0-1,-6 0 0,1-1 1,1 3-1,2-2 1,-3 1-1,0 0 1,0 2 0,4 0-1,-3 2 1,3 1-1,-1-1 0,-1 1 1,4-3-1,-5 3 1,1 1-1,0-4 1,-2 0-1,0 0 0,1 3 0,-3-3 0,1 3 0,-2 0 0,1 1 0,-1-1 1,1-1-1,-6-1 0,-1-1 0,3-1-2,-4-4 0,2 1-2,-2-2-1,4 6-4,-12-10-5,14 10-6,-8 0-13,-5-10-5,3 14 2,-7-14 2</inkml:trace>
  <inkml:trace contextRef="#ctx0" brushRef="#br0" timeOffset="10688">2430 526 21,'-2'-6'20,"14"2"-3,-6-4-1,6 2-1,-1 1-3,6-2-2,1 7-1,-5-6-1,10 6-2,-7-4-1,6 4 0,-6-3-2,10 3 1,-9-1-1,7 1 0,-2 0 0,2 1-1,-2-2 0,1 5 1,-2-4-2,0 5 2,1-1-2,-1-1 1,-4-3-1,4 3 0,-6-1 0,6 1 0,-6-3 0,3 2 0,-3-2 0,3 3-1,0-3 1,3 5 0,-4-5-1,2 3 1,-4-3 0,3 2-1,-1-1 0,-1 1 1,0 0 0,-2-1-1,-1 1 0,0 1 1,2-1-1,-1-1 0,3 1 0,-4-2 1,3 2-1,1-2 0,-1 0 0,-1-4 1,3 4-1,-5 0 0,2-3 1,-2 3-1,-1-3 0,1 3 1,0-3-1,-2 1 0,1 0 1,3-1-1,-6 0 0,1 0 0,0-1 1,0 4-1,-2-3 0,0 3 0,2-3 0,2 3 0,-4-3 0,0 1 1,0-1-1,2-2 0,0 1-1,0 0 0,1 2-1,-2-5-1,7 9-2,-8-10-1,7 14-3,-10-12-2,11 12-3,-12-9-4,7 3-8,-1 10-10,-12-17 3</inkml:trace>
  <inkml:trace contextRef="#ctx0" brushRef="#br0" timeOffset="11734">2386 865 29,'-2'-1'14,"9"4"0,-4-3-2,0 0 1,5 1 0,-1-2-2,6 2-2,-6-4 0,9 6-2,-8-6-1,10 5 0,-1-5-1,1 6-1,1-6 0,3 3-1,-2 0 1,1-4-2,-1 3 1,4-1 1,-4-1-2,6 3-1,-4 0 1,1 0-1,-5-2 1,6 0-1,-4 2 0,1 0 0,-3-3 0,4 3 0,-8-3 0,6 3 0,-3-2-1,1-1 1,-2 1-1,-1 1 1,1-2-1,6 1 0,-3 0 0,3 1 1,-1-4-1,-3 3 0,3 1 0,1-1 1,-3 0-1,-2 1 0,-2-1 1,1 0-1,0 2 0,-1 0 0,0-1 0,0-3 0,-2 3 1,5-1-1,-6 2 0,-1-3 0,2 3 0,0 0 0,-1 0 0,-1-3 0,1 3 0,-1-5 0,1 3 0,1-3 1,0-3-1,3 2 0,-1-1 0,0 7 1,0-10-1,0 7 0,-2-3-1,0 6 1,-2-4 0,-1 1 0,2 0 0,-1-1 0,-1 1 0,5 0 0,0 0 1,-4-1-1,2 4 0,-1-3 0,-1 3-1,1-3 0,1 0 0,-3-1-1,4 1-3,-2-7-1,6 9-3,-7-14-5,12 12-8,-3 1-15,-5-4 1,6 4 0</inkml:trace>
  <inkml:trace contextRef="#ctx0" brushRef="#br0" timeOffset="13516">4594 44 26,'10'-5'20,"-15"-8"-2,8 6-2,-6 1-2,-2-1-2,3 7-1,-6-8-2,5 11-1,-7-4-1,2 4-2,-4 0-1,1 4 0,-4-1-2,-1 1 0,-1 3-1,-2 3 0,-3 0 0,7 3-1,-8 3 1,7-2 0,-4 2-1,7 1 1,-2 3-1,4-4 0,-1 4 0,3 0 0,-3 1 0,7-2 1,-1 0-1,1 4 0,-2 1 0,4 0 0,-2-2 0,2 1 1,1-2-1,-3 4-1,2-4 1,1 1 0,0-2 0,2-4 0,0 1 1,0-1-1,0-2 0,2 2 1,0-3 0,3 1-1,-2-1 3,0 4-3,5-1 1,-6-3-1,8-1 2,-5 1-2,3 1 1,-1-4-1,-1-3 1,4-1-1,-3-1 1,3 2 0,-1-2-1,1-1 1,2-2-1,-2-2 1,1 0 0,2-1-1,-1-2 1,2-2 0,-2-1 0,3 1 0,0-1 0,3 0 0,-5-5 0,3 1 0,-3-3 0,5 2 0,-5-5 0,6-3 0,-3 0 0,0-1 0,-1 1-1,-2 0 1,2-1 0,0-2-1,-2 3 1,0 1-1,-1 0 1,1-3-1,-3 0 1,-1 1-1,3 0 0,-2-1 0,-2 2 1,0 1-1,-1-1 1,1 1-1,-1-1 0,-1 1 1,-3 1 0,2-3 0,-1-2-1,-1 3 1,-1-2 0,-1 0-1,-1-2 1,0 1-1,-1 1 0,1 0 0,-4-2 0,3 4 1,-3-2-1,1 5 0,-2-3 1,-1 3-1,-1 3 0,-3-2 1,0 6-1,-3-2 0,-3 4-1,-2-4 1,-5 5-1,0-2 0,0 2 0,-2-2 0,0 0-1,-4-1-1,3-3 0,-2-2-2,8 1-1,-6-9-4,13 9-4,-12-13-4,12 7-12,5 3-7,-6-7 1,13 14 2</inkml:trace>
  <inkml:trace contextRef="#ctx0" brushRef="#br0" timeOffset="15094">2368 1825 48,'9'0'20,"3"-10"1,-1-6-4,9-2-1,3-13-3,10 2-2,-2-17-4,10 5-1,0-14-2,5 1-1,2-4-1,-2 2 1,-3 2-2,-2 2 0,-4 2 1,-4 2-2,-5 8 1,-5 7 0,-2 9-1,-6 2 1,-5 8-1,-5 2 1,0 11-1,-3 1 1,-4 6-1,0 1 0,-1 4 0,1 1 0,1 1 0,-3 1 0,-1 3 0,2 4 0,0 0 1,-2 2-1,0 3 1,-5 5-1,5 1 0,-3 1 0,-2 3 0,4-2 1,-3 0-1,1 1 0,3-9-1,-1 1 1,2-7 0,3-2 1,-1-5-1,2-2-1,2-3 0,-2-4 0,1 4-3,-1-11-4,10 6-4,-10-10-9,4-2-15,7 4-1,-6-13 2</inkml:trace>
  <inkml:trace contextRef="#ctx0" brushRef="#br0" timeOffset="15844">3126 1511 19,'-8'-4'29,"16"6"1,-8-5-10,0-10-3,5 4-3,-2-12-3,6 5-2,-3-10-1,6 1-1,1-7 0,3 3-3,2-4-1,4-3-1,1 0 0,0 0-1,1 1 0,2 0 0,-1 8 0,-5-3-1,0 7 1,-1 7-1,-6 3 1,1 3-1,-6 7 0,-2 0 1,-2 3-1,-3 3 0,2 0 1,-4 4-1,1 3 1,1-1-1,-1 4 1,0 5-1,0 0 1,0 8-1,-4 0 1,0 2 0,1 3 0,-5 5 0,-2 3 0,3-3 0,-4 8 0,-1-3-1,3 1 0,-3-3 1,1 0-1,2-9 0,3-8 0,1-2 0,2-9 0,1-2-1,4-8 0,-1-2-2,7-1-5,-8-11-4,15 10-13,0-6-13,-8-7-1,7 6 1</inkml:trace>
</inkml:ink>
</file>

<file path=ppt/ink/ink1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50.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5:20.093"/>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0 936 43,'12'-12'15,"9"-6"-2,5 1 2,2-13-3,8 3-1,-1-14-1,7 3-2,-4-11 0,10 0-2,-5-8-1,9 2 0,-8-10-2,7 1 0,-3 4-1,1 1 0,-4 4 0,-1 8-1,-10 1 1,-4 13-1,-5 6 0,-2 7 1,-10 7-2,-4 8 1,0-1-1,-8 6 0,3 1 0,-4 3 0,0-1 0,0 2 0,0-2 0,0 3 0,0 4 0,0 0 0,0 1 0,0 4-1,-4 1 1,-1 7 1,0 3-1,-4 2 0,0 5 0,-2 2 1,-1 3-1,-1 3 2,-1 3-2,0-2 1,1 2-1,2-5 1,-1 0 0,7-6-1,0 0 0,2-11 1,3 0-1,0-8 0,2-1 0,1-5 1,0 1-1,-1-1 0,0-2-1,-1 1 0,-1-1 0,0-2-1,4 5-1,-8-4-1,4 3-2,-6-3-2,7 7-3,-7-7-7,2 1-9,6 7-9,-10-10 4</inkml:trace>
  <inkml:trace contextRef="#ctx0" brushRef="#br0" timeOffset="969">1407 0 22,'-6'8'26,"-12"-3"-12,0 10-1,0-2-2,-5 7-4,3 1-1,-1 2-1,4 3-1,-1 0-1,3 6 0,5-2 0,2-3-1,5 3 0,5-3 0,-1-4-1,9 2 1,-2-4 0,9-2 0,-4 1 1,5 0 0,0 2 0,3 4 0,-3-1-1,5 3 1,-3-1-1,0 6 1,-1-4-2,1 2 1,-3 0-1,-3 0 1,-1-3-1,-3 1 0,0-4 0,-7-1 0,-7-1-1,-3 0 1,-5 0 0,1-7-1,-9 3 1,1-10-1,-4 5 0,1-9 0,-2-5 0,2-2 0,1-6-1,0-1 0,6-3 1,2 1-1,3-4 1,2 2-1,4 2 1,4-2 0,4-4 0,2 3 0,1-4 0,4 0 1,2-3-1,5 1 1,4-6 0,1 0 1,5-5-1,1 0 2,2-10-1,4 4 0,-4-9 1,4-1 0,-4 0 0,2-4-1,-10 2 1,1 3 0,-7-1-1,-3 6 0,-5 4 0,-4 4 0,-9 6-1,-2 7 0,-9 1 0,-5 6-1,-1 6 1,-7 7-1,-3 3-1,0 1 1,-1 5-2,3-1 0,4 2-1,1-5-1,10 5-3,0-12-2,15 9-4,-7-14-3,16 6-10,3 2-11,-3-11 2,14 10 1</inkml:trace>
  <inkml:trace contextRef="#ctx0" brushRef="#br0" timeOffset="2000">1971 149 35,'13'-10'30,"-8"-3"-10,3 0-2,-2 6-4,4-4-2,3 9-4,-1-4-1,8 7-1,-6 1-2,6 4-1,-4 1-1,9 4 0,-5 2 0,-2 4-1,0 2 0,-2 1 0,-4 3 0,-4 1 0,-5 4 1,-4 1-1,-9 2-1,-3 2 1,-10-2 0,-2 5 0,-3-4 0,-1 1-1,1-6 0,1-4 1,6-2-1,5-4 0,1-7-1,12-6 1,3-4 0,6-3 0,7-2 0,2-1 0,6-1 0,2 2 0,4-3 0,-3 7 0,3-3 0,0 6 0,-2 1 0,1 2 0,-8 3 0,4 2 1,-6 3-2,-3 3 1,-1 4 0,-4-1 1,-6 4-1,-2 3-1,-2 0 1,-1 1 1,-5 2-1,-6-1 0,0-1 1,-6 1 1,-5 3 0,-3 0 0,-4-7 1,-3 6-1,-3-11 1,-1 4-2,-4-10 1,5 3-1,-3-11 0,7-3-1,1-5 0,4-10 1,2 0-2,3-4 0,6 3-2,1-9-2,9 10-6,-7-10-7,10 3-17,5 11-2,-8-6-2,10 8 3</inkml:trace>
  <inkml:trace contextRef="#ctx0" brushRef="#br0" timeOffset="2953">2893 198 47,'20'-15'28,"-13"2"-4,-1 0-5,1 14-4,-12-2-1,6 14-3,-12 1-2,6 14 0,-8 3-3,5 12-1,-7 2 0,7 7-2,-4 0 0,6 7-2,1-5 1,1 0-1,-1-2 0,5-3 0,0-5-1,2-5 1,-2-5-1,2-5 1,-1-6-1,1-6-1,0-3-1,-2-9-1,5 0-3,-5-13-4,9 6-7,-12-12-10,2-6-11,4 7-1,-5-16 2</inkml:trace>
  <inkml:trace contextRef="#ctx0" brushRef="#br0" timeOffset="3360">2688 611 26,'-5'-9'31,"10"5"2,-7 4-12,-1-6-3,6 12-4,-8-12-3,9 12-2,-8-12-1,11 9-2,-5-3-2,9 0 0,-1-3-1,6 3 0,3-7 0,5 4-1,2 0 0,6-4 0,0-2 0,3-1-1,-1 3 0,-2 1 0,-1 3 0,-3-1-1,-5 1 1,0 6-1,-7 1 0,-4 2 0,-3-3-1,-2 4-3,3-1-2,-12-6-6,19 15-10,-11-7-18,-1-8 0,7 5 1,-4-10 2</inkml:trace>
</inkml:ink>
</file>

<file path=ppt/ink/ink15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5:24.140"/>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189 198 6,'-10'-10'29,"15"10"2,-17 0 1,6 3-15,6 14-2,-7 1-4,9 16-2,-7-1-2,8 14 0,-6-2 0,6 9-3,-5 2-1,4 6 0,-4-2-1,4 2-1,-4-5 0,2-2 0,-1-7 0,1-6-1,-2-9 0,2-7-1,2-13-1,-6-10-1,8 0-4,-6-19-5,7 6-6,-8-9-9,-4-14-10,9 5 1,-12-16 1</inkml:trace>
  <inkml:trace contextRef="#ctx0" brushRef="#br0" timeOffset="360">3 387 22,'-7'-31'28,"11"0"-9,4-5 1,5-3-3,8 0-1,1-3-2,9 6-2,-1-5-2,7 12-1,-4-1-1,5 16-3,-5-1-1,3 12-1,-5 6 0,2 10-2,-7 3 1,-1 14-1,-4-1 0,1 10 0,-6-3 0,-1 10 0,-4-4 0,-1-1 0,-3 0-1,-6-9 2,-2 4-2,-1-7 1,-11-1-1,-4-5 1,-7-5-1,-6-2 0,-9-6 1,-2-4-1,-7-1-1,-3-6-1,2-1 0,0-4-3,8 4-3,-5-10-9,19 4-21,6 8-2,6-1 1,15 7 2</inkml:trace>
</inkml:ink>
</file>

<file path=ppt/ink/ink152.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5:25.828"/>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3 176 30,'2'0'30,"-4"-10"-12,-1 4 1,6 4-3,-3-1-2,15 4-3,-5-6-1,16 4-1,2-9-2,13 4 1,5-14-2,7 7-1,3-5-2,-1 3 0,4-6-1,1 10 0,-6-2-1,-3 6 0,-9 4-1,-7 1 0,-9 2 0,-3 4-1,-6 0 0,-11-2-1,1 5-2,-9-7-1,4 9-3,-11-15-4,11 11-5,-12-13-6,2-4-12,6 9-2,-9-10 3</inkml:trace>
  <inkml:trace contextRef="#ctx0" brushRef="#br0" timeOffset="484">0 345 26,'12'10'30,"-12"-8"-7,11-5-2,5 1-3,-1-5-2,18 7-2,-10-11-2,18 9-1,-5-9-4,15 9-1,-8-9-1,13 8-1,-9-7-1,4 5-1,0-2-1,-3 3 0,-4-3 0,-1 1-1,-7-1 1,-7 1-1,-2 2 0,-4-6-1,-5 7-1,-2-5 0,-3 5-2,-5-5-1,6 3-4,-13-10-4,12 9-6,-13-6-8,0-4-11,7 8 1,-12-12 3</inkml:trace>
  <inkml:trace contextRef="#ctx0" brushRef="#br0" timeOffset="953">146 536 35,'-11'7'23,"6"4"-2,-2 0-2,2-4-3,7 4-2,-4-11-2,10 9-1,-1-13-1,8 9-1,-2-10-2,13 5 0,-4-6-1,10 1-1,1-5-1,5 2-1,1-2-1,6-3 1,-4-3-1,6 4-1,-2-1 0,-3 0-1,1 4 1,-7-3-1,-1 6 0,-4-1-1,-2 4-1,-4 0-1,0 4-1,-7-4-2,6 9-4,-12-9-3,14 13-9,-8 0-13,-3-7-4,6 10 2,-6-10 2</inkml:trace>
  <inkml:trace contextRef="#ctx0" brushRef="#br0" timeOffset="2875">123 1126 18,'2'8'22,"-9"-8"-7,9 0 0,0-1-2,1-9 2,7 5-1,1-13-1,11 5-1,-8-13-2,13 3-3,-3-13 0,9 7-2,2-9-1,2-2-2,-2-3-1,4 4 1,-4 3-1,-4 7 0,-8 3 0,-2 6-1,-9 6 1,-2 9 0,-6 5-1,-5 6 1,-2 6 0,3 6-1,-4 0 1,4 4-1,-3 4 1,1 1-1,-3-1 0,2 1 0,0-2 1,-2-4-1,2 3-1,-6-2 1,6 0-2,-5-5 0,8 2-5,-7-9-3,11 5-5,-8-10-10,3-7-11,11 5 0,-9-16 1</inkml:trace>
  <inkml:trace contextRef="#ctx0" brushRef="#br0" timeOffset="3390">675 1017 45,'0'-8'26,"10"0"0,3-1-5,-3-10-4,11 7-3,-8-14-4,13 7-2,-9-7-1,8 3-4,-6-3 0,1 1-1,-2 3-1,-3 4 0,-5 1 0,-1 4 0,-2 4 0,-2 7 0,-2 2-1,-1 8 0,0 5 1,-1 2-1,-1 1 0,0 5 0,0 4 0,-1 2 1,-1 0-1,-1-1 0,-2-2 0,3-3-1,2 4-3,-2-12-3,9 6-11,-2-7-18,1-19-1,9 1-1,-8-17 2</inkml:trace>
</inkml:ink>
</file>

<file path=ppt/ink/ink153.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5:27.421"/>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301 127 25,'0'-7'23,"-14"-6"-3,8 4-3,-4-1-4,-1 0-2,2 3-3,-5-2-2,2 5-1,-1 1-2,1 3 0,-1-3-1,2 6 0,-1 0 0,1 4-1,-1-1 0,-1 8 0,2 0-1,-1 4 1,2 5-1,-3-2 1,0 10-1,0-2 1,1 2-1,3-1 1,-1 1 0,1 1 1,3 1-1,1-2 0,2-7 0,1 2 1,2 0-1,3 2 1,1-7-1,2 1 0,1-5 1,4 3-1,1-4 1,1 1-1,0-6 1,5 2 1,-1-5-1,2 2 0,-2-7 1,2 2-1,-2-6 0,2-1 1,0-6 0,2-2-1,-1-3 0,-4-3 1,4-4-1,-4-1 0,4-2-1,-5-3 0,-2 0 1,2 3-1,-2-5 0,-2 2 0,-3 4 0,2-3 0,-5 1 0,0 1 0,-5 0 0,-2 0 0,-4 4-1,-6-3 0,3 0 0,-3 2 1,-1 2-1,0-1 0,-2-1-1,0 2 1,4-5 0,1 5-1,2-1 0,-4-1-2,9 7 0,-7-3-1,10 6-2,-7-1-3,11 12-2,-12-7-4,12 16-3,-10-7-5,-1 7-15,7 9 3,-14-3 2</inkml:trace>
</inkml:ink>
</file>

<file path=ppt/ink/ink154.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5:18:47.664"/>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41 53 14,'0'0'13,"23"-13"0,-23 13-1,0 0-1,0 0 0,0 0 0,0 0-1,0 0-2,6 22 0,-6-22-1,0 0 0,0 17-1,0-17-1,-2 24 0,4-5-2,-6 0 1,4 5-2,-6-1 0,4 5 0,-1 2-1,1 5 0,-6 1 0,6 5 0,-2-2 0,1 3-1,1-1 1,2 0-1,0-7 0,-2 1 0,2-5 0,0-3 1,0 1-1,-4-2 0,0 0 0,1-2 0,1 1 0,0-3 0,-4 1 1,4-5-1,2-18 1,-3 30-1,3-30 0,-2 23 0,2-23 0,0 20 1,0-20-1,-2 23 0,2-23 0,2 17 0,-2-17 0,0 0 1,0 0-1,15 17 0,-15-17 0,0 0 1,24-4-1,-24 4 0,23-4 1,-23 4 0,28 2 2,-7 0-2,-21-2 1,30 0-1,-13 0 1,2 4-1,-3 1 1,0-1-1,0-2 0,5 2 0,-4-2 0,6 7 0,-1-2 0,3-1 0,5-4 0,4-2 0,-2 0 0,5-6 0,-1 3 0,2-1-1,-1 6 1,1 1-1,-8-1 1,-4 6 0,-3-4-1,1 5 1,-1 0-1,-4-1 1,3-8 0,1 0-1,-1-2 1,5 0-1,-1 0 1,-2 0-1,1 0 0,-3 2 1,-1 0-1,-21 0 1,21 2-1,-21-2 0,0 0 0,0 0 1,0 0-1,17 11 0,-17-11 1,0 0-1,19-1 0,-19 1 1,0 0-1,20-10-2,-20 10 0,12-18-4,-12 18-5,13-34-12,-6 15-12,3-3-1,-3-1 0,-3 1 1</inkml:trace>
  <inkml:trace contextRef="#ctx0" brushRef="#br0" timeOffset="1250">156 15 12,'0'0'16,"0"0"-1,0 0 0,0 0-1,0 0 0,0 0-2,19 6-1,0-4 0,-2-4-3,7 6 0,-1-8-2,7 6-1,2-4-1,9 2-1,-1-4 0,3 4-1,-4-2 0,7 2 0,-1-2-1,2 2 0,-6-1 0,0 4 0,1-3 0,-1 2 1,-3 0-2,-4 2 1,3-4-1,-8 2 1,-1-2 0,-2 0-1,0-4 1,-1 2-1,-3-2 0,3 2 1,-1-3-1,1 3 0,-5 0 0,3 0 0,-8 2 0,-15 0 0,26 0 1,-26 0-1,21 2 0,-21-2 0,19 4 0,-19-4 0,0 0 0,19 9 0,-19-9 0,0 0 0,17 28 0,-17-28 1,7 26-1,-7-11 0,0 6 0,0 0 0,-2 3 0,-3 0 1,3 1-1,-2-1 0,4 2 0,-2 1 0,0-3 1,-2-2-1,4 1 0,0 1 0,0 2 1,-3 6-1,-1-6 0,2 4 0,-2 4 0,-1-2 0,-1 4 0,2-5 1,-1 1-1,1 0 0,-2-2 0,1 0 0,1 0 0,-2-8 0,-1 5 1,1-7-1,-2 1 1,1 0-1,1-3 1,6-18 0,-11 34 0,11-34 0,-6 28-1,6-28 1,-9 30 0,9-30 0,-6 26-1,6-26 1,-5 19-1,5-19 1,0 0-1,-4 15 0,4-15 0,0 0-1,0 0-1,0 0-2,0 0-5,11-28-7,-11 28-18,21-26 1,-12 9-2,-9 17 2</inkml:trace>
  <inkml:trace contextRef="#ctx0" brushRef="#br0" timeOffset="3500">551 433 15,'0'0'19,"0"0"0,0 0-3,0 0 0,0 19-4,0-19 0,-2 24-2,4 2-2,-8-5-1,6 14-2,-7 1-1,1 9-1,-3 0 0,-2 6 0,-1 7-1,-3 3 0,-4 1 0,1 6 0,1-3-1,2 3 1,-2-1-1,5 2 1,-4-7-1,6-2 0,6-4 1,-1-7-1,1-2-1,2-10 0,2-7 0,0-9-1,2-2-2,-2-19-1,0 0-3,0 0-4,0 0-10,13-17-10,-13-9 0,10-1 1,-9-14 1</inkml:trace>
  <inkml:trace contextRef="#ctx0" brushRef="#br0" timeOffset="4063">498 500 28,'0'0'21,"25"-28"-3,-14 10-2,8 1-3,-6-4-4,12 4-2,-8-1-2,5 3 0,-3 0-2,5 7 0,-3-1 0,2 5-1,-1 0 0,-3 10-1,2 3 1,-4 2 0,-17-11 0,22 30-1,-14-9 1,-3 3 0,-5-5 0,4 7 0,-4-5-1,2 1 1,-2-3-1,2 2 1,-2-21-1,-2 32 1,2-32-1,-2 24 1,2-24-1,-6 19 1,6-19 0,0 0 1,-24 13-1,24-13 0,-24 9-1,24-9 1,-32 11-1,15-3 1,0-4-1,0 3-1,-2-3 1,19-4-1,-32 4 0,32-4 0,-30 3-2,11-5-1,19 2-3,-30 4-6,30-4-11,-17 17-10,17-17 0,-21 11 0,21-11 1</inkml:trace>
</inkml:ink>
</file>

<file path=ppt/ink/ink15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5T17:53:11.553"/>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0 186 5,'0'0'14,"0"0"-2,0 0-1,0 0-1,0 0 0,0 0 0,0 0 0,0 0-2,0 0-1,0 0-1,0 0-2,0 0-2,0 0 0,12-22 0,-12 22-1,9-25-1,-9 25 0,11-31 1,-11 31-1,11-32 1,-11 32-1,9-31 0,-9 31 0,12-25 1,-12 25-1,0 0 1,9-20-1,-9 20 2,0 0-1,0 0 1,0 0 0,0 0 0,0 0 0,0 0 0,0 0 0,-3 20 0,3-20 0,0 0 0,0 0 0,-6 20-1,6-20 1,0 0-1,-9 23 0,9-23 0,-7 20 0,7-20-1,-7 27 1,7-27 0,-4 31 0,4-31 0,-3 36-1,3-36 1,-2 39 0,2-39 0,-2 38 0,0-18 0,2 0-1,-3 1 1,3-1 0,0 0-1,0-20 1,3 36 0,-3-36-1,4 34 1,-4-34-1,7 24 1,-7-24-1,11 23 1,-11-23-1,0 0 0,11 20 1,-11-20-1,0 0 1,0 0-1,23 14 0,-23-14 1,0 0-1,23 0 0,-23 0 1,0 0-1,27-3 1,-27 3-1,22-9 1,-22 9-1,23-9 1,-23 9-1,25-11 0,-25 11 1,24-13-1,-24 13 0,25-9 0,-25 9 0,27-16 0,-27 16 1,23-9-1,-23 9 0,25-9 0,-25 9 0,22-9 0,-22 9 0,21-7 0,-21 7 0,24-9 0,-24 9 0,28-9 0,-28 9 0,31-11 0,-31 11 0,32-16 1,-32 16-1,31-13 0,-31 13 0,30-11 0,-30 11 1,25-9-1,-25 9 0,22-3 0,-22 3 0,0 0 0,27 3 0,-27-3 0,0 0 0,25 2 1,-25-2-1,0 0 0,25 9 0,-25-9 0,20 11 0,-20-11 0,20 14 0,-20-14 0,23 13 0,-23-13 0,20 13 0,-20-13 0,0 0 0,30 27 0,-30-27 0,11 25 0,-11-25 0,9 32 0,-9-32 0,11 29 1,-11-29-1,5 22 0,-5-22 0,0 0 0,0 0 0,9 21 0,-9-21 0,0 0 1,0 0-1,0 0 1,0 0-1,0 0 0,0 0 1,0 0-1,0 0 1,0 0-1,0 0 0,-20 11 0,20-11 0,0 0 0,0 0 0,0 0 0,0 0 0,0 0 0,0 0 0,0 0 0,0 0 0,0 0 0,0 0 0,0 0 1,-7-23-1,7 23-1,0 0 1,2-29 0,-2 29 1,2-20-1,-2 20 0,0 0 0,5-25 0,-5 25 0,0 0 0,7-29 0,-7 29 0,4-23 0,-4 23 0,5-22 0,-5 22 0,0 0 0,11-25 0,-11 25 0,0 0 0,0 0 0,0 0 0,16-20-1,-16 20 1,0 0 0,0 0 0,20-4 0,-20 4 0,0 0 0,23 6 0,-23-6 0,20 3 0,-20-3 0,25 2 0,-25-2 0,25 2 0,-25-2 0,29 2 0,-29-2 0,34 0 0,-34 0 0,36 0 0,-36 0 0,36 0 0,-36 0 0,32 0 0,-32 0 0,33 3 1,-33-3-1,32 2 0,-32-2 0,29-2 0,-29 2 0,27-3 0,-27 3 0,30-4 0,-30 4 0,27-9 0,-27 9 0,27-7 0,-27 7 0,29-9 0,-29 9 0,27-16 1,-27 16-1,34-13 0,-34 13 0,34-20 0,-34 20 0,34-21 0,-34 21 0,32-18 0,-32 18 0,27-13 0,-27 13 0,24-11 0,-24 11 0,23-12 0,-23 12 0,0 0 0,27-11 0,-27 11 0,0 0 0,0 0 0,25-13 0,-25 13 0,0 0 0,0 0 0,25-14 0,-25 14 0,0 0 0,0 0 0,22-22 0,-22 22 0,0 0 0,0 0 1,21-23-1,-21 23 0,0 0 0,0 0 0,0 0 0,0 0 1,0 0-1,0 0 0,0 0-1,0 0 1,0 0-1,0 0 0,0 0-1,0 0 0,0 0-4,0 0-15,0 0-10,0 0 0,0 0 0,0 0-1</inkml:trace>
  <inkml:trace contextRef="#ctx0" brushRef="#br0" timeOffset="2980">619 730 9,'0'0'17,"0"0"-2,0 0 0,0 0-1,0 0-2,0 0-1,0 0-2,0 0-2,0 0-1,-5 21-2,5-21-1,0 0-1,-6 31 0,6-31-1,-3 32 0,1-12 0,2-20 0,-4 38 0,4-38-1,-5 40 1,3-19 0,2 1 0,-2-2-1,2 3 1,0-1-1,0 1 0,0 11 0,0-10-1,-3 10 1,3-9-1,0 8 1,0 1-1,0 2 2,-2-2-2,0-9 1,2 8 1,-2-8 0,-1 9 0,1-10-1,-2 1 1,-1 0-1,3-3 0,-3 3 1,1 0-1,1 0 1,-1-3-1,2 3 0,-1 0 1,-1-1-1,2-1 0,-1 1 0,1-1 1,0-1-1,0 3 0,-1-2 0,1-1 1,0 3-1,0-3 0,-1 3 0,-1-2 1,2 3-1,-1-1 0,1 2 0,-2 0 0,4 0 1,-3 0-1,1-2 0,2 4 0,0-4 1,0 2-1,2-5 0,1 1 0,-3-1 0,2 3 1,-2-5-1,2 0 1,-2-20-1,0 36 0,0-36 1,2 34-1,-2-34 0,0 32 1,0-32-1,3 31 0,-3-31 0,2 27 0,-2-27 1,2 27-1,-2-27 1,0 25-1,0-25 1,0 24 0,0-24 0,2 25-1,-2-25 1,3 25 0,-3-25-1,4 22 1,-4-22 0,7 21 0,-7-21-1,4 20 1,-4-20-1,0 0 1,7 25-1,-7-25 0,0 0 1,9 20-1,-9-20 1,0 0-1,0 0 0,0 0 1,23 16-1,-23-16 1,0 0-1,0 0 0,27 4 1,-27-4-1,0 0 1,25 2-1,-25-2 1,25 2 0,-25-2 0,24 7-1,-24-7 1,23 7-1,-23-7 1,29 9-1,-29-9 0,25 11 0,-25-11 1,27 11-1,-27-11 0,30 12 0,-30-12 1,27 9-1,-27-9 0,27 9 0,-27-9 1,25 6-1,-25-6 1,22 7 0,-22-7 0,0 0 0,23 2 0,-23-2 0,0 0 0,0 0 0,0 0 1,0 0-1,0 0 0,0 0 0,0 0-1,0 0 1,0 0-1,0 0 1,0 0-1,0 0 0,0 0 0,0 0 0,0 0 0,0 0 0,0 0 0,18-20-1,-18 20-1,0 0 0,0 0-1,0 0-4,0 0-9,0 0-17,0 0 1,0 0 1,0 0 0</inkml:trace>
  <inkml:trace contextRef="#ctx0" brushRef="#br0" timeOffset="4696">1048 2614 13,'0'0'20,"0"0"2,0 0-6,0 0-3,0 0-3,-21 16-1,21-16-2,0 0 0,0 0-1,-6 20-2,6-20-1,0 0 0,0 0-1,13 25 1,-13-25-2,0 0 1,18 20-1,-18-20 1,0 0-1,21 18 0,-21-18-1,0 0 0,0 0 1,20 16-1,-20-16 1,0 0 1,0 0-1,0 0 2,0 0-1,0 0 0,0 0 1,-9 20-1,9-20 0,0 0 0,-29 22-1,29-22 0,-25 27 1,25-27-3,-27 32 2,27-32-2,-25 36 2,14-16-2,11-20 2,-23 34-2,23-34 2,0 0 0,-20 22-1,20-22 1,0 0-1,0 0 1,0 0-1,0 0-1,-21 3 0,21-3 0,0 0-2,0 0-2,0 0-1,0 0-4,0 0-7,0 0-12,-24 20-1,24-20 1,-12 20 1</inkml:trace>
  <inkml:trace contextRef="#ctx0" brushRef="#br0" timeOffset="9001">976 2542 12,'-32'9'16,"32"-9"0,0 0-1,0 0-2,0 0-2,0 0-2,0 0 0,-20 9-2,20-9-2,0 0-1,0 0-1,0 0-1,0 0 0,0 0-1,0 0 0,0 0 0,0 0 0,0 0 0,4 23 0,-4-23 1,0 0-1,11 20 0,-11-20 0,0 0 1,25 27-1,-25-27 0,27 22 0,-27-22 0,30 21 1,-30-21-1,34 22 0,-34-22 0,31 20 0,-31-20 0,27 18 0,-27-18 0,21 16 0,-21-16-1,0 0 1,20 11-1,-20-11 1,0 0 0,0 0 1,0 0-1,0 0 1,0 0 0,-2 20 0,2-20-1,0 0 1,-27 9-1,27-9 0,-23 9 0,23-9 0,-25 9 0,25-9-1,-22 12 0,22-12 0,-23 20 1,23-20-3,-16 22 2,16-22-1,0 0 1,-20 25-2,20-25 3,0 0-3,-11 20 2,11-20 0,0 0 1,-14 25-1,14-25 0,0 0 0,-16 27-1,16-27-1,0 0-2,-18 20-5,18-20-21,0 0 0,0 0-1,0 0 0</inkml:trace>
</inkml:ink>
</file>

<file path=ppt/ink/ink15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5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5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5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6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6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5.656"/>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16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6.921"/>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163.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19:33.281"/>
    </inkml:context>
    <inkml:brush xml:id="br0">
      <inkml:brushProperty name="width" value="0.05292" units="cm"/>
      <inkml:brushProperty name="height" value="0.05292" units="cm"/>
      <inkml:brushProperty name="color" value="#FF0000"/>
      <inkml:brushProperty name="fitToCurve" value="1"/>
    </inkml:brush>
    <inkml:brush xml:id="br1">
      <inkml:brushProperty name="width" value="0.05292" units="cm"/>
      <inkml:brushProperty name="height" value="0.05292" units="cm"/>
      <inkml:brushProperty name="fitToCurve" value="1"/>
    </inkml:brush>
  </inkml:definitions>
  <inkml:trace contextRef="#ctx0" brushRef="#br0">9842 0 20,'4'5'8,"-8"-7"0,6 5-2,-4 1-2,1 2-1,-3 4 1,1 1-2,0 4 1,-2 3 0,2 2-1,1 6 0,-1 0 0,3 0 0,1 1-1,4 1 0,-3 0 0,3-4 0,0 2 1,-4-4-2,4 0 1,2-2 0,-6-2 0,3 1-1,-1-2 1,0-1-1,-1-3 1,1 0-1,1-3 0,-1-2 1,0 2-1,0-4 1,-1 1 0,1-1-1,-3 1 0,2-2 2,-2 0-2,2-2 0,-2 0 0,1-1 0,-1-1-2,0 1 2,2 0 0,1 1 0,-3-3 0,3 3 0,-3-1 0,2 0 0,1 1 0,1 0 0,-1 0 2,2 1-2,-2-3 1,4 2 0,-4-1 1,2 0 0,0-2 1,-2 1-1,-1-1 1,1 2 0,-1-2-1,-2 0 0,1 2 1,-1-4-1,2 2 0,-4 0 0,4 0 0,-4-3 0,4 4-1,-4-1 1,2 2 0,0-2-1,0 0 1,0 0-1,0 2 0,0-2 0,0-2-1,0 2 0,2 0 1,-2-2-1,0 2 0,0 2 0,2-2 0,-1 2 0,-1-1 0,4 1 0,-3-2 0,4 1 0,0 1 0,0 0 1,5-2-1,0 1 1,4-1-1,3 2 1,1 1-1,5 1 1,2-1-1,4 0 1,-1 4-1,3-4 1,2 2-1,2-4 1,1 6 0,-3-1 0,1-4-1,2 0 1,2-1 0,-4-2 0,3 1 0,-3 0 0,2-7 0,0 4 0,-1 3 0,-2-3 0,-2 3 0,2 0-1,-1 3 1,-5 0-1,4 4 1,-3-1-1,1-3 0,3 1 1,0-1-1,-2 3 0,3-2 1,0 1-1,-4-1 0,6 0 1,-4 4-1,-2-3 0,4 5 0,-2-6 0,1 1 1,-3 5-1,4-7 0,-3 4 0,1-5 1,-2 2-1,-1-2 0,3 3 0,-4 0 1,1 0-1,3-2 0,0-3 0,0-2 1,0 2-1,2-3 0,0-2 1,0 4-1,-2-4 1,2 1-1,-5 0 1,0 2-1,1-5 1,-2 6-1,1-6 1,-2 4-1,-2-2 0,1 0 0,0 4 1,-2-1-1,-2-1 0,-3 1 0,3 2 0,-1 0 0,-2-2 1,2 4-1,0-4 0,-1 2 0,-2 0 0,2-1 0,1 1 1,-2-3-1,2 3 0,-2-7 0,2 4 0,-4-1 0,4 1 0,-4 2 0,4-3 0,0 3 0,-2-3 0,3 1 0,-3-2 0,0 2 1,2 0-1,0 0 0,-1-1 0,-2 3 0,2-3 0,0 3-1,-1 1 1,-2-2 1,4-1-1,-1 3 0,1-3 0,1-1 0,2 4 0,-1 0 0,-3-1 0,3 1 0,-4-2 0,-2 2 0,1 0 0,-1-2 0,1 1 0,-1-1 0,2 1 0,-3-3 0,1 4 0,-1-1 0,1 1 0,1 1 0,-1-1 2,-1 2-4,1-2 2,-1 3 0,2-3 2,1 0-2,-5 0 0,5 0 0,-3 0 0,-2 3 0,3-3 0,-1 0 0,1 0 0,1-3 0,3 3 0,-1 0 0,4-3 0,-3 3 0,3-3 0,0-1 0,-2 1 0,2 3 0,-3-1 0,1-3 0,-1 6 0,-4-4 0,4 1 0,-5-1 0,3 0 0,-3 1 0,0-1 0,-2 2 0,0-6 0,2 6 0,-4 0 1,1 0-1,-3 0 0,0 0 0,-1 0 0,-2-4 0,3 4 0,-6 0 0,4 0 0,-4-3 0,2 3 0,1 0 0,-2 0 0,2 3 0,-3-3 0,2 4 0,2-1 0,-4-3 0,4 3 0,-2-3 0,3 3 0,-3-3 1,3 4-1,-3-4 0,3 3-1,2-3 2,2 3-1,-3 0-1,-2-3 2,4 4-1,-1-4 0,3 3 0,-3-3 0,0 3 0,-2-3 0,1 0 0,-1 3 0,-2-3 0,3 0 0,-1 0 0,-3 0 0,3 0 0,-5-3 0,5 3 0,-4-3 1,1 3-1,0 0 0,-2-3 0,3 3 0,-2 0 0,-3-4 0,3 1 1,-3 3-1,-1-3 1,3-4-1,-3 4 1,-3-3-1,3-1 1,0-3-1,-1 1 0,-1-1 1,-1 0-2,1 0 2,-3-1-1,2-4 0,1 2 0,-1-2 0,0 1 1,-1-1-1,3-3 0,-1 0 1,0 0 0,2 0-1,0 2 1,0-2-1,0 5 1,0 0 0,0 0-1,0 6 1,0 1 0,0 3-1,0-1 0,0 1 0,0 3 1,0 3-2,0-3 2,0 0-2,0 4 1,0-4-1,0 0-2,2 3-1,-4-3-4,12 3-11,-6 7-16,-3-13-2,9 9 1,-10-9 0</inkml:trace>
  <inkml:trace contextRef="#ctx0" brushRef="#br1" timeOffset="21375">391 1296 44,'-11'-5'17,"9"1"-2,0 1-1,2-2-4,4 2-1,0-3-3,8 1 0,-4-5-3,10 3 0,0-6-1,9 2 0,0-7-1,6 5 1,3-3-1,4 1 0,-1-1 1,-3 3-1,-1 0 0,-2 3 0,-5 2-1,-2 0 1,-8 1-1,-3 5 1,-4 2-1,-3 5 1,-1 0-1,-5 5 0,-2 1 1,0 6-1,-2 1 1,-3 3-1,-6 5 1,1 2-1,-5 1 1,-3 2 0,-2 0-1,-3 1 1,-1-2-1,-3 1 0,4-5 0,0-5 0,5-1 0,2-6 0,4-1 0,4-5-1,5 1 1,1-5-1,2 0 1,3-1 0,2 0 0,2-1 0,1 3 0,4-2 0,-1 2 0,6 1 0,1-1 0,3 2 0,2-1 0,2 2 0,-1 2 0,3 3 0,-1 2 0,2 1 0,-4 1 0,-2 2 0,-3 4 0,-1 1 0,-1 2 0,-1 2 0,-1 2 0,-3-4 0,-4 3 0,-2-3 0,-1 2 0,-3-2 1,0 1-1,-4-4 0,-3 0 0,-2 2 1,-2-3-1,-5 0 0,0-3 1,-3-1 0,-4-2 0,1-1 1,-6-7 1,3 4 0,-7-8 0,1 6 0,-7-8 1,-4 4-1,-11-6 0,4 0-1,-7 0-1,-1 0 0,-2 0 0,-1-1-1,-1 1 0,10 0 0,1 0-1,1-2-1,7 2-1,-1-6-3,15 9-5,-10-13-8,8-5-16,13 6-3,-3-11 4</inkml:trace>
  <inkml:trace contextRef="#ctx0" brushRef="#br1" timeOffset="23187">2049 1372 30,'-11'-8'20,"8"6"-3,-4-2-4,4 2-1,0 2-5,-1 2-1,1 1-3,0 3-1,1 4-1,-1 2 0,-2 4 1,-2 3-1,-1 4 1,1 5-1,-4 1 1,-2 4-1,1 1 1,-2 0-1,0 1 0,1-1 0,-1 0 0,4-6-1,0 3 1,2-4-1,3-4 1,1-3-1,1-4 0,3-3 0,0 0 0,0-5 0,0-1 1,0-4-1,0 4 0,2-6 0,-1 2 1,1-1-1,0 0 1,3-1 0,-2 1 0,0 0 0,4-1 1,-1-1-1,3 0 1,-1-1 0,3-1-1,-3-1 1,7-1-1,-2 1 0,-1 2 0,1-3 0,-2 3-1,3-1 0,0 2 0,0-2 0,-3 4 1,2 0-1,-1 3 0,2-2 0,-4 3 0,2 1 1,-1 3-1,-3-2 0,-1 3 0,3-1 0,-4 0 1,1 1-1,1 1 0,-3 1 0,3 1 1,-6-1-1,5 4 1,-7-1 0,0 2 0,-2-3 0,-6 4 1,1-3-1,-1 4 2,-7-5-1,5 1 0,-9-6 2,7 3-2,-6 0 1,3-3-1,-4-1-1,-1-1 0,-1-1 0,-1-1 0,-6-1 0,0 4-1,-4-1 1,-5 0-1,-2 3 1,-9 2-1,2 0 0,-3-1-3,8 1 0,-7-5-2,9 0-5,-2-13-6,13-3-13,10 0-8,0-17 1,13 8 2</inkml:trace>
  <inkml:trace contextRef="#ctx0" brushRef="#br1" timeOffset="24328">1967 1317 21,'4'5'17,"-9"-13"-3,5 9-2,-4-2-2,4 1-1,-1 1 0,1-1-2,0 0-1,1 0-1,3 2 0,-3-2 0,4 1-1,3 1 1,4 3-1,1-5 1,8 5-1,6-10 1,7 3-1,2-3 1,7 1-2,-4-11 1,6 5-1,-6-5 1,-1 4-2,-7 6 0,-5 2-1,-1 1 0,-7 2-1,0 7 1,-5-6-3,7 8 1,-4-8-5,7 2-1,0-7-4,12 4-9,-6 0-11,-1-10-5,12 10 2</inkml:trace>
  <inkml:trace contextRef="#ctx0" brushRef="#br1" timeOffset="24922">2861 1423 47,'-10'-12'21,"10"3"1,3 2-5,-1-6-3,9 3-3,-3-3-3,7 3-1,0 1-2,5 5-1,-6-2-1,8 6-1,-1 0-1,-3 3 0,0 4 0,0-4 0,-1 7-1,-1-4 1,-4 9 0,-4 0 0,-8 4 1,-8 7 0,-4 7-2,-4 7 2,-14 6-1,-3 6-1,-6 5 1,-4 5-1,-3 3 0,-3 2 0,0-5 0,1-3 0,9-7 0,3-6-1,4-10 0,8-7 1,4-10 0,9-4-1,6-7 0,0-4 1,5-6 0,5 0-1,0-3 2,6-1-2,1-2 1,1 0 0,5-2 0,1-2 0,1-1 0,5 0 1,-2 0-1,1 0 1,-1 5 0,-3 0-1,-4 1 1,-2 4-1,-3 0 1,1 6-1,-3 4 0,0 1 0,-3 0 1,4 5-1,-2 2 1,0 3-1,1 1 0,1 2 1,-4 2-1,2 0 1,1 1-1,-3-2-1,6-1 2,-1-3-1,4-4 1,-2 3-1,2-8 1,3 1-1,0-3 1,0-7-1,5-2 0,0-4-3,8-6-2,-5-7-5,12 4-9,-3 2-17,-2-12-1,6 11 2,-8-16 0</inkml:trace>
  <inkml:trace contextRef="#ctx0" brushRef="#br1" timeOffset="25797">4105 1382 26,'-10'-3'19,"-8"-9"0,7 7-3,-4-1-2,-3 1-4,3 3-3,-1 2-2,-2 9-1,-4-1 0,3 10-2,-9 0 1,1 6-2,0 2 0,-5 7 1,4-4-1,4 4 1,2 2-1,4-4 0,2 2 0,4-4 0,6 1 0,6-4 0,3 1 1,5 1-1,4-3 1,4 1 0,6 3 0,2-1 0,1-1 1,1 6 0,2-5 0,5 3-1,-7-4 1,4 1 0,-6-3-1,3-1 0,-3-1-1,1-4 0,-2 1 0,-5-4 0,-2-1 0,1 1 0,-4-1 0,-5 0 0,2 1 0,-7 2 0,1-2 0,-8 0 0,1 2-1,-4-3 1,-1 1 0,-5-4-1,-5-4 1,5-2-1,-5 1 0,0-4 0,-2-3 0,-1-1-1,-1-3 1,-2 1-1,-1-3 0,-1-8 1,3 3-1,-2-4 1,2-4-1,0 1 1,5-2 0,0-1 0,3 0-1,4 5 0,1-6 1,5 6 0,3 0-1,2 3 1,4 0 0,2 0-1,4 1 1,5-2 0,3-1 0,3 0 0,4 2 1,5-5-1,-3 0 1,8-3 0,-4-3 0,5-4 0,-1-1 0,2-5 1,1-4-1,0 2 0,-2-8 1,0 3-1,-5 2 0,1 2 0,-8-1 0,1 7-1,-14 0 1,-2 5 0,-9 0 0,-2 7 0,-8-1-1,-3 2 0,-10 5-1,2 3 0,-1 2-1,-6 0-2,0 10-1,-6-6-3,0 18-7,-14-3-13,-1 0-9,-2 12-1,-18-3 2</inkml:trace>
  <inkml:trace contextRef="#ctx0" brushRef="#br1" timeOffset="27969">5604 1576 29,'-8'-7'13,"5"7"-1,-2-6 0,-2-1-2,2 1 0,-3-1-3,0 2-1,1-3-2,-1 2 0,0-2-1,3 3 0,-5-3 1,2 1-1,1 1 0,-1 2 0,-2-1 0,4 4-1,-4-4 1,0 3-1,2-1 0,-2 3 0,-1-2-1,-1 2 0,-1 2 0,-5 1 0,5 2-1,-5 3 1,-2 5-1,-1-3 1,1 8-1,-1 0 0,-1 5 1,1 1-1,-2 4 1,5 3 0,-4 3-1,1 2 1,0 1 0,3 4-1,-2 0 1,7-4-1,-2 6 0,5-6 1,4 1-1,4-4 0,2-1 0,3-2 1,4-7-1,1 2 1,4-5-1,1 1 1,0-5-1,5 1 1,-3-3-1,3 1 1,-2 1-1,2-4 1,-1 1 0,1-4 0,1 0 0,6-7 0,-2-6 1,2-4 0,-1-7-1,3 1 2,-3-13-2,7 3 1,-3-13 0,4 0-1,-6-3 1,7-3 0,-2-6-1,3 3 0,2-9 1,-4 8-1,-4 1 0,-1 2-1,-7 6 1,-3 1 0,-6 7 0,-9 2-1,-7 6 1,-8 2 0,-9 2-1,-4 3 1,-4 4-1,-6-3 0,0 3-1,-2-4-1,4 0 0,1 0-2,2 1 0,6-7-3,9 7-5,-2-6-4,16 6-11,4 6-9,1-8 1,15 10 2</inkml:trace>
  <inkml:trace contextRef="#ctx0" brushRef="#br1" timeOffset="29125">6305 1496 53,'4'-18'22,"11"-1"1,-6 6-5,6-9-4,8 9-4,-5-5-2,8 9-3,-4-3 0,7 7-3,-7 0 0,11 5 0,-7 2-1,2 5 0,0 1 0,-5 3 0,0 2 1,-5 2-1,0 1-1,-3 0 1,-7 6 0,-3-6-1,-5 7 1,-4 0 0,-4-1 0,-3 1 0,-2 5-1,-4 0 1,-4-2-1,-1 0 0,-1 1 0,2-5 1,0 5-1,3-5 0,3-6 0,3-3 0,3 0 0,4-3-1,5-4 1,0 1 0,5-7 0,1 6-1,6 1 1,1-4 0,5 5-1,2-1 1,4-1 0,1 2 0,1 1 0,-1-1 0,4 0 0,-2 5 0,-6-2 0,-3 1 0,0 1 0,-5 1 0,-8 3 0,0-1 1,-10 7-1,-2-4 0,-6 4 0,-5-3 1,-5 6-1,-1-2 0,-3 1 0,-4-1 0,0-4 1,0-1-1,0-4 0,3 0 0,1-10 1,3-1-2,4-7 0,-1-3-1,8-1-2,-5-11-3,11 4-4,-8-11-6,12-3-11,5 4-9,-9-12 3,17 10 1</inkml:trace>
  <inkml:trace contextRef="#ctx0" brushRef="#br1" timeOffset="30140">7082 1540 29,'-11'-6'23,"11"2"-2,-4-2-2,8-2-3,5 3-4,0-7-3,10 3-2,1-3-1,6 2-2,1 1 0,5 4-2,-5-2 0,6 4-1,-6 6 0,1 0 0,2 1 0,-5 9 0,-6 0 0,-2 3 1,-6 9-1,-8 1 0,-7 5 0,-6 6 0,-12 10 0,-6 5-1,-8 6 0,-5 2 0,-3 0 0,-4 0 0,1-4-1,1-6 0,5-9 0,1-10 1,12-6-1,5-9 0,10-5-1,0-6 1,11-5 0,6-3 0,6-2 0,1-5 0,4 2 1,1-2-1,4 2 1,0-2 0,-4 4 1,1 1-1,-3 2 1,-2 4 0,-4 3 0,0 5 0,-3 3 0,2 4 0,-4 4 0,2 1 0,0 3 1,3 6-1,-3-1 0,5-5 0,0 2 2,0-1-2,-2-4 0,3 0 0,-1-8 0,0-1 0,1-4 0,1 0 1,-2-5-1,3-1 0,0-5 0,2-2 0,5-2 0,-2-1 0,5 0 0,6-7-1,-1-1 0,-3 0 0,3-2-2,-2-3-1,5 1-3,-8-3-5,10 0-9,-8 10-14,-4-6-3,5 2 1,-6-5 2</inkml:trace>
  <inkml:trace contextRef="#ctx0" brushRef="#br1" timeOffset="31140">8210 2003 35,'-18'6'22,"15"4"-3,-2-10-2,2-3-3,12-5-2,3-12-3,8-1-1,1-13-1,10 1-1,2-14 0,6 3-1,-1-7-1,10 4-1,-4-5 1,-1 6-2,-5 2-1,1 9 0,-5 2 0,-6 5 0,-6 10 0,-9 4-1,0 7 0,-6 2 0,-4 7 0,-3 4 0,-5 1 0,2 4 0,-4 6 0,-1 2 0,-2 4 1,-1 3-1,-3 7 0,0 6 0,-8 6 0,3 9 0,-6 3 0,0 5 0,-3 2 0,2-1 0,-3-4 0,4 0 0,5-10 0,1-7 0,4-8 0,5-4 0,3-9 0,4-3 0,3-7-2,0-4 1,3 2-2,2-9-3,2 5-1,-4-11-4,10 4-7,-6-6-9,-2-7-8,11 9 0,-6-19 3</inkml:trace>
  <inkml:trace contextRef="#ctx0" brushRef="#br1" timeOffset="31828">9158 1507 43,'11'-3'24,"-6"-2"-1,-2 0-5,1 5-4,-4-3-4,3 8-3,-6-3-2,3 6-2,-4 0-1,-1 5-1,-3 5 0,-3 3 0,-1 7 0,-4 0 0,-1 1-1,-1-1 0,0 4 0,2-2 0,1-3 0,5 3 0,-1-6 0,2 1 0,5-4 0,2 2 1,4-4-1,2-3 0,1-1 0,4-4 0,0-1 0,6-3 0,0-1 1,3-2-1,2 2 0,-1-3 0,4-3 0,0 7 1,-3-4-1,1 0 0,-2 4 1,-1-1-1,-4-1 1,1 2 0,-3-1 0,-1 1 0,1-4 0,-1 7 0,-3-4 0,-1 7 1,-1 0-2,1 2 1,-7 3 1,5 2 0,-7 1-2,-1 2 2,-7-1-1,2 1 1,-7 3 0,-1 4 0,-4-7 0,-3 4-1,-2-4 1,2-2-1,-4-1 1,0-4-2,3-8 0,-1-3 0,4-3-1,-2-6-1,5 0 0,-5-9-2,8 3-3,-5-11-6,9 1-7,-4-3-13,-2-11-4,13 6 2,-10-17 1</inkml:trace>
  <inkml:trace contextRef="#ctx0" brushRef="#br1" timeOffset="32625">9187 1450 26,'13'9'31,"-16"-11"1,5 4-13,4 4-1,-1-6-3,10 7-4,-7-6-2,12 4 0,-2-3-3,10-1-1,-4 3-1,9-1-1,-5 0-1,5 2 0,0-2-1,-2 4 0,-1-4-1,-4 5-2,-1-3 0,-4 0-4,7 5-6,-7-9-12,0-1-13,7 5-2,-1-13 3</inkml:trace>
</inkml:ink>
</file>

<file path=ppt/ink/ink164.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19:28.5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54 0 27,'-2'-1'6,"1"1"0,-1 0-1,0 0-1,1 1-1,-2 1 0,1 1 0,-1 0-2,-1 4 1,1-1 0,1 4 0,-1 0 0,0 1 1,-2 2 0,3 4 1,1 1-1,1 0 0,-2 4 2,2 4-2,-2 1 1,-3 4-1,4-1 1,1 3-1,-4 0 0,4 1 0,-1-3 0,1-2 0,-2 1-1,4-3 0,-2-1 0,0-1-1,1 1 0,-1-2 0,2-1 0,0-2-1,-2-4 1,1 1-1,1-7 0,1 2 1,-1-8 0,-2 3 0,0-8-1,0 3 1,0-3 0,0 4 0,2-4 0,-2 0-1,-2 3 1,2-3-1,0-3 1,2 3 0,-2 0-1,0 0 0,0 0 1,0 0-1,0 0 1,0-4-1,0 8 1,0-4 0,-2 0-1,4 0 1,-4 0 0,4-4 0,-2 4 0,0-3 0,1 0-1,-1 1 0,0-1 1,0 0-1,0 4 0,0-2 0,2 1 0,-2-2-1,2 0 1,2 1 0,-2 1 0,1-4 0,-1 1 0,3 0 0,0 0 0,-3 1 0,6 0 0,-5-2-1,7 2 1,0-3 0,0 2 0,3-4 0,1-1 0,1 2 0,7-3 1,-1 1-1,-1-1 0,3 0 0,0 1 1,0 2-1,0-2 0,0 1 0,0 1 1,1 2-1,-2 3 1,-4-1-1,3 4 0,0-1 0,-4 1 1,2 1-1,-1 2 0,1-2 0,-3 2 0,2-2 1,-3 2-1,0-1 1,-1-1-1,3-2 1,-1 1-1,2 0 1,-1-1-1,2-1 1,-1 0-1,2-3 0,0 0 1,0 0-1,1-1 1,0 4-1,4-6 0,-4 6 0,5-3 1,-3 1-1,4 2 0,-3 2 0,1-2 0,-2 0 1,2 0-1,-1 3 0,-1-3 0,2 1 0,-4-1 0,4 4 1,-2-3-1,0 1 0,0 3 0,1-5 0,-2 3 0,-1 0 0,0 1 1,-1-4-1,-2 3 0,0-3 1,4 0-1,-4-3 1,0 3-1,-3-4 0,3 1 1,-2 0-1,5 3 0,1-3 0,-4-1 0,5 1 0,0 0 0,-2 3 0,-3-3 0,4-1 0,-3 1 1,-2 3-1,1-3 0,-2 3 0,1-3 0,-1 4 0,-1-2 0,-2 1 0,2-2 0,1 2 0,-1-2 0,-2 2 0,2 0 0,3-3 0,-5 6 0,3-6 0,4 3 0,-5 0 0,1 0 1,2 0-1,-1-3 0,1 1 0,0-1 0,0 0 1,5 1-1,-2-1 0,1-1 0,1 4 0,1-3 0,3 0 0,-1 3 0,-2-3 0,1-1 1,1 4-1,-3-3 0,2 0 0,-2 3 0,0-3 0,0 3 0,2 0 0,-4 0 0,-1 0 0,-1 0 0,-1 0 0,-1 1 0,-1-1 0,1 2 0,-3-2 2,1 1-4,3-1 4,-5 2-2,4 0 0,-4-1 0,0 1 0,-1-4 0,-1 2 0,-4 0 0,4 0 0,-3-1 1,2 1-1,0-2 0,-2 4 0,4-2 0,4 1 0,-3-2 0,0 1 0,1-2 0,0-1 0,1 1 0,3-1 1,-1 0-1,-1-1 0,2 3 0,-3-2 0,6 1 0,-1 0 0,-4 2 0,4-1 0,-4 1 0,4 0 0,-3-2 0,2 4 1,-2-2-1,1-2 0,-2 4 0,1-2 0,2 0 0,-6 0 0,4 0 0,1 0 0,-3 0 0,-1 1 0,3-2 0,-4 1 0,2 0 0,-2 0 0,0 0 0,-1 1 0,-3-1 0,3 0 0,-1 2 0,1-2 0,-1 0 0,1-2 1,-1 2-1,3-1 0,-1-1 0,1 2 0,6-2 0,-3 2 0,1-1 0,0 1-1,0-3 1,0 3 1,0-2-1,0 0 0,0-1 0,0 1 0,0-1 0,0 1 0,0 2 0,0-1 0,-1 1 0,-1-2-1,-3 2 1,0-3 0,-1 3 0,-4 0 0,2-2 0,-3 2 0,-1 0 1,-1 2-1,2 1 0,-2-3 0,1 0 0,-1 2 0,2-1 0,-1-1 0,1 2-1,1-2 1,-2 0 0,6 2 0,-4-2 1,0 1-1,2-1 0,2 4 0,-1-4 0,1 3-1,-1-1 1,4-2 1,0 0-1,-2 3 0,3-3 0,-3 0 0,2 0 0,0 0 0,1 3 0,-1-3 0,0 2 0,1-2 0,2 0 0,2 0 0,0 0 0,0 0 0,1-2 0,-1 2 0,6 0 0,-6 0 0,1 0 0,0-3 0,-3 3 0,0-2 0,-4-1 0,-1 1 0,-3 1 0,-2-1 0,0 0 0,0 2 0,-3 0 0,2 2 0,-2-2 0,0 2 0,-1-2 0,-2 0 0,1 0 0,2 0 0,-3 0 0,0-2 0,-1 2 0,4-2 0,-2 4 0,1 0 0,2-1 0,-1 1 0,5 0 0,-3-1 0,-1-1 0,4 0 0,-5 0 0,3 2 0,-3-4 0,2 1 1,-6 1-1,3 1 0,1-2 0,-2 2 0,-3-2 0,3 1 0,-1-2 0,1 4 0,0-4 0,-3 2 0,4 0 0,-3 0 0,4 0 0,-2 0 0,-3 2 0,4-2 0,-1 0 0,-1 0 0,-1 0 0,1 3 0,-2-5 0,0 2 0,0 0 1,0 0-1,0 0 0,0 0 0,0 0 0,0-3 1,0 3-1,0 0 0,0-3 1,0 1-1,0-3 0,0 0 1,2-1-1,-2-1 0,3-3 0,0 1 0,-1-3 0,-1 1 0,-1-1 0,2-1 0,-2-1 0,2-3 0,-2 3 0,0-3 1,0 0-1,-2-1 1,2 0-1,-2 1 0,2 1 1,0 0-1,0 3 1,-1 1-1,1 3 1,-2-1-1,-1 2 1,1 1 0,1 1-1,-1 1 1,-1-2-1,1 4 1,-3-2-1,3 3 0,-1-1 1,2 1-1,-4-1 0,3 2 0,0-1 0,1 2 0,-1 2-2,-3-1 0,8 4-3,-9-7-3,16 11-12,-12 0-16,-3-4-1,10 3 1,-13-9 0</inkml:trace>
</inkml:ink>
</file>

<file path=ppt/ink/ink165.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0:13.968"/>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683 214 25,'0'-17'5,"9"1"0,-8 6 1,4 4 0,-5 2 1,4 11 0,-4 3 0,0 9-2,0 7 1,-2 7 0,2 6-1,-5 7 0,3 6 0,-3 0-1,4 10 0,-3-2 0,1 9-1,-2-4 0,2 5-1,0 0 1,-1-2-2,3 6 1,-3-1-1,3-6 0,-4-3-1,5-1 1,-2-1 0,1-7-1,2 1 0,1-7 1,1-4-1,-1-2 0,-1-4 0,-1 3 1,2-6-1,-2-2 1,2-3 0,-4-1-1,2-11 0,0 1-2,-2-9-2,4-3-4,-2-6-6,0-12-11,12 5-5,-16-17 0</inkml:trace>
  <inkml:trace contextRef="#ctx0" brushRef="#br0" timeOffset="641">376 1628 36,'7'7'13,"6"6"-1,-5 0-1,7 2-2,-2 4 1,2 4-3,5 3-1,-7 2-1,3 4-2,-1-1 1,3 3-2,-5 2 0,7 0 0,-5-2-1,-2-1 0,3-4 0,-3-3 0,2-4 0,-5-3 0,-3-9 1,1-2 1,-2-5 0,-1-1 1,0-7 0,3 3 0,-6-4 1,6 1 0,-6-6 0,6 1-1,-5-8 0,2 2-1,0-9 0,2 1-1,1-7 0,2-5-1,0 0-1,5-3 1,-2-2-2,5 2 0,3 2-1,0-3-2,6 10-5,-8-5-4,9 9-12,4 8-11,-18-6 0,11 11 1</inkml:trace>
  <inkml:trace contextRef="#ctx0" brushRef="#br0" timeOffset="1328">1005 968 30,'0'15'11,"-3"-5"-1,3-2 0,-2-5-1,2 0 0,2-1 0,-2-2-1,2 2 0,-4-4 0,4 5 0,-4-6-1,4 6-1,-4-8-1,4 5-1,-2-8 0,1 5-1,3-4 0,1-1-2,-2 2 0,2 1-1,-2 0 1,0 2-1,1 1 0,-1 0 1,-3 1 0,2-1-1,-2 1 1,0 1 0,0 0 0,0 1 0,-2-1 0,4 3 0,-4-1 0,4 3 1,-6-5 0,4 3 2,-5-3-1,5 2 0,-5-2 0,4 0-1,-4-3 1,0 1-2,-2 0 1,4 1-2,-2-4 0,0 0 0,2 0-1,-2-3-1,7 5-3,-7-7-3,15 8-10,-10-3-10,0-1-10,11 6 1,-9-4 1</inkml:trace>
  <inkml:trace contextRef="#ctx0" brushRef="#br0" timeOffset="2797">1115 1330 40,'5'-16'21,"8"1"-3,2-8 0,0-11-4,8 0-3,-3-10-2,8-2-3,-5-4-2,9-4-1,-7 0-1,3-1 0,-5 4-2,2 7 2,-6 3-2,-4 10 1,-3 5 0,-3 7 1,-5 4-1,2 9 0,-6 2 1,2 1-1,-2 3 0,0 0-1,0 0 1,0 0-1,1 0 0,-1 0-1,0 0 1,0 0 0,0 0 0,0 0 0,0 0 0,0 0 1,0 0-1,0 0 0,0 3 0,-1-3 0,1 2 0,0-2 0,-2 2 0,2-1 0,-1-1 0,1 0 0,0 0 0,0-1 0,0-1 1,0 2-1,0-2 0,1 2 0,-1 0-1,0 0 2,0 0-1,0 2 0,0-2 0,0 2 0,0-4 0,0 2 0,0 0 0,-1-2 0,1 4 0,0-2 0,0 0 0,0 0 0,0 0 0,0 0 0,0 2 0,1-4 0,-1 2 0,0 0 0,0 2 0,0 1 0,-1 0 0,1 2 0,0 5 0,-4 3 0,3 3 0,-1 7 0,0 0 0,-1 4 0,-3 6 1,1 3-1,-4 1 0,0 6 0,0-1 1,-2 4-1,-1-4 0,-1 5 0,0-1-1,2-2 2,-1-2-1,1-1 0,2-5-1,1-7 2,3-1-1,2-7 0,1-4 0,2-4-1,2-7 0,0-3-1,3-3-2,-5-9-2,11 5-7,-8-9-10,1-10-11,10 7 1,-10-13 1</inkml:trace>
  <inkml:trace contextRef="#ctx0" brushRef="#br0" timeOffset="129860">1803 719 24,'-8'-3'15,"8"12"-3,-3-5-2,0 2 0,-2 1-1,1 1 1,-1-2-1,0-1-2,2 3 0,-3 0-1,1 6-1,-4-3 0,6 5-2,-7 1-1,2 4 0,0-2 0,0 7 0,0-1 0,3-1-1,-4-1 1,3 6 0,-2-3 0,1 1-1,0 4 0,1-4 0,1-4 0,3 5 0,-1-4-1,0 1 1,1-4-1,2-5 0,0 2 1,2-3-1,-2-1 1,3-2-1,0-2 0,-1-4 0,-2 4 0,3 0 1,2-4-1,-2 1 1,-3-1-1,5 1 1,0 1-1,-3-2 1,3 3-1,0-1 1,-4 1-1,4 1 1,0-2-1,-1 1 0,-1-1 0,-1 0 0,2-3 1,-2 1-1,1-2 0,2-1 0,-3-2 0,0 1 1,1-4 0,3 2 0,-4-3 2,1 0-1,2-4 0,0-1 0,-5-2 0,5-3 0,2-1 0,-4-6 0,4-1 0,-1-2-1,2 0 0,2 1 0,-3-5-1,3 1 1,-1 2 0,3-1-1,-1-2 0,-1 4 0,-3 0 1,4 0-1,-2 1 0,-3-3 0,4 6 1,-3-1-1,-1-3 0,1 4 0,-2-1 1,-2 2-1,0-1 0,0-3 0,-4 4 0,-1-4 1,-1 5-2,-2-6 2,0 6-2,0-3 1,-1 5-1,-3-1 1,3 5-3,-2 1-1,-1 3-2,-4-2-4,10 12-11,-5 0-16,-4-3 0,6 7 0,-9-7 2</inkml:trace>
  <inkml:trace contextRef="#ctx0" brushRef="#br0" timeOffset="132969">2547 142 25,'-5'3'9,"2"4"-1,-4 2 0,2 4-1,-1 0 0,3 4 0,-4 2-1,2 4-1,5-3 0,-3 4-1,-2-1 0,2 0-1,3 6 0,-2-4 0,-3 2 0,2-2 0,1 7 0,-1-6 1,3 5-1,-7-1 1,6 1-1,-4-4 1,0 4-1,1 2 0,1 3 0,-5-5 0,6 5-1,-6-4 0,6 4 0,-6 0 0,3 0 0,-1-5-1,1 1 1,0-2 0,-2 1-1,2 1 0,0-2 1,1-1-1,-1 0 1,1 1-2,1-4 1,1 1 0,-1-1 0,2 2-1,-3-3 2,4 1-2,-3-5 1,1 3-1,1-1 1,-1 0-1,2 0 1,-2-4-1,2 1 1,0 1-1,0 0 0,0-4 0,0-1 0,0-3 0,2 0 0,-4 0 1,2-2-1,0 1 0,0-1 0,-1 1 1,1-1-1,-2-1 0,0-2 0,2 0-2,-3-6-4,6 4-6,-4-6-13,-2-8-10,12 6-2,-9-11 3</inkml:trace>
  <inkml:trace contextRef="#ctx0" brushRef="#br0" timeOffset="133938">2046 2023 22,'5'5'15,"-11"-5"-2,7 4-2,-2 3-2,2 1-1,4 4-1,-3 4-1,0 2 0,-1 6-1,4 4-1,-2-2-1,1 7 1,-1-4-1,4 0-1,-6 1 1,6-1-1,-4-6 0,2-4-1,2 1 1,-3-7-1,3-3 0,0-2 1,-1-8 1,6 0-1,-1-12 1,2 4 1,2-13 0,6 2-1,-4-12 0,7 0 0,-2-5-1,4 0 0,-5-2 0,1 1-1,-1 3-1,-4 1 1,-3 9-1,-2 1-1,-2 7-1,-4-1-1,4 7-3,-5-1-2,6 8-3,-7-5-6,2 1-9,9 10-7,-13-9 0</inkml:trace>
  <inkml:trace contextRef="#ctx0" brushRef="#br0" timeOffset="134750">2626 1379 13,'-12'-15'26,"16"14"1,-14-9-14,10-3 0,0 1-4,0-1-3,2 5-2,-1 2-3,1 1-1,-1 3-3,-1 1-3,4-3-5,2 6-10,-12-12-7,17 15 1</inkml:trace>
  <inkml:trace contextRef="#ctx0" brushRef="#br0" timeOffset="135157">2889 944 31,'-12'-17'28,"4"11"-10,3-2 0,-3-2-5,5 7-4,-4-5-1,5 8-2,-3-5-1,2 10-2,-5-2 0,6 7-1,-6 1-1,3 5 0,-3 2-1,0 5 1,1 5-1,-1-2 1,3 2-1,-2-1 0,6 3 0,-1-4 0,2-4 0,2 1 0,1 0 0,5-3 0,-3-6 0,3 1 0,1-8 0,-4-1 0,4-6 1,3-2-1,-2-6 1,0-5-1,-2-3 1,3-7-1,2 0 0,-1-6 0,-1 3 1,3-7-1,-3 4 0,-1 3 0,0 1 0,-7 8 0,4 0 1,-6 6-1,-1 4 0,0 7 1,0 0-2,0 7 1,-1 4 0,-3 1 0,4 6 0,0-1 0,0 6 0,4 3 0,-3 2 0,-1 5 0,0 6 0,4 0 1,-3 3-1,-1 4 0,2 0 0,-4-1 1,1-2-1,1-4 1,-4-2-1,3-4 1,-8-6 0,3 1 0,-7-8 0,1-4 1,-6 0-1,2-1-1,-4-2 1,-3 0 0,0-5-1,5-1 1,-3-2-2,-1-5-2,4 0-3,-1-9-6,5 3-11,6 1-11,-7-11-1,14 6 1</inkml:trace>
  <inkml:trace contextRef="#ctx0" brushRef="#br0" timeOffset="136422">3458 7 36,'-9'-7'18,"9"10"-3,-4-3-3,1 7 0,0-4-3,1 7-2,2 3-1,-3 3-1,1 7-1,-4 0-1,4 5 0,-1 1 0,1 2-1,-3-2 1,3 4-1,2-7-1,0 2 1,-1-2-1,1 1 1,0-1-1,1-3 0,-1 2-1,0-1 1,0-1 0,0 0 0,0-2 0,2 0 0,-4 2 0,2-2-1,-3 0 1,2-1 0,-1-1-1,-1 4 1,1-2-1,0-1 0,1 3 1,-1-4-1,0 1 1,1-2-1,1 0 1,-2 0-2,2-5 2,-2 5-1,-1-4 1,2 4-1,-3-1 0,3 1 1,-3-1-1,1 0 0,0-1 0,1 4 0,0-1 0,1-3 1,-1 1-1,1 2 0,-1 1 0,0 1 1,-3 0-1,0 0 0,2-1 0,0 3 0,-2 0 0,2-5 1,-2 4-1,1 0 1,1-3-1,0 2 0,1 2 0,-1-3 0,-2-2 0,3 3 0,1 0 0,1-1-1,-2-3 1,-1 3 1,1-2-1,2 0 0,-1-2 0,1 4 0,-2-4 1,0 2-1,2-3 0,0 3 0,-1-4 0,-1 3 0,2-1 0,0 0 0,-3 2 0,3-2 0,0 7 0,0 0 1,-2 3-1,2-1 0,0 1 2,0-2-2,-2 1 0,1-1 0,-1-4 1,2-7-2,0 3 2,0-6-1,0 3 0,0 3 0,0-6 1,0 0-1,0 3 0,2-4 0,-4 1 0,2-3-1,0 2-2,0-9 0,2 4-5,-4-8-8,5-12-17,9 13-3,-10-17 2,11 4 0</inkml:trace>
  <inkml:trace contextRef="#ctx0" brushRef="#br0" timeOffset="137672">3711 1196 36,'-13'-8'34,"12"10"1,-16-10-1,1-2-21,6 8-3,-2-9-5,4 6-2,-2-2-3,7 4 0,3 0-3,0-2-3,5 10-4,-3-8-7,2 1-10,11 7-8,-7-12 0,7 9 2</inkml:trace>
  <inkml:trace contextRef="#ctx0" brushRef="#br0" timeOffset="138172">3826 619 19,'4'4'18,"-14"-8"-1,8 8-5,-1-4-2,-1 6-3,0 4 1,-1 3-3,-2 0 0,0 8 0,1 4-1,-1 1 0,1 5-1,-4-2 0,5 5 0,-3-3 0,3 3-1,-2-4 0,7-1-1,0 2 0,0-5 0,5 5-1,2-2 1,3-1-1,3 8 1,0-2 0,5 5 0,0 1 1,3 4-1,-1-5 1,-2 5 0,-5-5 1,4-2-1,-11-1 0,2-7 1,-8-1 0,-1-5-1,-6-2 0,1-1-1,-4-7 0,-5-3 0,2-4 0,-3-3 0,-3-3-1,3-3 0,-4-3 1,4-1-1,-1-3 0,3-3 0,1 3 0,4-3 0,4-5-1,4-3 1,4-5 0,4-6-1,2-8 1,6-2-1,5-10 2,-2 0-2,5-7 2,2 2-1,-2-3 1,1 3-1,-1 0 1,-3 0 0,-5 3-1,-5 3 0,-9 4 0,-2 5 0,-9 6 0,-3 2 0,-2 14-3,-5 0-1,2 14-5,-2 3-8,1-1-17,9 21-1,-5-11 0</inkml:trace>
  <inkml:trace contextRef="#ctx0" brushRef="#br0" timeOffset="139235">4678 60 30,'-13'4'16,"8"5"-1,-4 1-4,-1 0-1,0 6 0,-2 1-3,6 5 0,-1 1 0,4 3-1,-5 4-1,6 1 0,-3 4 0,2 1-1,0 2-1,-1 4 1,-1-1-1,0 3 0,2-2-1,-2 2 0,-1 0 1,1 5-2,-2-3 1,4-1-1,-4 1 1,2 3-2,-1-7 2,3 2-2,-2-1 0,3-3 1,0 3-1,-1-6 0,0-1 0,1-3 1,2 3-1,0-2 0,0-2 0,0 1 2,0-4-2,-2 1 0,1 1 0,2-2 0,-2-3 0,1 0 1,0 4-1,-2-4 0,-1 1 0,0-2 1,-1 1-1,1-3 0,-2-4 0,2-2 0,1-1 0,2-6-1,0-1-2,-1-5 0,2 1-3,-2-7-3,5 5-5,-4-6-7,4-5-12,6 13-1,-12-17 2</inkml:trace>
  <inkml:trace contextRef="#ctx0" brushRef="#br0" timeOffset="139969">4360 1527 21,'-12'7'23,"19"9"-7,-7-1-1,3 1-3,5 4-1,1-1-3,-3 4 0,2 3-2,6 3-1,-10 1-1,5 1 0,-3 0-1,1 0-1,-4 1 0,4-2-1,-4-4 0,4 0 0,-4-4 0,5 0 0,-6-3 0,6-2-1,-5-6 1,4 4-1,-1-9 1,-2 1 0,2-7 0,-3 3 1,1-3 1,4 0 0,-5-7 0,5 1 1,-4-7 1,4 3-2,-3-5 0,5 2 0,-2-3-1,2-4-1,-2 1-2,2-1-2,3 4-3,-3-10-5,11 10-8,-6-4-16,0-3-2,6 9 2,-11-9 0</inkml:trace>
  <inkml:trace contextRef="#ctx0" brushRef="#br0" timeOffset="140766">3119 1975 45,'8'-1'24,"-12"-2"-4,4 4-3,2 6-4,-4-1-4,7 7-2,-5 0-2,10 7-1,-8 6-1,8 0 0,-2 5-1,2 3-1,-4-3 1,7 3-1,-3-4 0,2-4 0,-4-5 0,-1-3 0,1-8 1,-2-4 0,3-6 0,-1-3 2,-5-4-1,9 1-1,-4-9 0,5-3 0,0-3-1,2 0 0,3-4 0,0-4-1,5 1 0,2 1-1,-1-1 1,1 4-2,1 1-2,-5-3-4,12 8-3,-13-5-8,8 2-13,0 13-4,-8-5 1,6 9 1</inkml:trace>
  <inkml:trace contextRef="#ctx0" brushRef="#br0" timeOffset="142203">4747 996 64,'-3'-2'31,"-7"-1"-4,0-2-6,7 8-6,-10-11-6,10 7-3,-6-4-3,6 0-1,2 2-4,-3-4-4,9 7-6,-6-10-6,7-1-17,7 9-1,-6-8-1</inkml:trace>
  <inkml:trace contextRef="#ctx0" brushRef="#br0" timeOffset="142532">4851 628 16,'11'-10'17,"-11"-5"-3,5 10-4,0-1-3,-2 4-3,1 4-2,2-1 1,-1 4-2,2-3 1,-1 3 0,4-2-1,-2 2 1,4-2 2,-2 4-1,-2-4 1,3 8 1,-2-3 0,-1 7 1,-6 1 1,2 6 0,-5-1 0,2 11-1,-4-6 0,5 12-1,-7-1-1,3 6 0,-3-4-1,5 11-1,-6-1 0,2 2 0,-4-7-1,2 3 0,-3-3 0,3-3 0,-1-5-2,2-12-1,2-1-4,0-18-4,6 3-10,4-3-13,-9-20-3,12 4 2</inkml:trace>
  <inkml:trace contextRef="#ctx0" brushRef="#br0" timeOffset="142969">4872 1103 36,'10'17'32,"-7"-9"-8,7-8-6,12 0 0,-3-8-5,11 4-3,-1-9-3,9 4-3,-2-4-4,-5-4-6,9 4-12,-2 4-15,-14-8-3,11 11 2,-24-7 0</inkml:trace>
  <inkml:trace contextRef="#ctx0" brushRef="#br0" timeOffset="144125">87 3775 19,'-21'-15'19,"18"12"-2,-9-5-1,7 1-2,0 1-3,4-4-2,6 2 0,-4-2-2,11 3 0,-4-4-1,13 5-2,-6-11 0,10 6 0,-2-4-1,6 5-1,-4-3 0,1 7-1,-1-1 0,-2 9 0,-2 3-1,-4 5 1,-4 6 0,-5 5 0,-5 4-1,-1 7 1,-5 6 0,-1 1 0,-5-2 0,-3 2-1,-3 4 1,4-7-1,-1-4 0,1-2 0,1-11 1,5-3-1,-2-3 0,6-1 0,-1-6 0,0 1 0,4-1 0,0 1 0,1-4 0,2 4-1,0 1 1,3-2 0,-3 2 0,5 1 0,0-1 0,-2 2 0,-3-1 0,6 3 0,3-1 0,-3 4 0,1 1 0,-1 4 0,2 1 0,0 0 0,2 2 0,0 1 0,0 1 0,-6-1 0,1-1 0,-3 1 1,-5-2-1,-2 2 1,-7 1 1,-1-1 0,-4 2-1,1-1 1,-11-3 0,6 0 0,-7-5 1,0 1-1,0-6 0,-2 1 0,-3-10 0,-1 2 0,-1-7-1,-2 1 0,4-7 0,-4-2-1,6-6 0,0-1 0,5 3-2,1-6-1,12 5-4,-6-11-7,16 8-14,6-1-9,-4-11 0,7 6 0</inkml:trace>
  <inkml:trace contextRef="#ctx0" brushRef="#br0" timeOffset="145110">756 3708 34,'-13'16'16,"-5"-6"0,3 8-4,2 5 0,-4 6-3,6 5-2,-4-1 0,8 8-2,-4 1-1,1 4-1,5 3-1,-1 0-1,2-2 0,4-3-1,0 5 0,2-7 1,3 4-1,1-6 0,6-2 0,-2-5 0,3-1 0,0-9 0,7 0 1,-2-12 0,6-9 0,1-5 1,0-10 0,6-7 2,-2-9-1,6-4 2,-4-13-1,4 4 1,-9-9-1,2 4 0,-9-5 2,1 8-3,-10-5 0,-3 7-1,-12-5 0,-5 7 1,-7 1-2,3 7 0,-9 1 0,0 5-1,-2 1 0,4 4 1,1 8-1,5-3-1,2 6 0,-2 0-2,9 5-3,-4-3-5,11 10-7,-2 3-15,-2-9-4,11 11 0,-8-12 2</inkml:trace>
  <inkml:trace contextRef="#ctx0" brushRef="#br0" timeOffset="145860">1582 3701 52,'-5'-1'23,"3"4"0,-1 5-4,-4-1-4,7 14-3,-11-3-3,4 16-2,-1 4-2,0 7 1,0 4-3,1 8-1,-3 0 0,4 5-2,-1-3 2,7-5-1,0-9-1,0-2 0,0-12-1,0-5 0,7-12-2,-6-14-6,7 2-5,1-15-10,-9-7-11,13 1-2,-13-9 2</inkml:trace>
  <inkml:trace contextRef="#ctx0" brushRef="#br0" timeOffset="146219">1383 4109 30,'-12'-7'30,"14"7"-8,-8 4-2,4-8-5,4 11-2,-2-10-3,8 9-3,-5-12-1,12 9-1,-4-6 0,7 6-1,2-6 1,5 3-2,-2-4 0,5 4-1,-5 0-1,1-3 1,-1 3-2,0-3 0,-6 0-1,-4-1-1,6 4-5,-7-8-4,8 10-6,-9-4-10,-1-6-10,11 10 2,-9-10 0</inkml:trace>
</inkml:ink>
</file>

<file path=ppt/ink/ink166.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2:55"/>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269 0 32,'-11'0'15,"8"9"-2,-1-5-1,-2 11-2,1 3 0,-5 6-3,7 9-1,-9 0-1,4 9 0,-3 2 0,6 7-1,-7-9-1,12 10 1,-8-3-1,6 3 0,1 0 0,1 0-1,0-1-1,-2 3 1,2-2 0,0 3-1,-2-4-1,-1-1 2,1-6-2,1 0 1,-1-6-1,2-4 1,0-5-1,0-4 0,0-9 0,0-3-2,5 0-2,-2-6-3,6 3-5,-5-6-7,-2-7-12,6 11-2,-6-16 2</inkml:trace>
  <inkml:trace contextRef="#ctx0" brushRef="#br0" timeOffset="593">0 1089 45,'8'25'18,"-4"-6"-3,4 1-2,-3 3-3,3-1-3,3 6-2,1-2-2,3 5-2,-4-5 1,2 2-1,0-2 0,2 2 0,0-6 0,-2 1-1,4-5 1,-6-1 1,2-4 0,-1-4 1,-2-5 1,-2-4 0,0-12 1,8 1-1,-9-9 1,13-1 0,-6-10-1,8 0-2,-7-1 0,8-4 0,-7 6 0,2 1-1,-5 5-1,-6 1-3,1 10-2,-6-4-4,6 16-6,-8-9-9,-3 3-12,6 7 1,-5-6 1</inkml:trace>
  <inkml:trace contextRef="#ctx0" brushRef="#br0" timeOffset="1296">343 623 12,'0'13'30,"-13"-15"0,13 4 2,-3-2-19,1-6-2,4-1-5,0 0-3,2-1-2,1 7-2,0-7-2,5 11-6,-2-3-7,-3-10-14,12 20 0,-14-20-1</inkml:trace>
  <inkml:trace contextRef="#ctx0" brushRef="#br0" timeOffset="1593">514 436 25,'-11'1'28,"12"9"-7,-6 0-4,2 1-5,1 4-3,-1 6-3,5-1-2,-4-1-1,4 9-1,-1-2 0,3 0-1,-3 3 0,1-3 0,1-4 0,2 0 0,2-4 0,-2-3 0,3-2-1,2 0 1,0-6-1,3 2 1,0 1-1,0-3 1,2 2-1,-2 1 1,-2 0 0,-1 1 0,-3 1 1,-1 1 0,-4 0 0,0 3 0,-7 1 1,1 0-1,-4 3 0,2 0-1,-9-2 0,5-1 0,-5 1 0,-3-5 0,2 0-1,-1-3-2,3 0-2,-5-13-4,8 3-6,0-7-11,-6-19-10,15 7 2,-11-24 0</inkml:trace>
  <inkml:trace contextRef="#ctx0" brushRef="#br0" timeOffset="2078">466 338 20,'14'8'29,"-14"-16"1,6 6-14,11 1-1,-1-3-3,9 3-4,-2 1-4,9 1-1,5-2-1,5 2-1,4-1-1,2-1-3,8 4-6,-4 0-12,-1-9-10,12 9 0,-13-6 0</inkml:trace>
  <inkml:trace contextRef="#ctx0" brushRef="#br0" timeOffset="7265">591 1792 24,'-6'3'8,"-6"-3"-2,6 8-2,1-1 0,5 7-1,0 1 1,8 4 1,2 1 0,6 1 1,4 4 1,3-3-1,6 0 1,1-3 0,6 2-1,0-3-1,5 2 0,0-4-1,7 0 0,-4-6-1,7 3 0,-2-8 0,4-3-1,1-4 1,4 1-1,-6-4 1,4 3-1,-3 0 0,-4 4 0,0 0-1,4 4 1,-9 1-1,0-1 0,2 4 0,-6-3 0,6 2-1,-7 1 1,5 3-1,-8 0 1,1 7-1,-3 4 1,-6 2-1,3 5 0,-6-5 1,-1 10-1,-1-7 1,0 4-1,-3-4 1,1-1-1,1-2 0,-1 0 0,-3 2 1,2-5-1,-2 3 1,0-3-1,-3 0 1,0-4-1,-4-3 2,-1 1-1,-3-6 1,-4 0-1,0-7 2,2 1-1,-5-5-1,2 1 1,-4 1-1,4-2-1,-2 0 1,0 2-1,0-1 0,0-1 1,0 2-2,0-2 1,0 1 0,-2-2-2,7 2-1,-5-4-4,10 5-7,-9-5-12,6-12-9,9 5-2,-6-11 3</inkml:trace>
</inkml:ink>
</file>

<file path=ppt/ink/ink167.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2:41.671"/>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158 756 33,'-11'-1'22,"11"6"-3,-7-2-2,3 2-4,2 5-1,-8-4-3,10 12-2,-8-2-2,3 10-1,-5 2-1,2 8 0,-4 0-1,4 3-1,-5 3 0,3 4 0,-1-5 0,1-2-1,0-2 1,5-4-1,-2 0 0,3-7 0,2-8 0,2-4 0,0-2 0,3-4 0,0-3 0,1-2 1,1-1-1,-2-4 1,5 2 0,-3-3 0,2-1 1,1 3-1,0-6 1,2 2 0,1-3 1,4 2-1,-2-2 0,4-2-1,-1 2 1,2 1-1,-3 1 0,0 1 0,-4 0 1,2 5-2,-3-2 1,2 2 0,-4-3 0,3 3 0,-2-2-1,1 1 1,-1-1-1,3 2 1,-6-2-1,1 1 0,-4 2 0,2-1 0,-3 0 0,-1 2-1,-1-2-2,0-2-1,9 6-4,-13-9-6,13 8-7,-6 0-13,-3-12-4,8 4 3</inkml:trace>
  <inkml:trace contextRef="#ctx0" brushRef="#br0" timeOffset="672">413 714 32,'3'7'18,"-8"-7"1,4 6-1,-1 4-4,-4 6-3,2 7 0,-4 0-3,5 9 0,-9 4-2,1 8-1,-2 2 0,3 8-2,-3-5 0,-1 6-1,3-6 0,-1 6 0,1-4 1,0 3-1,-1-10-1,1-2 1,1-5-1,3-2 0,-3-6 0,5-1 0,2-10-1,1-4-1,4-2 0,-2-11-3,8 4-5,-6-13-4,11 2-12,0-1-10,-8-11-2,8 4 2</inkml:trace>
  <inkml:trace contextRef="#ctx0" brushRef="#br0" timeOffset="1235">653 864 33,'1'16'20,"-7"-4"1,4 2-3,-4 4-4,2 0-3,3 3-2,-4-3-2,1 8-1,0-3-1,-1 10-1,0-1-1,-2 3-2,-8-1 1,9 0-1,-11-1 0,11-2-1,-4-5 1,2-7-1,1-1 0,2-6 0,4-1 0,1-6 0,1-2-1,3-3 1,-3 0 0,2-1 1,-1-3-1,3 1 0,3-5 0,0 5 0,2-5 1,-2 3-1,7-5 0,-2 3 0,4-2 0,-2 2 0,-2 1 0,5 2 1,-5 1-1,0 3 0,0 0 0,0 7 0,-3-1 1,2 7-1,-2-2 1,-4 4 0,1 5 0,1-1 0,-5 1 1,-3 3 0,0 1 1,-1 1-1,-6-1 0,2 2-1,-5-1 1,0-3-1,-1-2 0,-1-4 0,-1 0 0,0-1-1,-2-5 1,-6 0 0,5-7 0,-4 0-1,0-1 0,2-4-1,2-4-1,-4-7-2,5 0-4,-5-12-6,14 6-8,-4-3-14,0-10-1,9 4 2</inkml:trace>
  <inkml:trace contextRef="#ctx0" brushRef="#br0" timeOffset="2000">654 818 27,'12'4'30,"-17"-11"3,5 4-15,3 6 0,-1-6-5,9 6-3,-4-6-2,4 6-2,-2-5-1,7 6 0,-3-4-2,5 1-1,-1-1 0,1 4-1,1-3 0,-1 1-1,2-2-1,-3 0-2,6 2-1,-5-7-5,10 10-5,-7-7-12,7-3-9,3 8-2,-5-6 3</inkml:trace>
  <inkml:trace contextRef="#ctx0" brushRef="#br0" timeOffset="2579">1508 913 55,'0'11'33,"-5"-4"-14,-3-1-1,8 11-5,-11-4-3,11 14-2,-7-1-2,5 10-1,-3 0 0,4 8-2,-4 5-1,0-3 0,3 1-1,-3-3 0,4-7-1,-1-2 0,0-9 0,2-3 1,0-4-2,0-7-1,4 2-3,-6-12-3,7 6-4,-7-14-7,2-4-13,7 8-4,-12-16 1</inkml:trace>
  <inkml:trace contextRef="#ctx0" brushRef="#br0" timeOffset="2969">1331 1317 36,'6'7'24,"-4"-7"-1,6 0 0,5 1-6,-3-7-1,10 6-3,-7-10-3,12 7 0,-10-9-3,9 6-2,-7-2-2,1 3-1,-4 0 0,1 0-1,0 2 0,-2 1-2,2 0 0,-2-2-2,8 2-3,-9-9-3,11 11-7,-7-7-8,-1 0-14,10 1 1,-9-4 1</inkml:trace>
  <inkml:trace contextRef="#ctx0" brushRef="#br0" timeOffset="4719">1656 1886 27,'2'-8'12,"3"1"0,6-9 0,-1-2-1,6-8 1,-3-3-4,7-4 0,-3-6-1,2-3-2,3-6 0,-3-1-2,1-4 1,3 4-2,-3-7 1,-2 9-1,3-2-1,-1 3 0,-4 2 0,-3 9 0,-1-1-1,1 8 1,-3 5-1,-4 0 1,1 4-1,1 3 0,-3 3 0,2 1 1,-2 2-1,0 1 0,-1 0 0,1 3 0,2 3 1,-5-1-1,1 1 0,-1 1 0,1 1 0,-3-1 0,0 2 0,1-1 0,-1 1 0,2-2 0,-2 4 0,0 1 0,0 0 0,2 4 1,-2-1-1,0 4 0,0 0 1,0 4-1,-2-2 1,2 7 1,-3 1-1,-4 9 1,2 1-1,-1 4 0,-6 3 1,4 6-1,-2-1 0,0 4 0,-1-1-1,1-4 0,7 0 1,-7 1-1,7-3 1,-1-1-1,-1-1 0,4-1 1,-3-5-1,0 3 1,0 1-1,1-9 1,1 0-2,-3 0 2,4-7-1,-1-2 0,0-6 0,1-1 0,1-4-2,0-4-2,5 0-3,-5-7-9,5-10-14,5 9-5,-6-19 2,11 7 0</inkml:trace>
  <inkml:trace contextRef="#ctx0" brushRef="#br0" timeOffset="5625">2447 988 21,'4'3'19,"-11"-6"-2,7 6-3,-5-1 0,2 1-4,0 5-1,-4 2-2,2 6-1,-5 5 0,2 9-1,-5-3 0,1 11-2,-4 1 1,0 5-1,-1 2-1,-3 1 0,6 2-1,-6 0 0,7-2 0,0 0-1,3-3 0,5-1 1,0-3-1,3 1 0,9-10 0,0-1 0,2-1 1,5-3-1,-1-5 0,5-5 1,-5 1-1,7-8 0,-4-2 1,5-4 0,-6-3 0,5-10 0,-7 1 0,3-8 1,-3 1-1,1-5 1,-5-4-1,1 1 0,-1-4 0,-6 5 0,0-3 0,0 4-1,-3-4 2,-1 6-2,-3-1 1,1 6-1,-7 2 1,0 7-1,-3 2 0,-1 8 1,-4 2-2,-5 7 1,3 10-1,-5-7 0,2 10-3,0-6-2,10 6-5,-7-8-7,12-7-13,11 7-4,-7-19 1</inkml:trace>
  <inkml:trace contextRef="#ctx0" brushRef="#br0" timeOffset="6641">2945 1068 41,'3'1'32,"-13"-1"-7,5 2-5,4 9-3,-9 2-4,8 15-5,-9-5-1,8 16-2,-7 0 1,5 8-3,-3 1 0,3 1-1,-2-4-1,2-2 0,3-1 0,1-13-1,-1-1-1,1-12 0,2 2-2,-2-18-3,7 2-5,-8-18-6,9-1-10,0 4-10,-7-14 2,5 10 0</inkml:trace>
  <inkml:trace contextRef="#ctx0" brushRef="#br0" timeOffset="6969">2796 1405 50,'6'2'23,"-4"1"-1,1-6-4,5 6-3,-4-8-3,7 3-4,-3-2-1,7 2-2,-4-3-2,4 0 0,3-1-1,0 2 0,5-2-2,0 1 0,2 2-4,-2-4-4,10 4-7,-2-2-16,-5-8-4,10 7 0,-11-12 0</inkml:trace>
  <inkml:trace contextRef="#ctx0" brushRef="#br0" timeOffset="7485">3525 983 27,'-12'-5'27,"9"10"-11,-2 3 0,2 2-4,-1 6-3,-2 9-1,1 6-3,-5 1 0,0 11-2,0-4 0,2 5-2,-3-4 0,-1 3 0,4-4 0,0-6 0,1-4-1,4-3 0,-2 0 0,3-10 0,1 1 0,1-8 0,1 0 0,1-5 0,-1 1 0,6-5 0,-5-1 0,6-1 1,-2-1-1,4 1 1,2-3-1,1 0 1,-2-3 0,6 3 1,-1-3-1,-3 3 0,2-1 0,0 1 1,0 2-1,0 1 0,-4 2 0,1 2 0,-1 1 0,-1 3 0,-2 4 0,2-2 0,-2 2 0,-3 2 1,-2 1 0,2 0 0,-5 1 0,0 3 0,-5-1 0,2 0 1,-5 4-1,0-1-1,-4 4 0,2-5 0,-3 0 0,0 0 0,-3-3 0,-2 1 0,-4-8 0,-1 7-1,0-9 1,-3 1 0,-2-6-2,-3-2-1,5-4-2,-4-10-2,10 4-8,-3-10-10,-1-4-12,19 2 0,-8-13 1</inkml:trace>
  <inkml:trace contextRef="#ctx0" brushRef="#br0" timeOffset="8250">3521 823 48,'8'0'29,"-8"-1"-10,2 2-2,3 6-4,-3-2-4,8 6-2,-4-1-1,9 3 0,-2-3-2,7 3 0,-1-4-1,4 5-1,0-6 1,2-2-2,1-3-1,2-1 1,-2-2 0,-3-3-2,4 0-1,-6-4-3,4 2-2,-4-3-6,0 5-6,-1-1-11,-7-5-5,10 12 0</inkml:trace>
  <inkml:trace contextRef="#ctx0" brushRef="#br0" timeOffset="8797">4173 866 39,'-13'-4'25,"5"11"0,-7-1-7,-5 3-3,4 7-4,-7-1-3,5 11-3,-5-7-1,5 12-1,-4 5-1,6 5-1,-2-2 1,5 6-1,0-1 0,1 1-1,4-1 1,3 1 0,2-7-1,1-1 0,5 1 1,4-1-1,1-4 0,2-1 0,0-1 0,3-6 0,0 1 0,0-10 0,2-3 0,-2-6 0,2-2 1,0-10-1,-2-2 1,2-3 0,-2-9 0,2-2-1,-4-7 1,-1 3 1,0-4 0,-2 0-1,-5-1 0,-3 8 0,-3 2 0,-4 7 0,-2 3 0,-5 7 0,-2 5-1,-4 4 0,1 4 0,-3 5 0,3 4-1,-1 4 1,3 1-3,3-1 0,4 2-4,-3-7-2,11 6-9,-1-3-12,-2-11-6,10 10 2,-7-17 0</inkml:trace>
  <inkml:trace contextRef="#ctx0" brushRef="#br0" timeOffset="9625">4795 978 5,'-6'-11'32,"8"12"1,-14-6 2,-4 4-16,11 9 0,-13 2-7,11 14-1,-6 2-3,6 13-2,-4 4-1,4 4-2,-1 5 0,2 0-1,2-1 0,1-2-1,1-10 0,2-5 0,2-6-1,3-7-1,-2-6 0,0-10-2,6-2-3,-8-13-4,9 0-7,-10-9-7,3-9-13,4 5-1,-9-8 2</inkml:trace>
  <inkml:trace contextRef="#ctx0" brushRef="#br0" timeOffset="9954">4572 1289 43,'5'9'31,"-5"-6"-6,3 0-2,4 4-5,-5-11-3,11 11-3,-5-10-1,12 3-4,-6-10-2,8 7-1,2-6-2,1 3-1,0-4 0,4 2-1,-1 0 0,2-2-1,1 5-1,-3-6-2,5 4-3,-7-7-2,13 10-10,-12-4-8,2-3-11,7 11 1,-6-5 0</inkml:trace>
  <inkml:trace contextRef="#ctx0" brushRef="#br0" timeOffset="10375">5582 947 34,'-21'-13'27,"9"13"-15,-1 0 2,0 7-4,-2 2-2,-5 4-1,6 7-1,-6 8-1,2 4 0,-2 3-1,4 9-1,-6-7-1,8 9 0,-3-2-1,11 0 0,-3-4-1,9 0 0,-5-6 0,9-3 1,-1-2-1,5-1 0,0-2 1,1-7-1,1-4 1,3-2 0,-2-1 0,6-4 1,-3-8 1,4-2-1,0-6 1,5-4 0,-4-5 1,3-5-1,0-7 1,1 3-1,-5-10 0,3 7-1,1-7 1,-6 2-1,-3-2 0,0 2-1,-5-6 0,1 8 0,-8-7 0,1 6 1,-5 1-2,-6 1 1,-2 0-1,-1 8 0,-4 3 1,-5 1-1,1 2 0,-3 4 0,0 7-1,-3-4-1,1 10-1,-3-6-3,12 9-4,-14-6-7,19 3-14,1 9-6,-5-12 0,15 13 2</inkml:trace>
  <inkml:trace contextRef="#ctx0" brushRef="#br0" timeOffset="11375">6148 854 22,'2'10'30,"-13"-2"-3,7 2-7,3 9-2,-4-1-5,6 17-3,-4-4-1,6 14-3,-6 4 0,6 3-2,-6 2-1,5 3-1,-4-5 0,4 4-1,-2-11 0,1-9-1,1 2-1,-2-12-2,5 0-5,-7-18-5,9 0-11,1-3-10,-10-15-2,9 4 1</inkml:trace>
  <inkml:trace contextRef="#ctx0" brushRef="#br0" timeOffset="11719">6029 1335 34,'11'5'33,"-8"-10"-5,7-3-5,8 1-3,-1-6-5,11 5-3,-5-13-2,11 11-4,-4-8-1,1 2-2,-2 1-1,3 6-1,-8-3 0,-2 7-1,-1 2-2,-5-4 0,4 9-4,-12-12-3,14 15-7,-16-13-9,2 0-12,10 10 0,-14-12 2</inkml:trace>
  <inkml:trace contextRef="#ctx0" brushRef="#br0" timeOffset="16782">6761 1624 44,'-8'3'17,"14"-15"1,2-6-2,9-9-3,8-4-2,-1-12-2,11-2-1,-4-9-1,10-3-2,-8-7-1,6 6-1,-8-4-1,1 11 0,-8-1-1,-6 5 0,0 4 0,-5 8-1,-3 4 1,-2 5-1,-1 4 1,0 4-1,-2 4 0,-2 6 0,-2 4 0,1 6 0,-2 3 0,0 3 0,0 3 0,-2 2 0,1 0 0,-1 5 0,-1 4 0,-4 2 1,1 7-1,-1 2 0,-3 7 1,0 6 0,-1 5 0,-4-1-1,0 5 2,2 1-1,-1-2-1,2-2 1,-1-8-1,1-5 0,6-3 0,1-10 0,2-5-1,-1-8-3,8 0 0,-4-11-3,6 6-6,-4-13-7,3-6-13,3 9-3,-3-16 3</inkml:trace>
  <inkml:trace contextRef="#ctx0" brushRef="#br0" timeOffset="17407">7447 939 38,'-1'-7'17,"4"11"0,-3-4-3,0 1-3,2 6-3,-2-2-2,3 8-1,-5 0 0,2 6-1,-5 1 0,0 3-1,-1 6 0,-2 4-1,-4-1 0,2 1 0,-1 1-1,2-3 0,3-3 0,1-2-1,0-8 1,3-2-1,4-3 0,0-3 0,3-4 1,1 1-1,1-4 0,3 0 1,-1-1-1,5 0 0,-1 1 0,2-3 0,1 0 1,4 3-2,-4-3 1,4 0 0,-2 0 0,-2 4 1,-1-1-1,0 0 1,-4 4-1,2 2 1,-6-2 0,1 6 1,-4 2 0,-3-1 0,-2 6 0,-3 1 1,-6 2 0,-1 3-1,-9-2 1,-3 6-1,-5-1-1,-3 2 0,0-3 0,-2-6-1,0 0 1,5-9-1,4-5-1,4-10-2,4-6-4,-1-20-4,9 4-8,0-12-13,-5-19-5,8 4 3</inkml:trace>
  <inkml:trace contextRef="#ctx0" brushRef="#br0" timeOffset="18032">7337 802 20,'33'8'31,"-10"-14"1,12-2-12,-3 4-3,1-2-3,8 3-3,-11-4-4,6 4-3,-3-4-1,-2 1-2,-3 4-1,-3-3-2,-2 5-3,-9-5-6,6 7-8,-4 4-15,-11-15 0,8 10 0</inkml:trace>
  <inkml:trace contextRef="#ctx0" brushRef="#br0" timeOffset="21860">6646 70 19,'-12'-3'15,"14"8"-1,-4-3-2,6 1-1,2 3-2,-1 1 0,5-1-1,0 4-1,3 6-1,2-4-1,0 4-1,1-3-1,2 3 0,0-1-1,2 1 0,-2-3 0,3-1 0,-6-1 0,3 2-1,2-3 0,-2 0 0,-3-4 0,-1 3-1,1-3 1,-3 1 0,-1-4 0,-3 0-1,-3-1 1,5-2 0,-3-2 0,-1 0 0,-2-2 0,4 0 0,-2-2 0,-1 1 0,2-2 0,-4 6-1,-1-4 1,3 2 0,-4-1 1,3 1-1,-4 1 0,3 1 1,-3-4 0,3 2 1,-3-2-1,4 2 2,-6-6-2,5 3 1,-4-4 0,2 0 0,-1-3-1,2-3-1,-2 1 1,1-1-1,-1-4 0,4 4 0,-4-2 0,1 4-1,-1-3 0,0 11 0,2-9 0,-2 9-1,3 1-1,1-2-1,2 4-3,-4-5-4,11 9-4,-10-9-7,7 3-13,5 5-3,-9-8 3</inkml:trace>
  <inkml:trace contextRef="#ctx0" brushRef="#br0" timeOffset="24219">8242 796 30,'0'0'20,"-5"-7"-2,3 7-3,1-3 0,-1 1-5,2 4-1,-2-1-1,2 8-2,0 2-1,0 10 0,-4-3-2,2 15 1,-8-1 0,5 11 0,-5-6-1,2 10-1,0-3 2,0 4-3,-2-3 1,5-4 0,2-3 0,-2-3-2,3-4 1,0-5-1,2-6 0,0-5 0,2-2-1,0-5 0,3 0-3,-5-6-1,5 3-5,-5-12-4,6-1-15,1 8-7,-7-10 2,6 7 0</inkml:trace>
  <inkml:trace contextRef="#ctx0" brushRef="#br0" timeOffset="24672">8027 1211 37,'-2'-8'21,"7"8"0,3-5-1,-4 2-3,14 3-3,-8-7-3,11 7-1,-6-3-3,11 0-1,-8-4-2,5 7 0,-2-9-2,4 5-1,-2-6-1,2 7 1,-7-7-2,3 4 1,2-2-2,-2 0-3,2 11-5,-8-6-13,-5-4-12,13 14-1,-18-11 1</inkml:trace>
  <inkml:trace contextRef="#ctx0" brushRef="#br0" timeOffset="27625">8983 786 33,'0'-3'13,"-2"-4"0,0 4-2,-3-4 0,0 4 0,4 0-2,-7-4-2,4 7 0,-6-3-2,5 6-1,-4-6 0,0 6-1,-2-3-1,4 7 0,-4-4-1,1 3 0,0 1 0,-3 3-1,3 0 0,-1 3 0,-1 1 1,4 1-1,-4 3 0,3 0 0,0 3 1,3 0-1,1 0 1,2 4-1,1-2 1,4 3-1,1 0 1,5 0 0,0 6-1,5-2 0,1-3 1,0 3-1,1-1 1,3-1-1,-3-2 2,0 2-1,0-4 0,-1-1 1,-2-4 0,1 6 0,-6-6 0,1 3 0,-7-4 0,4 3-1,-5-5 1,-1-1-1,-4-2 0,-2 3 0,-3 0 1,-1-3-1,-4 2-1,-1 0 1,-2-4-1,-2 2 0,-1-6 0,-2 4 1,1-8-1,1 2 0,1-3 0,4-4 1,-1 2-1,4-6 1,3 1-1,4-5-1,2 4 1,3-7 0,4-2 0,0-1-1,6-4 1,2 0-1,4-6 1,3-3 0,3-2 0,6 0 0,0-6 0,5-7 0,0-2 0,0 2 0,-1-3-1,0 1 2,-3 4-1,-5 1 1,-3 3 0,-9 12 0,-8 4 1,-1 2 0,-10 2 0,1 5-1,-11-2 0,5 2 0,-3-1 0,-1-4-1,3-2 1,0-3-1,1 4-1,3-2 0,1 3-2,4-2-1,3 7-3,-6-2-5,14 17-5,-7-2-10,1-2-9,8 15 0,-8-8 2</inkml:trace>
</inkml:ink>
</file>

<file path=ppt/ink/ink168.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3:10.796"/>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167 40 28,'-10'-11'21,"9"8"-3,-4-7 1,0 3-5,2 4-1,-4-3-3,5 9-2,-1 0-2,5 7-1,-2 6-2,1 7 0,1 1 0,3 11 0,-3 4 1,3 5-1,-5 1 0,5-1-1,-9 2 0,4 0 1,-3-6-2,0 0 0,-2-9 0,0-2-1,2-3 1,-4-3 0,2 0-1,3-4-1,-1-3 0,1-2-2,4 0-4,-8-7-2,9 7-7,-8-10-5,-2-8-11,12 11-3,-15-17 1</inkml:trace>
  <inkml:trace contextRef="#ctx0" brushRef="#br0" timeOffset="438">0 427 33,'-3'-4'21,"7"3"2,3-1-3,-2-4-3,8 4-3,-5-6-2,10 5-2,-1-7-1,9 7-2,-8-7 0,12 3-2,-7-3-2,6 4 1,-1-7-3,0 3 1,-3 0-1,-2 4 0,-4-1-1,-1 4 1,-4 0-2,-5 6 1,-2 0 0,0-3-2,-3 7-2,-4-7-2,9 10-5,-11-10-4,9 3-7,-1 3-11,-4-9-4,8 14 2</inkml:trace>
</inkml:ink>
</file>

<file path=ppt/ink/ink169.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3:19.187"/>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61 197 22,'-3'-3'10,"-7"-4"0,8 1-1,-4-4 1,2 4-1,-1-3-1,2 0 1,3 0-2,-1-4-1,4 4 0,2-4-2,1 3 0,4-3-1,3 1 0,2-2 0,5 2-1,3-2 0,6 5 0,-1-4 0,5 10 0,-2 2-1,2 1 1,-2 6-1,1 2 0,-6 5 0,-2 2 0,-4 4-1,-2 3 1,-3 1 0,-5 4 0,-4 3 0,-1-1 0,-6 0 0,-4 2-1,-5-1 1,-3 2 0,-2-3-1,-3-1 1,0-2 0,-3-1-1,-2 1 1,1-5 0,4-1-1,5-4 0,-2-3 1,7-3-1,1-1 0,4-4 0,3 0-1,3-3 1,4-1 0,-2 1 0,1 0 0,3-1 0,2 3 0,1-1 0,1 0 0,3 7-1,-1-4 1,5 4 0,-2-3 0,0 3 0,-2-1 0,2 3 0,-5-3 0,1 1 0,-6 2 1,-2 1-1,-6 1 1,-1 3 0,-6-1 1,-3 5 0,-3-3 0,-2 3 1,-6-3-1,3 2 0,-7-2 1,2 1-1,-3-1 0,1-2-1,-4-1-1,3-3 1,-1-6 0,4 1 0,-1-7-1,2-4 0,1-5 1,5 0-1,-4-2-1,4-5 0,4 4-2,-4-7-4,6 7-3,-5-7-7,5-1-13,7 7-6,-5-6 0,9 6 2</inkml:trace>
  <inkml:trace contextRef="#ctx0" brushRef="#br0" timeOffset="1156">972 244 45,'-5'0'16,"5"7"1,0 3-2,-1-1-3,1 11-1,-2-4-2,2 14-1,-6-3-2,6 9 0,-5 3-1,3 4-1,-6-6-1,4 4-1,-4-4 0,7-2-1,-3-8 0,1-2 0,-2-9-1,5-4 0,0-1-1,-1-9-2,2 2-3,-2-8-4,2 4-6,-1-4-10,-3-10-9,6 9 2,-6-15 0</inkml:trace>
  <inkml:trace contextRef="#ctx0" brushRef="#br0" timeOffset="1500">831 564 53,'3'-2'23,"-1"2"0,1-5-3,4 5-2,-5-9-6,9 4-1,-4-8-4,11 4 1,-8-4-3,9 7-1,-1-9-2,7 4 0,0-1 0,4 4-1,-3 0-1,2 0 0,5 1 0,-8-1-1,6 5-1,-5-3-2,4 9-3,-6-13-6,11 13-4,-12 1-10,0-8-11,11 16 2,-11-12 1</inkml:trace>
  <inkml:trace contextRef="#ctx0" brushRef="#br0" timeOffset="2031">1549 913 37,'-4'8'19,"-1"-8"-1,9-7-1,2-6-3,-1-11-2,10 3-2,-3-17-1,9 6-2,-1-16-1,3 4-1,-4-10-2,9 9 0,-2-9-1,4 5 0,-4-1-1,1 1 0,-1 5-1,-2 3 1,-4 3 0,3 9-1,-10 1 0,-1 6 2,-6 5-2,-1 4 0,0 7 0,-2 3 0,-1 3 0,0 1 0,-2 2 0,1 2 0,-1 2 0,0 3 0,0-1 0,-1 8 0,-3-1 1,1 8-1,-3-1 0,-4 7 1,3-1 0,-3 7-1,0 3 1,-3 7 0,2-4 0,-6 7-1,4-4 1,-3 3-1,1-1 1,2 0-2,1-8 2,3-1-1,-3-1-1,9-6 1,-2-1-1,2-9 0,8 3-3,-7-12-2,12 4-3,-10-14-5,11 2-8,1 1-9,-6-18-4,11 10 1</inkml:trace>
  <inkml:trace contextRef="#ctx0" brushRef="#br0" timeOffset="2656">2182 287 15,'-11'-17'24,"4"21"-12,-2-4 1,0 8-5,3 3-1,-4 6 0,2 2-2,-4 1 0,7 4-1,-5 6-1,2 2 0,2 4-1,-3 3-1,0 2 1,5 3-1,-4 0 0,6 0-1,-1-2 1,5-1 0,-2-5-1,3 0 1,5-7 0,-3-3 0,5-6 0,0-7 1,0-4 1,1-2 1,1-7 0,3-3 1,-2-10 0,0-4 1,0-5 0,0-1-1,-3-11 0,5-1-1,-7-2 1,5-6-2,-6-2 0,4 1-1,-6-2 0,5 1 0,-10 1-1,3 1 0,-3 4 0,0 8-1,-3 2 1,-5 3-1,1 3 0,-3 3-1,0 7 0,-8 0 0,10 3-3,-12 4-2,9 9-5,-10-6-4,11 13-14,0 6-7,-10-6 0,4 14 0</inkml:trace>
</inkml:ink>
</file>

<file path=ppt/ink/ink1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70.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4:11.312"/>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256 345 19,'5'5'17,"-13"-11"-2,11 7-3,-6-2-2,1 1-2,2 3 1,-2-3-3,2 10 0,-1-5 0,2 8-1,-4 0-1,5 6 1,-7-1-1,5 8 0,-5 0-1,5 4 0,-5 1 0,3 3-1,-1 5 1,1 5-1,-2-2 0,2 2-1,-1-1 1,3 1-1,-4-4 0,4-2 0,0-4-1,0-6 1,2-4 0,-2-1-1,2-3 1,-1-7-1,-1 3 0,4-5 1,-4-1-1,1-2 0,-1 2 0,0 0 0,0-4 0,0 1-1,0-1 1,-1-1-2,1 2 0,-5-4-2,8 2-1,-6-7-1,6 6-4,-6-9-3,8 1-5,-1 3-9,-10-15-4,17 14 2</inkml:trace>
  <inkml:trace contextRef="#ctx0" brushRef="#br0" timeOffset="703">0 800 22,'5'5'19,"-9"-13"-3,8 11-1,-1 2-1,0-7-4,4 9 0,-4-9-1,10 10-1,-6-8-1,8 8-1,-5-8 0,6 5-1,-3-5-1,7 4 0,-4-6 0,6 2-1,-1-5 0,4 2 0,-2 0 0,3-2-1,-7 1 0,3 1 0,-1 1-1,-1 1 1,-4 1-1,-3 0 0,1-2 0,-1 2 0,1 0 0,-2 0-1,3 0 1,0 0 0,-2-3 0,1 3 0,6 0 0,-5 0-1,0-3 1,3 1 0,-5 0-1,0 1 1,2-4-1,0 2 1,-2-1-1,2-2 1,-4 6 0,0-7-1,1 7 1,-4-6-1,0 3 0,2 1 1,-5-1-1,2 6 0,-4-8-1,2 2 2,0 0-2,-2 3 1,0 0-1,1 0-1,-3 3-2,-1-10-3,7 14-4,-10-10-11,4-1-15,4 4-2,-11-10 2,11 7 1</inkml:trace>
  <inkml:trace contextRef="#ctx0" brushRef="#br0" timeOffset="5531">1144 273 33,'-8'-4'17,"6"7"-2,-2-2-1,0 3-1,3 4-3,-4 0-2,5 8-1,-2-1-1,2 9-1,0 1-1,3 6 1,-3-2-1,5 7-1,-3-2 0,1 5 0,-1 4-1,1-2 0,-1 3-1,-1 0 1,-2 0-1,1 3 0,-2-3 0,0 3 0,-1-5 0,2 4 0,-4-4 0,3 1-1,2-6 1,-2 4 0,2-5-1,0-7 0,-1 1 1,-1-4-1,0-3 0,2-2 1,-1 3-1,-3-3 0,3 1 0,-6 4 2,4 0-2,-2 0 0,-2-3 0,3-1 0,-1 1-2,1-10 1,1 0-2,0-9 0,6-1-2,-5-11-3,9 3-3,-7-12-4,5 4-6,3 0-10,-10-13-1,12 10 0</inkml:trace>
  <inkml:trace contextRef="#ctx0" brushRef="#br0" timeOffset="6234">1010 494 30,'6'-10'13,"-6"-5"0,4 2-1,-1-2 0,2 1 1,1 2-3,1-1-1,3 2-1,0-5-2,3 3 0,-2-4-2,6 1 0,-3 0 0,4-2 0,-1-2-1,3 5 0,-2 1 0,5 6-1,-5-4 0,1 6 1,1-1-1,1 7-1,-3 0 0,2 3 1,-5 1 0,3-1-1,-2 3 1,1 4-1,-2 0 0,3 3 0,-2 0 1,2 5-1,0-2 0,-1 6 0,1-3-1,-3 6 2,-2-6-2,3 4 2,-4 0-2,1 0 1,-5-1 0,0 3 0,2 1 0,-2-3-1,-3 1 1,2-1 0,-6-3 0,3 1 0,-4-3 0,-2 1 0,-5-2 0,4-3 1,-7-1-1,4 4 0,-11-6 1,4 2-2,-5-2 1,-2-1-1,-4-5 1,-1 2-1,-1-6 0,-2-1 1,-2 3-2,1-1 2,-4 1-1,2-1 0,0 5-1,-2-4 1,0 3-1,-2-4-1,6 3 0,-2-4-2,6 6-3,-3-12-3,12 13-10,-4-5-14,5-6-4,9 3-1,-4-11 2</inkml:trace>
  <inkml:trace contextRef="#ctx0" brushRef="#br0" timeOffset="9641">2340 327 29,'1'2'9,"-2"-7"-1,2 5-1,1-2 0,1 6-1,2-3 0,-2-1 0,6 4 1,-3-3-1,4 2 1,-3-4 0,6 2 0,-2-4 0,6 5-1,-6-5 0,9 4-1,-5-4-1,8 6 0,-4-6-1,6 6 0,-2-6 0,0 6-1,-2-6 1,4 3-1,-5-3 0,3 3 0,-2-4-1,2 4 1,-5-3 1,2 3-2,-1 0 1,-2-3-1,3 3 0,-6 0 0,4-3 0,-3 3 0,0 0 0,-4 0 0,3-4 0,-1 8 0,0-8-1,3 4 1,-1-3 0,-2 0 0,7 0 0,3-1 0,-5-2 0,3 3-1,-3-2 1,2 0 0,1 1-1,-3 1 1,1 0-1,-6 0 0,1-1 1,1 3-1,2-2 1,-3 1-1,0 0 1,0 2 0,4 0-1,-3 2 1,3 1-1,-1-1 0,-1 1 1,4-3-1,-5 3 1,1 1-1,0-4 1,-2 0-1,0 0 0,1 3 0,-3-3 0,1 3 0,-2 0 0,1 1 0,-1-1 1,1-1-1,-6-1 0,-1-1 0,3-1-2,-4-4 0,2 1-2,-2-2-1,4 6-4,-12-10-5,14 10-6,-8 0-13,-5-10-5,3 14 2,-7-14 2</inkml:trace>
  <inkml:trace contextRef="#ctx0" brushRef="#br0" timeOffset="10688">2430 526 21,'-2'-6'20,"14"2"-3,-6-4-1,6 2-1,-1 1-3,6-2-2,1 7-1,-5-6-1,10 6-2,-7-4-1,6 4 0,-6-3-2,10 3 1,-9-1-1,7 1 0,-2 0 0,2 1-1,-2-2 0,1 5 1,-2-4-2,0 5 2,1-1-2,-1-1 1,-4-3-1,4 3 0,-6-1 0,6 1 0,-6-3 0,3 2 0,-3-2 0,3 3-1,0-3 1,3 5 0,-4-5-1,2 3 1,-4-3 0,3 2-1,-1-1 0,-1 1 1,0 0 0,-2-1-1,-1 1 0,0 1 1,2-1-1,-1-1 0,3 1 0,-4-2 1,3 2-1,1-2 0,-1 0 0,-1-4 1,3 4-1,-5 0 0,2-3 1,-2 3-1,-1-3 0,1 3 1,0-3-1,-2 1 0,1 0 1,3-1-1,-6 0 0,1 0 0,0-1 1,0 4-1,-2-3 0,0 3 0,2-3 0,2 3 0,-4-3 0,0 1 1,0-1-1,2-2 0,0 1-1,0 0 0,1 2-1,-2-5-1,7 9-2,-8-10-1,7 14-3,-10-12-2,11 12-3,-12-9-4,7 3-8,-1 10-10,-12-17 3</inkml:trace>
  <inkml:trace contextRef="#ctx0" brushRef="#br0" timeOffset="11734">2386 865 29,'-2'-1'14,"9"4"0,-4-3-2,0 0 1,5 1 0,-1-2-2,6 2-2,-6-4 0,9 6-2,-8-6-1,10 5 0,-1-5-1,1 6-1,1-6 0,3 3-1,-2 0 1,1-4-2,-1 3 1,4-1 1,-4-1-2,6 3-1,-4 0 1,1 0-1,-5-2 1,6 0-1,-4 2 0,1 0 0,-3-3 0,4 3 0,-8-3 0,6 3 0,-3-2-1,1-1 1,-2 1-1,-1 1 1,1-2-1,6 1 0,-3 0 0,3 1 1,-1-4-1,-3 3 0,3 1 0,1-1 1,-3 0-1,-2 1 0,-2-1 1,1 0-1,0 2 0,-1 0 0,0-1 0,0-3 0,-2 3 1,5-1-1,-6 2 0,-1-3 0,2 3 0,0 0 0,-1 0 0,-1-3 0,1 3 0,-1-5 0,1 3 0,1-3 1,0-3-1,3 2 0,-1-1 0,0 7 1,0-10-1,0 7 0,-2-3-1,0 6 1,-2-4 0,-1 1 0,2 0 0,-1-1 0,-1 1 0,5 0 0,0 0 1,-4-1-1,2 4 0,-1-3 0,-1 3-1,1-3 0,1 0 0,-3-1-1,4 1-3,-2-7-1,6 9-3,-7-14-5,12 12-8,-3 1-15,-5-4 1,6 4 0</inkml:trace>
  <inkml:trace contextRef="#ctx0" brushRef="#br0" timeOffset="13516">4594 44 26,'10'-5'20,"-15"-8"-2,8 6-2,-6 1-2,-2-1-2,3 7-1,-6-8-2,5 11-1,-7-4-1,2 4-2,-4 0-1,1 4 0,-4-1-2,-1 1 0,-1 3-1,-2 3 0,-3 0 0,7 3-1,-8 3 1,7-2 0,-4 2-1,7 1 1,-2 3-1,4-4 0,-1 4 0,3 0 0,-3 1 0,7-2 1,-1 0-1,1 4 0,-2 1 0,4 0 0,-2-2 0,2 1 1,1-2-1,-3 4-1,2-4 1,1 1 0,0-2 0,2-4 0,0 1 1,0-1-1,0-2 0,2 2 1,0-3 0,3 1-1,-2-1 3,0 4-3,5-1 1,-6-3-1,8-1 2,-5 1-2,3 1 1,-1-4-1,-1-3 1,4-1-1,-3-1 1,3 2 0,-1-2-1,1-1 1,2-2-1,-2-2 1,1 0 0,2-1-1,-1-2 1,2-2 0,-2-1 0,3 1 0,0-1 0,3 0 0,-5-5 0,3 1 0,-3-3 0,5 2 0,-5-5 0,6-3 0,-3 0 0,0-1 0,-1 1-1,-2 0 1,2-1 0,0-2-1,-2 3 1,0 1-1,-1 0 1,1-3-1,-3 0 1,-1 1-1,3 0 0,-2-1 0,-2 2 1,0 1-1,-1-1 1,1 1-1,-1-1 0,-1 1 1,-3 1 0,2-3 0,-1-2-1,-1 3 1,-1-2 0,-1 0-1,-1-2 1,0 1-1,-1 1 0,1 0 0,-4-2 0,3 4 1,-3-2-1,1 5 0,-2-3 1,-1 3-1,-1 3 0,-3-2 1,0 6-1,-3-2 0,-3 4-1,-2-4 1,-5 5-1,0-2 0,0 2 0,-2-2 0,0 0-1,-4-1-1,3-3 0,-2-2-2,8 1-1,-6-9-4,13 9-4,-12-13-4,12 7-12,5 3-7,-6-7 1,13 14 2</inkml:trace>
  <inkml:trace contextRef="#ctx0" brushRef="#br0" timeOffset="15094">2368 1825 48,'9'0'20,"3"-10"1,-1-6-4,9-2-1,3-13-3,10 2-2,-2-17-4,10 5-1,0-14-2,5 1-1,2-4-1,-2 2 1,-3 2-2,-2 2 0,-4 2 1,-4 2-2,-5 8 1,-5 7 0,-2 9-1,-6 2 1,-5 8-1,-5 2 1,0 11-1,-3 1 1,-4 6-1,0 1 0,-1 4 0,1 1 0,1 1 0,-3 1 0,-1 3 0,2 4 0,0 0 1,-2 2-1,0 3 1,-5 5-1,5 1 0,-3 1 0,-2 3 0,4-2 1,-3 0-1,1 1 0,3-9-1,-1 1 1,2-7 0,3-2 1,-1-5-1,2-2-1,2-3 0,-2-4 0,1 4-3,-1-11-4,10 6-4,-10-10-9,4-2-15,7 4-1,-6-13 2</inkml:trace>
  <inkml:trace contextRef="#ctx0" brushRef="#br0" timeOffset="15844">3126 1511 19,'-8'-4'29,"16"6"1,-8-5-10,0-10-3,5 4-3,-2-12-3,6 5-2,-3-10-1,6 1-1,1-7 0,3 3-3,2-4-1,4-3-1,1 0 0,0 0-1,1 1 0,2 0 0,-1 8 0,-5-3-1,0 7 1,-1 7-1,-6 3 1,1 3-1,-6 7 0,-2 0 1,-2 3-1,-3 3 0,2 0 1,-4 4-1,1 3 1,1-1-1,-1 4 1,0 5-1,0 0 1,0 8-1,-4 0 1,0 2 0,1 3 0,-5 5 0,-2 3 0,3-3 0,-4 8 0,-1-3-1,3 1 0,-3-3 1,1 0-1,2-9 0,3-8 0,1-2 0,2-9 0,1-2-1,4-8 0,-1-2-2,7-1-5,-8-11-4,15 10-13,0-6-13,-8-7-1,7 6 1</inkml:trace>
</inkml:ink>
</file>

<file path=ppt/ink/ink17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5:20.093"/>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0 936 43,'12'-12'15,"9"-6"-2,5 1 2,2-13-3,8 3-1,-1-14-1,7 3-2,-4-11 0,10 0-2,-5-8-1,9 2 0,-8-10-2,7 1 0,-3 4-1,1 1 0,-4 4 0,-1 8-1,-10 1 1,-4 13-1,-5 6 0,-2 7 1,-10 7-2,-4 8 1,0-1-1,-8 6 0,3 1 0,-4 3 0,0-1 0,0 2 0,0-2 0,0 3 0,0 4 0,0 0 0,0 1 0,0 4-1,-4 1 1,-1 7 1,0 3-1,-4 2 0,0 5 0,-2 2 1,-1 3-1,-1 3 2,-1 3-2,0-2 1,1 2-1,2-5 1,-1 0 0,7-6-1,0 0 0,2-11 1,3 0-1,0-8 0,2-1 0,1-5 1,0 1-1,-1-1 0,0-2-1,-1 1 0,-1-1 0,0-2-1,4 5-1,-8-4-1,4 3-2,-6-3-2,7 7-3,-7-7-7,2 1-9,6 7-9,-10-10 4</inkml:trace>
  <inkml:trace contextRef="#ctx0" brushRef="#br0" timeOffset="969">1407 0 22,'-6'8'26,"-12"-3"-12,0 10-1,0-2-2,-5 7-4,3 1-1,-1 2-1,4 3-1,-1 0-1,3 6 0,5-2 0,2-3-1,5 3 0,5-3 0,-1-4-1,9 2 1,-2-4 0,9-2 0,-4 1 1,5 0 0,0 2 0,3 4 0,-3-1-1,5 3 1,-3-1-1,0 6 1,-1-4-2,1 2 1,-3 0-1,-3 0 1,-1-3-1,-3 1 0,0-4 0,-7-1 0,-7-1-1,-3 0 1,-5 0 0,1-7-1,-9 3 1,1-10-1,-4 5 0,1-9 0,-2-5 0,2-2 0,1-6-1,0-1 0,6-3 1,2 1-1,3-4 1,2 2-1,4 2 1,4-2 0,4-4 0,2 3 0,1-4 0,4 0 1,2-3-1,5 1 1,4-6 0,1 0 1,5-5-1,1 0 2,2-10-1,4 4 0,-4-9 1,4-1 0,-4 0 0,2-4-1,-10 2 1,1 3 0,-7-1-1,-3 6 0,-5 4 0,-4 4 0,-9 6-1,-2 7 0,-9 1 0,-5 6-1,-1 6 1,-7 7-1,-3 3-1,0 1 1,-1 5-2,3-1 0,4 2-1,1-5-1,10 5-3,0-12-2,15 9-4,-7-14-3,16 6-10,3 2-11,-3-11 2,14 10 1</inkml:trace>
  <inkml:trace contextRef="#ctx0" brushRef="#br0" timeOffset="2000">1971 149 35,'13'-10'30,"-8"-3"-10,3 0-2,-2 6-4,4-4-2,3 9-4,-1-4-1,8 7-1,-6 1-2,6 4-1,-4 1-1,9 4 0,-5 2 0,-2 4-1,0 2 0,-2 1 0,-4 3 0,-4 1 0,-5 4 1,-4 1-1,-9 2-1,-3 2 1,-10-2 0,-2 5 0,-3-4 0,-1 1-1,1-6 0,1-4 1,6-2-1,5-4 0,1-7-1,12-6 1,3-4 0,6-3 0,7-2 0,2-1 0,6-1 0,2 2 0,4-3 0,-3 7 0,3-3 0,0 6 0,-2 1 0,1 2 0,-8 3 0,4 2 1,-6 3-2,-3 3 1,-1 4 0,-4-1 1,-6 4-1,-2 3-1,-2 0 1,-1 1 1,-5 2-1,-6-1 0,0-1 1,-6 1 1,-5 3 0,-3 0 0,-4-7 1,-3 6-1,-3-11 1,-1 4-2,-4-10 1,5 3-1,-3-11 0,7-3-1,1-5 0,4-10 1,2 0-2,3-4 0,6 3-2,1-9-2,9 10-6,-7-10-7,10 3-17,5 11-2,-8-6-2,10 8 3</inkml:trace>
  <inkml:trace contextRef="#ctx0" brushRef="#br0" timeOffset="2953">2893 198 47,'20'-15'28,"-13"2"-4,-1 0-5,1 14-4,-12-2-1,6 14-3,-12 1-2,6 14 0,-8 3-3,5 12-1,-7 2 0,7 7-2,-4 0 0,6 7-2,1-5 1,1 0-1,-1-2 0,5-3 0,0-5-1,2-5 1,-2-5-1,2-5 1,-1-6-1,1-6-1,0-3-1,-2-9-1,5 0-3,-5-13-4,9 6-7,-12-12-10,2-6-11,4 7-1,-5-16 2</inkml:trace>
  <inkml:trace contextRef="#ctx0" brushRef="#br0" timeOffset="3360">2688 611 26,'-5'-9'31,"10"5"2,-7 4-12,-1-6-3,6 12-4,-8-12-3,9 12-2,-8-12-1,11 9-2,-5-3-2,9 0 0,-1-3-1,6 3 0,3-7 0,5 4-1,2 0 0,6-4 0,0-2 0,3-1-1,-1 3 0,-2 1 0,-1 3 0,-3-1-1,-5 1 1,0 6-1,-7 1 0,-4 2 0,-3-3-1,-2 4-3,3-1-2,-12-6-6,19 15-10,-11-7-18,-1-8 0,7 5 1,-4-10 2</inkml:trace>
</inkml:ink>
</file>

<file path=ppt/ink/ink172.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5:24.140"/>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189 198 6,'-10'-10'29,"15"10"2,-17 0 1,6 3-15,6 14-2,-7 1-4,9 16-2,-7-1-2,8 14 0,-6-2 0,6 9-3,-5 2-1,4 6 0,-4-2-1,4 2-1,-4-5 0,2-2 0,-1-7 0,1-6-1,-2-9 0,2-7-1,2-13-1,-6-10-1,8 0-4,-6-19-5,7 6-6,-8-9-9,-4-14-10,9 5 1,-12-16 1</inkml:trace>
  <inkml:trace contextRef="#ctx0" brushRef="#br0" timeOffset="360">3 387 22,'-7'-31'28,"11"0"-9,4-5 1,5-3-3,8 0-1,1-3-2,9 6-2,-1-5-2,7 12-1,-4-1-1,5 16-3,-5-1-1,3 12-1,-5 6 0,2 10-2,-7 3 1,-1 14-1,-4-1 0,1 10 0,-6-3 0,-1 10 0,-4-4 0,-1-1 0,-3 0-1,-6-9 2,-2 4-2,-1-7 1,-11-1-1,-4-5 1,-7-5-1,-6-2 0,-9-6 1,-2-4-1,-7-1-1,-3-6-1,2-1 0,0-4-3,8 4-3,-5-10-9,19 4-21,6 8-2,6-1 1,15 7 2</inkml:trace>
</inkml:ink>
</file>

<file path=ppt/ink/ink173.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5:25.828"/>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3 176 30,'2'0'30,"-4"-10"-12,-1 4 1,6 4-3,-3-1-2,15 4-3,-5-6-1,16 4-1,2-9-2,13 4 1,5-14-2,7 7-1,3-5-2,-1 3 0,4-6-1,1 10 0,-6-2-1,-3 6 0,-9 4-1,-7 1 0,-9 2 0,-3 4-1,-6 0 0,-11-2-1,1 5-2,-9-7-1,4 9-3,-11-15-4,11 11-5,-12-13-6,2-4-12,6 9-2,-9-10 3</inkml:trace>
  <inkml:trace contextRef="#ctx0" brushRef="#br0" timeOffset="484">0 345 26,'12'10'30,"-12"-8"-7,11-5-2,5 1-3,-1-5-2,18 7-2,-10-11-2,18 9-1,-5-9-4,15 9-1,-8-9-1,13 8-1,-9-7-1,4 5-1,0-2-1,-3 3 0,-4-3 0,-1 1-1,-7-1 1,-7 1-1,-2 2 0,-4-6-1,-5 7-1,-2-5 0,-3 5-2,-5-5-1,6 3-4,-13-10-4,12 9-6,-13-6-8,0-4-11,7 8 1,-12-12 3</inkml:trace>
  <inkml:trace contextRef="#ctx0" brushRef="#br0" timeOffset="953">146 536 35,'-11'7'23,"6"4"-2,-2 0-2,2-4-3,7 4-2,-4-11-2,10 9-1,-1-13-1,8 9-1,-2-10-2,13 5 0,-4-6-1,10 1-1,1-5-1,5 2-1,1-2-1,6-3 1,-4-3-1,6 4-1,-2-1 0,-3 0-1,1 4 1,-7-3-1,-1 6 0,-4-1-1,-2 4-1,-4 0-1,0 4-1,-7-4-2,6 9-4,-12-9-3,14 13-9,-8 0-13,-3-7-4,6 10 2,-6-10 2</inkml:trace>
  <inkml:trace contextRef="#ctx0" brushRef="#br0" timeOffset="2875">123 1126 18,'2'8'22,"-9"-8"-7,9 0 0,0-1-2,1-9 2,7 5-1,1-13-1,11 5-1,-8-13-2,13 3-3,-3-13 0,9 7-2,2-9-1,2-2-2,-2-3-1,4 4 1,-4 3-1,-4 7 0,-8 3 0,-2 6-1,-9 6 1,-2 9 0,-6 5-1,-5 6 1,-2 6 0,3 6-1,-4 0 1,4 4-1,-3 4 1,1 1-1,-3-1 0,2 1 0,0-2 1,-2-4-1,2 3-1,-6-2 1,6 0-2,-5-5 0,8 2-5,-7-9-3,11 5-5,-8-10-10,3-7-11,11 5 0,-9-16 1</inkml:trace>
  <inkml:trace contextRef="#ctx0" brushRef="#br0" timeOffset="3390">675 1017 45,'0'-8'26,"10"0"0,3-1-5,-3-10-4,11 7-3,-8-14-4,13 7-2,-9-7-1,8 3-4,-6-3 0,1 1-1,-2 3-1,-3 4 0,-5 1 0,-1 4 0,-2 4 0,-2 7 0,-2 2-1,-1 8 0,0 5 1,-1 2-1,-1 1 0,0 5 0,0 4 0,-1 2 1,-1 0-1,-1-1 0,-2-2 0,3-3-1,2 4-3,-2-12-3,9 6-11,-2-7-18,1-19-1,9 1-1,-8-17 2</inkml:trace>
</inkml:ink>
</file>

<file path=ppt/ink/ink174.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5:27.421"/>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301 127 25,'0'-7'23,"-14"-6"-3,8 4-3,-4-1-4,-1 0-2,2 3-3,-5-2-2,2 5-1,-1 1-2,1 3 0,-1-3-1,2 6 0,-1 0 0,1 4-1,-1-1 0,-1 8 0,2 0-1,-1 4 1,2 5-1,-3-2 1,0 10-1,0-2 1,1 2-1,3-1 1,-1 1 0,1 1 1,3 1-1,1-2 0,2-7 0,1 2 1,2 0-1,3 2 1,1-7-1,2 1 0,1-5 1,4 3-1,1-4 1,1 1-1,0-6 1,5 2 1,-1-5-1,2 2 0,-2-7 1,2 2-1,-2-6 0,2-1 1,0-6 0,2-2-1,-1-3 0,-4-3 1,4-4-1,-4-1 0,4-2-1,-5-3 0,-2 0 1,2 3-1,-2-5 0,-2 2 0,-3 4 0,2-3 0,-5 1 0,0 1 0,-5 0 0,-2 0 0,-4 4-1,-6-3 0,3 0 0,-3 2 1,-1 2-1,0-1 0,-2-1-1,0 2 1,4-5 0,1 5-1,2-1 0,-4-1-2,9 7 0,-7-3-1,10 6-2,-7-1-3,11 12-2,-12-7-4,12 16-3,-10-7-5,-1 7-15,7 9 3,-14-3 2</inkml:trace>
</inkml:ink>
</file>

<file path=ppt/ink/ink175.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6:29.734"/>
    </inkml:context>
    <inkml:brush xml:id="br0">
      <inkml:brushProperty name="width" value="0.03528" units="cm"/>
      <inkml:brushProperty name="height" value="0.03528" units="cm"/>
      <inkml:brushProperty name="color" value="#008000"/>
      <inkml:brushProperty name="fitToCurve" value="1"/>
      <inkml:brushProperty name="ignorePressure" value="1"/>
    </inkml:brush>
  </inkml:definitions>
  <inkml:trace contextRef="#ctx0" brushRef="#br0">0 945 47,'16'-14'21,"-1"-6"0,8-9-3,8-9-3,1-12-4,12-11-2,2-12-2,8-3-3,2-9-1,1-3-1,-3 0 0,1 10-1,-8 6-1,-1 15 1,-13 6-1,-7 15 1,-6 14 0,-10 15 0,-7 7 0,-4 18 0,-8 0 0,0 14-1,-1 9 2,-5 3-1,0 8-2,0 1 2,1 8-1,-3 3 0,2 6 0,1 2 0,-6 3 1,2-2-1,0-3 0,-2 2 1,-3-4-1,0-2 1,0-13-1,3 0 1,4-11-1,3-8 0,1-3-1,1-13-1,11-3-4,0-12-1,11 0-8,-6-13-9,7-9-11,11 4 0,-5-17 1</inkml:trace>
  <inkml:trace contextRef="#ctx0" brushRef="#br0" timeOffset="547">1223 153 35,'2'-16'20,"1"9"0,-9 1-2,-3 4-4,1 4-5,-5 0-2,2 6-2,-6 3-2,4 5 0,0 4-2,-2 4 0,4 7 0,-1 2 0,4 3 0,0 5 0,6-1 0,7 3 0,0-4 0,6 5 0,2-5 0,7 0 0,3 2 0,3-4 1,1-2-1,4-3 1,-3 2-1,1-3 1,-2-3-1,-4 3 0,-7-5 1,-3 3-1,-6 4 1,-7 0-1,-8-2 1,-7 3-2,-8-3 1,-7-2 0,-3-1 0,-3-5-1,-1-10 0,-1-4 0,3-2 0,2-7 0,9-3-1,4-7 1,7-6 0,8-6-1,10-4 0,10-6 1,4-9-1,8-1 2,6-7-2,4-5 2,3-5-1,6 1 1,0-6 0,3 0 0,0 4 2,-1 0-2,-9 3 1,2 6 0,-13 4 0,3 5 1,-16 7-1,-7 4 0,-6 0 0,-9 9-1,-2-1 1,-5 7-1,-2 1-1,1 3 0,-4 1-1,-3 5 0,6 2-1,-4-2-1,12 6-3,-9-7-4,16 14-7,-4-4-12,-2-3-7,19 10-1,-9-10 2</inkml:trace>
  <inkml:trace contextRef="#ctx0" brushRef="#br0" timeOffset="1437">1964 238 30,'-15'-13'28,"10"8"-9,3-3-1,2-2-5,10 0-3,2 1-1,12 2-2,-1 1-1,10 6-2,-2 3 1,7 3-2,-2 4 0,0 11 0,-6 0-1,-2 9 0,-7 2 0,-3 3 0,-9 2 0,-5 6 1,-7 2-2,-5 1 0,-10-1 0,-3 1 0,-7-5 0,-2 0-1,-3-4 0,0-6 1,1-5-1,2-6 0,5-6 0,4-4-1,8-3 0,5-4 1,8-2-1,8-2 0,5-1 1,8 1-1,1 2 0,6-1 1,1 0 0,4 3 0,3 1 0,-1 2 0,-1 4 0,-1 0 0,-2 3 0,-3 3-1,-3 2 2,-6 2-1,-4 6 1,-5 5-1,-7-2 1,-4 4 0,-11-1 0,-1 4 0,-8-3 0,-7 1 0,-7-3 0,-6-3 0,-3-1-1,-4-4 1,-3-3-1,2-4 0,3-6 0,3-10 0,6-7-1,7-6-1,9-6-1,4-9-4,17 0-4,-1-16-10,4-3-14,15 8-2,-8-10 3</inkml:trace>
  <inkml:trace contextRef="#ctx0" brushRef="#br0" timeOffset="2297">3047 271 32,'5'4'31,"-18"-12"3,13 0-17,-5 15-2,-6 1-3,11 11-3,-13 3-3,11 10-1,-8 4 0,10 10 0,-11 6-3,11 2 1,-9 3-1,6 3-1,2-3 0,-4 0 0,1-6-1,-1-3 1,2-5 0,-2-7-1,5-7-1,-1-9-1,1-4-1,0-14-3,5 1-6,-5-15-6,6-4-10,1 6-9,-11-19 2,13 9 0</inkml:trace>
  <inkml:trace contextRef="#ctx0" brushRef="#br0" timeOffset="2641">2762 750 44,'-2'5'24,"9"-2"-1,-1 2-2,4-7-3,11 10-3,-6-13-4,18 5-1,-7-8-2,12 3-2,-2-4-2,10 2-1,-3-1 0,1 1-2,-4 1 0,1-1 0,-5 3-3,-3-6 0,-1 10-3,-9-13-5,9 13-11,-6-4-16,-5-5-1,4 5 0,-10-9 3</inkml:trace>
  <inkml:trace contextRef="#ctx0" brushRef="#br0" timeOffset="3016">3880 130 22,'2'5'31,"-20"-11"2,1 7-15,9 8-2,-9-3-3,9 7-4,-8-1-1,11 7-3,-7-3-1,6 9 0,-2-2-1,1 8-1,-3-4 0,4 6-1,-3 0 0,3-4-1,-1 0 0,4-1 1,-2-5-1,5-2 1,3-6-1,1-1 1,-1-2 0,5 1 1,-3-7-1,7 1 1,-3-6-1,5 3 1,-3-4 0,4 0 0,1-2 0,2 0-1,0-3 1,2 2-1,3 0 0,0-4 0,2 4-1,-2 0 1,-4-4-1,-2 7 0,4-6 0,-6 6-1,1-3-1,-3-1-2,6 4-2,-11-6-3,13 9-10,-6-6-12,-2-7-6,5 10-1,-8-10 2</inkml:trace>
  <inkml:trace contextRef="#ctx0" brushRef="#br0" timeOffset="3578">4286 33 40,'-14'-4'30,"3"9"-9,1 8-2,-3-3-5,5 10-2,-5-4-4,4 13 0,-4-3-3,5 10 1,-7 5-3,7 6 2,-5 2-2,-2 8-1,0 2 0,2 9 0,-3 1-1,-2 1 1,3-2-1,-1 2 0,-4-1 0,0-4-1,5-6 1,1-7-1,0-7 1,3-5-3,3-6 0,1-10-3,12-9-2,-8-12-7,16-1-10,-2-5-13,-7-14 0,12 4 1</inkml:trace>
  <inkml:trace contextRef="#ctx0" brushRef="#br0" timeOffset="4391">4566 569 27,'-10'-5'30,"14"10"3,-3 1-14,4-4-2,10 11-4,-7-11-1,17 12-3,-5-9-2,12 8 1,0-9-3,5 7-1,0-8-1,0 2-1,-2-2 0,1-1-1,-2 3-1,-2-5 1,-3 3-2,-4-3 0,-4 3-1,-4-6-2,-1 3-3,-9-6-3,6 9-5,-17-10-6,4 1-8,0 3-8,-14-9 2</inkml:trace>
  <inkml:trace contextRef="#ctx0" brushRef="#br0" timeOffset="4922">4084 512 36,'11'3'21,"-8"-3"-2,9 0-1,1 3-5,0-3-2,8 4-2,-1-4-2,8 0-2,-3-4-1,6 4-2,-6-3-1,4 3-1,-3 0-1,2 0-3,0 3-6,-5 1-11,-5-8-11,13 14 0,-11-13 1</inkml:trace>
  <inkml:trace contextRef="#ctx0" brushRef="#br0" timeOffset="5594">5430 1076 28,'5'1'14,"0"-6"-1,5-1-1,-2-2 0,3-10-1,9 2-1,-5-10-2,11-2 0,4-11-2,6-5-1,2-12 0,4-2-1,1-8 0,6-2-1,2-4 1,0 7-1,-5 0-1,-3 13 0,-6 1-1,-5 17 1,-8 8-1,-6 10-1,-6 9 1,-4 10-1,-8 7 1,-2 6-1,-3 4 0,4 1 0,-2 4 0,-1-1 0,3-3-1,-3-3-1,4 0-1,-3-8-2,5 3-4,-7-7-6,1-6-11,11 9-8,-15-14 1,11 11 2</inkml:trace>
  <inkml:trace contextRef="#ctx0" brushRef="#br0" timeOffset="6359">4576 885 36,'-3'-6'15,"5"6"-1,-4-4-2,0 3 0,-1-1-3,0 0-2,3 2 0,-4-1-2,6 4 1,-5-3-2,6 3 0,2-8 1,3 9-2,0-8 1,2 6 0,0-4 0,3 2 0,-1-1 0,4 1-1,-4 0 1,4 0 0,-1-4-1,6 4 1,-1-3-1,8 0 0,-2-2 0,9 0-1,2-6 0,3 4 0,1-3 0,0 2 0,-7 2-1,-6-1 0,-2 2 0,-9 4 0,-6-1 0,-6 2 0,-5 0 0,0 2-1,-1-2 0,1 0-1,1 5-2,-1-5-2,10 8-2,-10-10-7,21 9-13,1 1-12,-4-8 1,11 5 1</inkml:trace>
  <inkml:trace contextRef="#ctx0" brushRef="#br0" timeOffset="7375">6116 289 35,'2'1'15,"-5"-4"-3,6 5-1,-1-4-2,-1 2 0,3 0-2,-3 0 0,4 3-1,-3-3 0,3 3 0,-4 1 0,4 1 0,-5-1-1,2 6 1,-2 2-2,3-1 0,-6 0 0,5 7 0,-6-1-1,4 4 0,-1-3 0,2 8-1,-4-2 0,-2 11 0,0-1-1,-3 7 1,0-4-1,-2 5 0,0-1 0,2 2 0,0-4 0,-1 0 0,-1-5 0,2-1 0,2-1 0,-1 2-1,1 1 1,1-4 0,0-2-1,1 0 1,3-3-1,-1-3 0,2-2 0,0-8 1,0 0-1,0-3 1,0 0 0,0-3-1,-1 1 0,1 0 0,-4 2 1,3-2-1,-1 0 0,-1 2-1,1-4 1,0 4 0,1-5-1,-1-2-1,2 2-1,-2-5-2,9 5-1,-9-8-4,12 8-4,-8-12-8,6-1-13,7 5-2,-9-9 3</inkml:trace>
  <inkml:trace contextRef="#ctx0" brushRef="#br0" timeOffset="12125">6803 186 26,'0'0'12,"-9"-5"-1,6 3-1,-5-6-2,5 5 0,-2-2-2,-2 2 0,6-1-2,-3 1-1,1 2 1,0 1-2,3 0 1,-2 0-2,0 0 1,2 0-1,0 0 0,-1 0 0,1 0 0,0 0 0,-4 0 0,4 0 0,0 0 0,-1 1 0,1 1 0,0-2 0,-2 1 0,2-1 0,-1 0-1,1 0 1,-2-1 0,2 1 0,0 0-1,-2 1 1,2-1-1,-1 2 1,-3-2-1,1 2 1,1-2 0,1 1-1,-4-1 1,-2 0 0,1 2 0,1-2 0,-3 3 0,1-1-1,-1 1 1,0 2-1,1 0 1,-1 1-1,1 1 0,-1 3 0,-2 1 0,2 1 0,0 4 1,0 0-1,-4 4 0,2 4 0,0 4 0,2 3 0,0 0 0,1 5 0,2 0 1,1 4-2,-1-2 2,5 1-1,0-3 0,5 1 0,-2-3 0,3-3 0,1 2 0,4-4 0,1 1 0,-1-1 0,3-5 0,-3-1 1,2 0-1,0 0 1,0-3-1,4-1 1,-6 2 0,3-1 0,-8 1 0,4-3 0,-3 3 0,-3-3 0,-4 0 0,-4-3 0,-3 1-1,-6-1 1,3-1 0,-6 1-1,-3 0 1,-4-1 0,4-1-1,-3 0 0,-2-3 1,1-3-1,1-4 0,4 0 1,2-9-1,3 2 0,3-9 1,5 4-1,2-8 0,4 1 0,3-4 0,2-2 0,6-1 0,3-8 0,3-2 0,5-3 0,6-3 1,1-5 0,11-1 1,-3-1-1,3 0 1,-7-3 1,7 2 0,-8-3-1,0 7 2,-9 1-2,-1 4 0,-8-1 1,-2 7-2,-4 1 1,-3 5-1,-1 1 1,-5 1-1,0 1 0,-5 0-1,2 7 0,-2 1 1,2 0-2,-2 2 0,3 5-2,-1-1-1,3 9-2,-8-2-4,11 10-5,-6-3-8,1-2-13,5 13 0,-4-11 2</inkml:trace>
  <inkml:trace contextRef="#ctx0" brushRef="#br0" timeOffset="13359">7080 209 40,'12'-10'18,"7"5"-2,-1-2-3,5 1-3,2 4-2,1-3-1,4 4-2,-4-2-1,5 3-1,-3-4 0,-1 8-1,-3-3 0,1 6 0,-9-2 2,1 4-1,-9 3 0,2 4 2,-10 0-1,0 6 0,-4-1 0,-1 6 0,-6 3-1,1 4 1,-3-1-2,2 7 0,-4 3 0,0 2-1,-3 3 1,1 2-1,-1-1 1,2 6-1,-2-2 0,5-1 0,-4-8-1,8-2 1,-5-1 0,8-5-1,3-7 1,-1-6-1,4 0 0,-1-4 0,4-6 0,-6 0-2,3-6-1,-4-4-3,8 0-2,-14-6-7,10 3-10,3-3-11,-13-10-1,12 6 2</inkml:trace>
  <inkml:trace contextRef="#ctx0" brushRef="#br0" timeOffset="13906">6969 825 36,'6'3'32,"-1"-3"-8,3-3-2,10 3-5,-1-7-3,12 7-2,-4-8-3,9 5 0,-1-9-3,12 6-1,-8-4-1,6 0-1,-5 4-1,0-4 0,-6 4 0,1-1-1,-8 4 0,-5-1-1,-4 4 1,-5 0-1,-2 4-1,-3-1-1,2 4-1,-4-1-2,4 7-3,-8-11-8,11 9-10,3-4-12,-6-7 0,5 3 1</inkml:trace>
  <inkml:trace contextRef="#ctx0" brushRef="#br0" timeOffset="14672">7923 613 25,'-5'-7'21,"6"7"-3,-1-3-1,4 0-2,-1 3-2,5-3-3,3 4-1,1-7-1,9 7-1,-4-9-1,7 8 0,1-8-2,6 3 0,-1-3-2,3 1 0,-4-1 1,4 2-2,-5-1 0,0-1-1,-4 2 1,-1 1-1,-1 0-2,-4-3-2,3 6-2,-9-6-3,6 8-8,-7-2-11,-9-3-8,9 9 2,-17-13 1</inkml:trace>
  <inkml:trace contextRef="#ctx0" brushRef="#br0" timeOffset="15172">7852 867 38,'-2'-6'19,"6"6"-3,-4-2-3,3-1-4,2 1-2,-5 0-3,1 2-1,1 0-1,0 2-1,1 0-1,-1 1 1,-2-1-1,1-1 0,1 1 1,-2-2 0,2 1 0,-1-1-1,-1 0 1,0 0 1,0 0-1,3 0 0,-3 2 0,0-2 0,0 0 0,0 2 0,0-2 0,0 0-1,0-2 1,0 2 0,0-2-1,0 4 1,0-4 0,0 2-1,0 0 1,0 2 0,0-4-1,0 4 1,0-4 0,0 2-1,0 0 1,0 0 0,0-1-1,0 1 1,0 0-1,2 0 1,-2 0-1,0-2 1,0 4-1,2-4 0,-2 1 0,1-1 1,-1 2-1,2-2 1,-2 2-1,5 0 1,-3-1 0,1 1 0,-3-2 1,3 4-1,2-6 0,0 6 1,-2-5 0,6 3-1,-1-3 1,5 3 1,-2-4-1,4 4 1,2-5-1,2 4 1,3-6 1,1 1-1,-4-2 0,8 1-1,-6-1 1,2 0-1,-2 1-1,1 1 1,-8-1-1,8 6 0,-11-3-1,2 1 0,-1-2 1,-2 2-1,-2 0 1,0-2-1,4 0-1,-1-2 0,6 2 0,1-3-3,5 3-3,-10-9-7,15 11-11,0-4-12,-12-3-1,9 10 2</inkml:trace>
  <inkml:trace contextRef="#ctx0" brushRef="#br0" timeOffset="16500">8523 947 37,'-1'-10'19,"7"7"-2,1-7-1,3-8-2,5 4-1,-4-13-3,14 3-1,-7-13-1,6-1-1,3-9-2,2 1-1,-2-9 0,5 3-2,0-5 0,-1 0 1,2 1-2,-6 4 0,3 6-1,-2 4 1,-5 4 0,-3 11-1,-9 6 0,-3 6 0,-1 5 1,-4 7-1,-3 1 0,0 5 1,-1 2-1,-1 3 0,-1 2 0,-2 3 0,3 4 0,-1 2 0,-2 7 0,2 4 0,-6 1 0,4 8 0,-4 0 0,0 8 0,0 0 0,-8 7 1,1-3-1,-4 4 1,2 2-1,-2-1 0,2-1 0,-2-3 0,1 3 1,7-4-1,-3 0 0,6-12 1,0 1-1,4-2 1,-1-7-1,3-3 0,-1-6 0,1-4 1,1-3-1,-1-2-1,2-3 1,-1-2-1,2-2-1,-3-4-1,4 0-2,-4-7-5,8 5-4,-5-8-11,-2-7-11,10 7 1,-6-15 1</inkml:trace>
  <inkml:trace contextRef="#ctx0" brushRef="#br0" timeOffset="21453">8973 918 28,'4'0'13,"-8"-2"-2,9-1-1,-3-1-1,1 0 0,2-5-1,2 0-1,3-4-1,-1-4 0,8-2-2,1-7 1,2-4-1,3-2-1,6-4 1,-1-5-2,-2 4 1,7-7-1,-3 6-1,-1-1 1,-2 2-1,-3-1 1,1 6-1,-4-3 0,2 4 0,-5 4 0,0 5 0,-5 0 0,-1 9 0,-6-2 0,1 7 0,-2 1 0,-2 4 0,-3 0 1,0 4-1,-5 1 0,4 1 0,-3 5-1,-1 1 0,-1 4 0,-1 3 0,2 3 0,-6 3 0,1 5 0,-1 3 0,-3 6 0,5-1 0,-6 6 0,2 3 0,0 2 0,-1-1 1,-2 6-1,1-7 0,0 3 0,1 0 0,-3-4 0,1-1 1,-4 1-1,5 1 1,1-7-1,-5 2 0,5-3 1,1 0-1,1-7 0,4-3 0,3-4 0,-2-8 0,4-1 0,3-6-1,2-1-1,-2-4 0,8 0-3,-6-6-4,7 6-7,-4-2-8,-1-8-10,9 8 1,-10-13 1</inkml:trace>
  <inkml:trace contextRef="#ctx0" brushRef="#br0" timeOffset="22250">9735 396 28,'-8'-6'13,"8"10"-3,-5-2-2,2 6 0,-2 4-2,-2 4-1,1 5 0,-2 5 0,-2 7-2,-5 1 1,3 4-1,-1 2-1,-1 6 0,0-5 0,1 8 0,-2-7 0,2 5-1,0-1 1,0-1-1,3-2 0,4-1 0,-1-1 1,5-5-1,4-2 0,0-1 0,3-7-1,1 0 1,1-3 0,3-7 0,1-3 1,-1-5 0,1-1 1,4-2 1,-3-7 0,3-1 0,-4-9 1,7-1-1,-1-6 0,2-1 0,-4-13-1,5 1 0,-2-7-1,3 0 0,-3-9 0,4 4 0,-4-5-1,1-3 1,3 0-1,-6 3 0,0 0 1,-4 4-1,-2-1 0,-5 4 0,-5 6 0,-4 0-1,-4 3 0,0 1 1,-5 2-1,3 8 0,-5-3 1,5 4-2,1 1 1,2 4-1,-1 6-2,-2 1-1,8 10-5,-8-4-1,9 14-9,-6 6-10,-3-8-7,10 19 1,-9-10 1</inkml:trace>
  <inkml:trace contextRef="#ctx0" brushRef="#br0" timeOffset="23078">10487 416 38,'-8'-7'24,"2"7"-3,-3 3-2,-2-3-5,6 10-2,-10-3-3,7 6-1,-4 1-3,3 11 0,-5-1 0,5 11-2,-5-1 1,1 5-1,2 2 0,-2 6-1,0-5 0,3-1-1,-2-2 0,1 0 0,4-6 0,1-1 0,2-1 0,1-5-1,1-1 0,2-4-2,2-1-1,-4-7-3,9 1-3,-12-14-8,8-1-13,2 6-6,-10-23 1,9 11 1</inkml:trace>
  <inkml:trace contextRef="#ctx0" brushRef="#br0" timeOffset="23453">10139 830 38,'2'-2'27,"-4"-1"-3,2-4-2,5 6-5,-5-9-2,12 8-4,-7-9-2,9 8-1,4-11-2,7 8-2,0-4-1,4 2 1,6-3-3,1 1 0,5-2-1,0-1-2,7 7-3,-11-9-5,13 12-13,-8 1-14,-4-4-1,3 9 1</inkml:trace>
  <inkml:trace contextRef="#ctx0" brushRef="#br0" timeOffset="24016">10757 1024 27,'-5'19'29,"0"-16"-12,3-3 3,4-3-5,-2-10-2,13 0-1,-3-10-3,8 0-1,1-11-3,4 2-1,2-12 0,1-2-1,2-1-1,5-1 1,-2-4 0,-1 3-2,-2 0 1,1 7-2,-4 0 1,1 9-1,-8 1 1,-3 5-1,-2 5 1,-1 5-1,-1 3 1,-4 2-1,-4 2 1,0 4 0,-1 1 0,-2-3-1,2 5 1,-4-1-1,2 1 0,-2 3 0,1 0 0,-3-3 0,3 6 0,-3-3 0,3 7-1,-1-1 1,1 6 0,-3 1 0,1 0 0,0 3 0,1 0 0,2 7 0,0-7 0,0 4 0,5-2 0,-2 3 0,4-5 0,-1-1 0,6-2 0,-1-3 0,1-4 0,3-6 0,4-6 1,-2 3-1,4-10 0,2-9 0,2 1 0,1-2 0,-1-1 0,-4 1 1,-1 2-1,-6-4 0,0 12 0,-8 2 0,-4 3 0,-2 3 0,-2 5 0,2 3 0,-6 4 0,6 3 0,-5 1 0,1 8 0,3 1 1,-4 5-1,0 2 0,-2 7 0,-3 2 0,-1 3 0,-2 5 0,-2 2 0,-5 3 0,2 3 1,-3 5-2,0 2 2,-2 1-1,0 5 0,-4-6 1,4 3 0,0-3-1,2-4 0,1-6 1,4-10 0,1-6-2,5-9 1,2-3-3,3-11-1,5-3-3,-3-16-6,9 1-12,3-2-12,-11-14 0,5 4 1</inkml:trace>
  <inkml:trace contextRef="#ctx0" brushRef="#br0" timeOffset="24937">11001 1112 56,'10'3'36,"0"-5"-13,-2-6-1,13 2-5,-6-14-5,15 10-2,-2-11-5,6 5 0,1-2-4,6 0 0,3 2-2,0 1-2,4 7-3,-7-12-6,12 9-8,-7 3-16,-5-15-1,5 10 0,-12-13 2</inkml:trace>
  <inkml:trace contextRef="#ctx0" brushRef="#br0" timeOffset="25234">11783 362 22,'-20'-21'25,"18"17"-9,-11-5-2,12 7-3,-1 2-4,0 3-2,6 2-1,-3 5-1,9 0-1,0-1 0,3 6 1,2-3-1,3-3 1,0 0 0,2-1 0,-4-5 0,6 0 1,-8-9 0,6 2 0,-7-5 0,2 2 0,-7-6-1,2 3 0,-5-6-1,5 3 0,-5-3-1,-2 3 0,4 0 0,-6 6 0,-1-3 0,2 7-1,-4 0 1,2 6-1,-3 2 0,-2 6 1,-2 2-1,6 4 1,-4 5 0,2 8 0,-1 6 1,4 8 0,-6 5-1,2 8 1,1 3-1,-5 7 1,0 0-2,-2 4 1,2-1 1,-2-1-2,-2-6 1,2-6 0,1-4-1,2-9 0,0-4-2,3-14-2,4 2-3,-10-21-5,11 2-8,-2-5-14,-6-16-2,7 1 1</inkml:trace>
  <inkml:trace contextRef="#ctx0" brushRef="#br0" timeOffset="25828">11819 892 37,'2'-7'34,"14"10"1,0-3-13,-1-3-6,15 1-2,-2-7-5,9 4-1,0-8-3,4 3-1,1-5-3,-2 2-1,6-3-2,-9-4-3,6 14-8,-15-7-10,-5 3-13,3 10-2,-14 0 2</inkml:trace>
</inkml:ink>
</file>

<file path=ppt/ink/ink176.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6:56.296"/>
    </inkml:context>
    <inkml:brush xml:id="br0">
      <inkml:brushProperty name="width" value="0.03528" units="cm"/>
      <inkml:brushProperty name="height" value="0.03528" units="cm"/>
      <inkml:brushProperty name="color" value="#008000"/>
      <inkml:brushProperty name="fitToCurve" value="1"/>
      <inkml:brushProperty name="ignorePressure" value="1"/>
    </inkml:brush>
  </inkml:definitions>
  <inkml:trace contextRef="#ctx0" brushRef="#br0">26 84 37,'-18'0'18,"12"8"-2,4 0-1,4-2-1,12 6-2,8-9-1,9 7-1,2-9 0,14 8-1,6-13-2,12 6 0,1-12 0,6 4-3,0-7 0,5 0-1,-1-5-1,-4 0 0,-10 1 0,-3 3-2,-9 2 1,-13 3-1,-4 4 0,-17 1-1,-4 9-2,-9-1-1,-1 5-3,-15-9-6,5 13-9,-4-1-14,-8-11-1,7 6 1</inkml:trace>
  <inkml:trace contextRef="#ctx0" brushRef="#br0" timeOffset="454">108 331 36,'7'10'31,"-2"-13"-9,-2 6-1,7 1-4,0-8-3,9 8-2,-1-8-2,13 8 0,-3-11-3,17 7-1,-3-10-1,9 7-2,-2-10 0,6 3 0,-5-6-1,1 4 0,-2 1-1,-8 0 1,-4-1-2,-6 4 1,-3 5-1,-5-1-1,-4 8 0,-7-1-1,1 2-2,-10-5-1,9 11-2,-12-11-4,11 10-7,-13-13-9,2 0-10,9 3-1,-11-7 3</inkml:trace>
  <inkml:trace contextRef="#ctx0" brushRef="#br0" timeOffset="985">182 579 51,'2'0'26,"-1"0"-3,6-3-3,6 3-3,-3-10-4,14 14-2,-2-19 0,19 10-4,-5-8 1,10 5-3,1-4 0,9 1-2,-5 0 0,8 2 0,-5 3-1,-1-1-1,-4 1-1,-5 6 1,-6-3 0,-4-1-1,-6 4 0,-7 4 0,-1-1-2,-13 0-1,4 7-2,-8-13-2,14 12-7,-15-2-18,1-7-8,10 3 1,-7-9 1</inkml:trace>
</inkml:ink>
</file>

<file path=ppt/ink/ink177.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7:05.640"/>
    </inkml:context>
    <inkml:brush xml:id="br0">
      <inkml:brushProperty name="width" value="0.03528" units="cm"/>
      <inkml:brushProperty name="height" value="0.03528" units="cm"/>
      <inkml:brushProperty name="color" value="#008000"/>
      <inkml:brushProperty name="fitToCurve" value="1"/>
      <inkml:brushProperty name="ignorePressure" value="1"/>
    </inkml:brush>
  </inkml:definitions>
  <inkml:trace contextRef="#ctx0" brushRef="#br0">0 698 39,'6'0'23,"-9"-4"-2,6-4-1,2 2-5,0-12-2,8 0-2,-5-12-4,10-1 0,-3-4-2,8-5-1,3-4-1,4-4 0,0-8-1,4 2-1,1-1 1,-1 0-1,-4 1 0,-3 13-1,-8 0 2,-1 14-1,-9 4 1,-2 13-1,-5 10 0,-4 6 0,-3 7 0,3 4 0,-4 6-1,1-1 0,0 9 0,-2 5 0,4 2 0,-3-1 0,2 4 0,-6 1 0,2 1 0,0-3 0,0 4 1,0-4-1,1-5 1,4-2-1,-4-4 0,6-3-1,1-3-2,1-8-1,6 0-4,-7-12-6,10 5-9,-4 0-10,-4-11-5,9 6 3</inkml:trace>
  <inkml:trace contextRef="#ctx0" brushRef="#br0" timeOffset="578">422 610 48,'6'-30'22,"11"4"-1,-4-7-4,3-1-4,4 5-3,-2-13-1,6 11-4,-5-5-1,-1 6-1,-2 1-1,-1 6 0,-2 0-1,-3 10 0,-2 0 1,-3 7-1,-3 3-1,3 4 1,-5 4 0,1 2-1,-1 4 0,2 0 1,-2 4-1,1 0 0,-1 3 1,-1 4 0,1 0 0,-3 4 0,-4 0 1,4 5 0,-9-2 0,9 10-1,-5-8 1,3 7-2,-2-11 2,4 4-1,1-5-1,2-3 0,4-6-3,-3-8-1,9 4-7,-8-9-8,4-4-17,7 3 0,-11-10 0,10 7 1</inkml:trace>
</inkml:ink>
</file>

<file path=ppt/ink/ink178.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7:04.281"/>
    </inkml:context>
    <inkml:brush xml:id="br0">
      <inkml:brushProperty name="width" value="0.03528" units="cm"/>
      <inkml:brushProperty name="height" value="0.03528" units="cm"/>
      <inkml:brushProperty name="color" value="#008000"/>
      <inkml:brushProperty name="fitToCurve" value="1"/>
      <inkml:brushProperty name="ignorePressure" value="1"/>
    </inkml:brush>
  </inkml:definitions>
  <inkml:trace contextRef="#ctx0" brushRef="#br0">273 61 39,'5'-7'19,"-6"-1"-2,1-2-2,-4 4-2,1-1-4,3 2 0,-5-1-4,5 1-1,-5 0-1,2 3 0,-4 1-2,2 2 1,-3 1-1,0 1 0,-2 2 0,0 3 0,-1-1 0,-1 3-1,1-2 1,-4 3 0,2 2-1,-2 0 1,0 7 0,1-4-1,-1 4 1,0 2-1,2 1 1,3 0-1,-3 0 1,3 0-1,0-2 0,5 7 1,0-7-1,2 2 1,1-1 0,1 3-1,1-1 1,0 2-1,1-3 1,4-2 0,-1 1-1,2-3 1,4 1-1,0-7 1,5 0 0,-2-3 0,3-1 1,2 1-1,-1-3 0,4-1 1,-5-6 1,7 2-2,0-7 1,4 5 0,-6-13 0,5 3-1,-1-3 1,0-2-1,-2-3 0,4-1 1,-4-1-1,-1 4 1,-1-4-1,-1 4 1,-5-5-1,-1 5 1,0-4-1,-3 5 1,-1-1-1,1 1-1,-6-2 0,5 0 1,-5 1 0,0 0-1,-2-1 0,2-2 1,-5-1-1,0 4 1,-5-2-1,4 2 1,1 1 0,-2 4 0,-3-1-1,0 7 1,-3 0 0,0 2-1,-1-2 0,-2 2 1,-2 0-1,0-4 0,0 4 0,-2-2 0,-2 2 0,4 0 0,-5 3 0,3 0 0,-1 0-1,0 1 1,-2 2-1,3-3 0,0 4-2,-3-4-1,6 3-1,-4-8-3,11 12-8,-10-11-11,2 3-11,8 6-1,-8-7 3</inkml:trace>
</inkml:ink>
</file>

<file path=ppt/ink/ink179.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7:53.062"/>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29 10 24,'-2'-2'6,"5"6"2,-4-4-2,2 3 0,-1 0 0,2 2 0,-2 2-1,-2 2 1,2 4-1,-1 4 0,-1-1 0,0 7-1,-1-2 0,0 5-2,-2 0 1,2 2-1,-1 1-1,1-3 0,3 7 0,0-7-1,0-3 0,3-4 0,4-6 1,-1 2-1,4-10 1,-2-5 0,2-3 1,-2-9 0,4 1 1,-2-2-1,0-3 0,0-7 1,3-3-1,-3-4-1,1 3 0,1-6 0,-3 2 0,1-5 0,2 7-1,-6 0 1,4 2-1,-3 8 1,-1 6 0,-2 0-1,-1 6 1,-2 4 0,-1 6 0,-3 1 0,2-1 0,-3 7 0,3-1 0,-4 8-1,1-1 1,-2 7-1,4 1 1,-3 4-1,2 3 0,0 2 0,-1-4 0,3 0 1,-1-1-1,4-2 0,-4-3 0,5-2 0,1-3 0,1-5 0,-2 0 0,2-3 0,-2-7 1,4 0-1,-4-3 0,2-3 1,0 0-1,-2-7 0,4 0 1,-1-3-1,2-2 1,1-2 0,1-3-1,4-3 0,1-1 1,0 1 0,3-6-1,-2 3 0,2-1 1,-1 5-1,-2 2 0,-6 4 1,3 4-1,-4 4 0,-3 7 0,-3 1 0,3 4 0,-5 1 1,1 3-1,-2 1 1,1 5 0,-2-2 0,-1 4 0,1 0 0,-1 4 0,-2 1-1,2 2 1,-2-4-1,3-1 0,-3 5 0,5-5 0,0 0 0,0-3 0,0-2 0,5-3 0,-3 1 0,3 0 0,-2-4 1,0-4-1,0 4-1,1-1 1,1-4 0,-2-2 1,0-5-1,2-2 0,0 1 1,0-1-1,2-11 1,1 5-1,2-5 0,-1 2 0,3-7 0,3 2 1,0-3-1,-2-2 0,1 0 0,0 1 1,-3 2-1,1 4 0,-4 4 0,-3 5 0,1 4 0,-2 1 0,-3 3 1,-1 1-1,0 2 0,0-1-1,0 0 1,0 0 1,2 2-1,-2 1 0,0 0 0,0 4 0,0 1 0,0 3 0,-2 2 1,2 4-2,-1 1 2,-1 5-1,-1-4 0,1 10 0,-3-2 0,2 2 0,-1 2 0,0 0 1,0 1-2,3-2 2,-4-3-1,5-2-1,0-6 1,0-2 0,3-7 0,0-4 1,1-6-1,0 0 0,1-6 0,2-8 2,0-2-2,2-3 0,5-7 0,-3-4 0,5-2 1,3-4-1,0-2 0,3 2 0,-1-1 0,0 4 0,-4 4 1,2 5-2,-5 2 1,-3 6 0,-4 3 0,1 6 0,-7 1 0,-1 4 0,5 2-1,-5 2 1,2-2 1,0 3-1,-1 0 0,-1 1 0,2 2 0,0 1 0,-1 6 0,-1 0 0,0 0 0,-1 3 0,-1 4 0,0-4 0,-4 7 0,4 0 0,-1 1 0,3-1 0,-7 1 0,7 2 0,-5-1 0,7-1 0,-4-6 1,2 4-1,0-6 0,0 0 0,2-3 0,-2-3 0,5-4 0,-4 1 0,3-4 0,-1-3-1,4-3 1,-2-4 1,3-2-1,2-3 0,-1-6 0,5-4 1,0-5-1,3-2 0,3 0 0,-1-2 0,-1 1 1,4 1-2,-6 1 1,-1 6 0,1-1 1,-6 6-1,-2 4 0,-1 4 0,-2 0 0,1 5-1,-4 2 1,0 2 0,-1 0 0,1 2 0,1-2-1,-1 1 1,-1 1 0,-1 1 1,2 0-1,0 1 0,-2 4 0,1 3 0,-2 6 0,1-1 0,-4 3 0,4 4 1,-3 3-1,-2 0 0,2 4 0,1-1 0,-3 2 0,4-2 1,-1 2-1,1-5 0,2-3-1,-1 0 2,3-7-2,2-3 1,-1-5 0,2-1-1,-3-7 2,6-3-1,-4-5 1,4-5-1,3-5 0,-1-5 0,3-8 1,-1-2-1,2-4 0,4-4 0,4 2 0,-5-3 0,2 2 0,-2 5 0,0 5 0,-3 4 0,-4 7 0,-1 4 0,-3 5 0,-4 5 0,-1 5 0,-2-1 0,3 2-1,-1 2 1,-1 1 0,1 1 0,1 0 0,-1 4 1,1 4-1,-1 0 0,-2 4 0,1 4 0,-1 2 0,-1 1 0,-1 1 0,0-1 0,-1-1 0,2 3 0,1-7 1,-4 1-1,4-2 0,0-3 0,4 1 0,-4-6 0,1 0 0,1-1 0,-2-2 0,1-7 0,1 1 0,-2-4 0,3 0 0,1-5 1,-1-2-1,4-3 0,1-3 0,3-2 0,2-5 0,4-5 0,-2-4 1,6-3-2,-1 0 2,1 2-1,0 2 0,-3-2 0,2 9 0,-3-1 0,-1 9 0,-3 1-1,-3 9 1,-2 1 0,-1 3 0,-2 4 0,-2 0 0,0 4 0,2 1 0,-3 3 0,-4-1 0,4 1 0,-1 3 1,-2 2-1,-1 4 0,0 4 0,-1 2 0,0-1 0,-4 2 0,4 2 0,0-2 0,-1-2 0,1-2 0,3-3 0,0-3 0,0 1 0,2-9 0,-1 0 0,1 3 0,0-6 0,-1 0 0,1 0 0,-2-2 0,3 2 0,-3-1 0,0 0 0,2 0 0,-2 1 0,2 1 0,-1-3 0,1 2 0,0-3 0,-1 1 0,-1-1 0,2 1 1,-1-3-2,1 3 1,-2-3 0,2 2 0,-1 0 0,1-2 0,0-4 0,-1-4 0,3 0 0,-1-5 1,3-3-1,3-4 0,1-6 0,1-3 1,1-1-1,4-1 0,-1-3 0,-1 3 0,3-3-1,-1 3 1,-1 3 0,0 4 1,-4 6-1,-2 2 0,2 3 0,-8 6-1,4 4 1,-5 3 0,-1-4 0,3 8 0,-4-4 0,0 3 0,3-3 0,-2 7 1,-1-4-1,2 0 0,-2 7 0,-2 0 0,4-1 0,-5 3 0,0 1 0,-1 3 1,1-3-1,1 0 0,-3 0 0,5 0 0,-5 0 1,4 0-1,-4 5 0,5-1 0,-2-1 0,-3 0 0,0-1 1,2 0-2,-2-2 1,2-4 0,1 1 0,1-3 0,1-1 0,0 1-1,0 2 1,0 1-2,-2-5 0,5 8-3,-6-10-6,6 7-12,2-2-12,-8-11-1,8 6 0</inkml:trace>
</inkml:ink>
</file>

<file path=ppt/ink/ink1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80.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28:12.296"/>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34 83 25,'-7'-12'12,"7"6"0,-4-4-1,4 0-1,-5 5-2,3-3 1,-3 5-3,0 0-1,3 1 0,1 0-1,-1 2-1,1-1 1,2 1-1,-2 0-1,4-2 0,-5 1 0,2 1 0,-1 1 0,1 4-1,0 0 0,0 3 0,1 4-1,-1 1 0,2 0 0,1 6 1,2-4-1,-3 6 0,-1-1 1,3 2-1,-1 1 0,-1 3 0,2-1 1,0-2-1,1-2 0,-4 2-1,3-9 1,-3-2 0,4-4 0,-5-2 1,2-2-1,-1-1 2,1-5-1,0 1 2,-2-4 0,1 1 1,-1-2-1,4-1 1,-3-6-1,4-1 0,-3-7-1,4 1 1,3-6-2,-4 0 1,3-5-1,0 0 1,-1 2-1,2 2 0,-4 5 0,2 2 0,-4 1 0,2 5 0,-2 5 0,-3 2 0,0 2-1,0 2 1,0 3-1,0 2 0,2 1 0,-2 3 0,2-1 0,-1 5 0,3 2 0,-1 1 0,-1 3 0,-1 0 1,2 0-1,2 4 0,-3 3 0,1-4 1,1 4-2,1 2 2,-1-3-1,3 1 0,0 3-1,-2-3 1,1-5 0,1 2 0,-2-6 0,1 1 0,-3-8 0,2 2 0,-1-5 0,-1 2 0,0-6 1,0-3-1,1 0 0,-1-4 0,-1 1 0,1-8 1,0 1-1,-1-3 0,3 0 1,0-5-1,0 3-1,0-7 2,3 6-1,-2-1 0,1 4 0,1 0 0,0 1 0,-3 5 0,0 2 1,0 5-1,0-2 0,-2-2-1,1 7 2,1-3-2,-2 3 1,0 0 0,-1 3 0,1-3 0,-1 0 0,1 8 1,-3-4-1,2 4 1,-1 2-1,1 1 0,1 2 0,-1 3 0,3 4 0,-2-4 0,0 5 0,2-1 0,-1 0-1,0-3 2,0 0-1,-1-6 0,0 4 0,1 0 0,2-6 0,-3 1 0,2-3 0,-3-1 0,5-3 0,-4-3 0,2-3 1,-2-3-1,2-1 0,-2-3 0,4-3 1,-1-5-1,1-3 0,-2-5 1,3 0-1,2-2 0,-3-3 0,4-3 1,1 3-1,1-1 0,-2 4 0,1 7 1,-4 4-1,0 1 0,0 10 0,-1 2 0,-2 8-1,-2 4 2,5 5-1,-4 5 0,1 4 1,-1 5-1,1 3 0,-1 6 1,1 2 0,-1 1-1,1-3-1,-1-5 1,2-5-2,1-8-2,3-2-8,-5-14-19,3-14-6,3-1-1,-2-13 1</inkml:trace>
</inkml:ink>
</file>

<file path=ppt/ink/ink18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8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8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8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8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8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5.656"/>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18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6.921"/>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188.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1:06:14.51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79 208 27,'-5'9'14,"-9"-6"-2,7 3-2,-8 1 0,5-1-2,1 3 0,2-3-2,0-1-1,2-2 0,5 4 0,2-6-1,5 1 1,-2-4-1,3 1 0,2-6 0,3 2-1,-3-3 1,4 5-1,-5-7-1,1 4 1,-4-1-1,4 2 0,-4 0-1,3 4 1,-3-3-1,2 1 0,-1 0 0,1 5 0,-3-6 0,5 6 0,0-2 0,-2 3 0,0-1-1,2 3 1,2-2 0,-2 0-1,-1 0 1,0-1-1,0 1 1,3-3-1,-2 0 1,0-1 0,-1 1-1,1 1 1,0-2 1,2 1-2,-1-2 1,1 4-1,-1-4 1,2 2-1,-3-3 1,0 3-1,-2 0 0,2 1 1,0-2-1,-2 2 0,-3-1 0,7 2 0,-4 0 0,-2-2 0,4 0 1,0 0-1,0 0 0,0-4 0,1 4 1,-1 0-1,0 0 0,1-3 0,1 3 0,1 0 0,0 0 0,4-3 0,-3 0 0,1-1 1,5 1-1,-4 0 0,6 0 0,-6-1 0,2 1 1,0 1-1,0 1 0,-5 1 0,0-2 0,1 1 0,-3 1 1,1-2-1,-1 0 0,-1 2 0,1-1 0,-4-1 0,1 2 0,2 0 1,-3-2-1,1 1 0,-2 1 0,3 0 0,-1 1 1,0-2-1,2 1 0,0 0 1,0 0-1,1 1 0,-1 1 0,1-2 1,-1 2-1,0-1 0,3-2 0,0 1 0,1-4 0,0 3 1,-2-2-1,1 1 0,-3-1 1,0 1-1,-5 0 0,0 2 1,-4 0-1,1 2 0,-1-2-1,-2-2 0,2 4-3,-4-7-2,8 10-7,-7-11-9,1-4-15,7 5 0,-4-7 2</inkml:trace>
  <inkml:trace contextRef="#ctx0" brushRef="#br0" timeOffset="1219">923 10 35,'-5'-10'22,"10"10"-3,-3 0-2,1 3-5,2 0-3,2 1-2,3 2-2,-4-3-1,7 7 0,2-3-1,0 4-1,3-4 0,2 4 0,1-3 0,2 4-1,-2-3 0,1-1 1,-6-1-1,5-4 0,-4 4 1,-2-4-1,-1 0 0,-1 1 0,-3-1-1,-1 0 1,0 2-1,-2 1 0,-4-1 1,1 2 0,-3-1-1,2 1 0,-3-1 1,0 1 0,-3-1 0,2 3-1,-1-1 0,-1 2 1,-2-1-1,0 3 1,-3 1 1,-2 1-1,-2-2 2,-1 4-1,-5 2-1,0-2 1,-2-1 0,-4 1 0,1-1-2,0-2 0,3 0-2,2-6-3,11 4-10,-1-1-19,0-10-1,18 3-2,-7-8 1</inkml:trace>
</inkml:ink>
</file>

<file path=ppt/ink/ink18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5T20:09:14.049"/>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47 38 1,'0'0'0,"0"0"1,-24-18 0,24 18-1,0 0 0,0 0 0,0 0-1,-23-20 0,23 20 1,0 0 0</inkml:trace>
</inkml:ink>
</file>

<file path=ppt/ink/ink1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9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5T20:09:14.283"/>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77 6 2,'0'0'3,"0"0"1,20-15 0,-20 15 0,0 0 0,0 0 2,0 0 0,0 0 0,0 0 0,0 0 1,2 20-1,-2-20 0,0 0 0,0 31-2,0-31 0,0 36-1,0-15 1,0 1-1,3 3 0,-1 4 0,2 0-1,1 3 1,-1 2-1,1-1 0,2 3-1,-1 2 0,-1 3 0,0-1 0,1 3-1,1 0 0,-2-3 1,1 3-1,-3 0 0,3-3 1,-3-4-1,1 0 0,-4-5 1,0-1-1,0-6 1,-2-1-1,-3-3 0,3 0 0,2-20 1,-13 36-1,13-36 0,-16 32 0,16-32-1,-14 25 1,14-25 0,0 0 0,0 0 0,-20 18 0,20-18-1,0 0 1,-2-25 0,2 25 0,-3-34-1,3 9 1,0-2 0,0-6 0,0-1 0,0-7 0,-2 1 0,-2-3 0,-1 1 1,-2-3-1,-2-3 1,0 8 0,-2-3 0,0 5-1,2 2 1,0 2 0,0-2 0,2 5-1,5-1 1,2-1-1,2-1 0,2 3 0,3-3 1,0 5-1,2-1 0,0 3 0,0 3 0,-2 3 1,-7 21-1,11-29 0,-11 29 1,0 0 0,5-22 0,-5 22 0,0 0 0,0 0 0,0 0 1,0 0-1,0 0 1,0 0-1,0 0 0,0 0-1,-5 22 0,5-22 0,2 34 0,1-9 0,-1 6 0,2 3-1,-1 6 1,1 3 0,1 6 0,-3 1 0,2 6 0,-4 0 1,0 5-1,-2 0 0,0-1 1,-3 3-1,-4-4 1,3-3 0,-3-2-1,0-7 1,-1-6 0,4-5-1,-3-7 0,4-4 1,5-25-1,-9 31 0,9-31 1,0 0 0,0 0 0,-7 20 0,7-20 0,0 0 0,0 0 1,0 0-1,0 0 0,0 0 0,3-20 0,-3 20 0,0 0-1,2-31 1,-2 31 0,2-41-1,0 16 0,-2-6 0,3-5 1,-3-2-1,2-5 0,0-9 0,0-2 0,-2 3 0,3-3 1,-1-3-1,-2 1 0,2 2 0,0 3 0,1 8 0,-1 2 0,2 3 0,-1 9 0,1 7 0,-1 1 0,-3 21 0,6-24 0,-6 24 0,0 0 0,0-23 0,0 23 0,0 0 0,0 0 0,0 0 0,0 0 0,0 0 0,0 0 0,0 0 0,0 0-1,0 0 1,0 0 0,0 0-1,-18 20 1,18-20 0,0 0 0,0 0 0,-4 30 0,4-30 0,0 27-1,0-27 1,0 33 0,0-10 0,2 6 0,-4 0 0,2-2 0,0 5 0,-3-3 0,1 0 0,-2-2 0,1 0 0,1 2 0,0 0 0,0 5 0,-3-2 0,1-1 0,-1 1 0,3-1 0,-5-2 0,5-6 0,2-23 0,-7 31-1,7-31-2,0 0 0,0 0-4,0 0-7,0 0-15,0 0 0,0 0 0,0 0 1</inkml:trace>
</inkml:ink>
</file>

<file path=ppt/ink/ink19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9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9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9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9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9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5.656"/>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19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6.921"/>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198.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51:23.546"/>
    </inkml:context>
    <inkml:brush xml:id="br0">
      <inkml:brushProperty name="width" value="0.05292" units="cm"/>
      <inkml:brushProperty name="height" value="0.05292" units="cm"/>
      <inkml:brushProperty name="color" value="#FF0000"/>
      <inkml:brushProperty name="fitToCurve" value="1"/>
    </inkml:brush>
    <inkml:brush xml:id="br1">
      <inkml:brushProperty name="width" value="0.03528" units="cm"/>
      <inkml:brushProperty name="height" value="0.03528" units="cm"/>
      <inkml:brushProperty name="color" value="#008000"/>
      <inkml:brushProperty name="fitToCurve" value="1"/>
      <inkml:brushProperty name="ignorePressure" value="1"/>
    </inkml:brush>
  </inkml:definitions>
  <inkml:trace contextRef="#ctx0" brushRef="#br0">1289 216 23,'-5'13'3,"0"0"0,0-4-1,4 8 1,-8-4-1,6 3 0,-5-1-1,6 3 0,2-4-1,-3 3 1,3-1 0,-2-1 0,-1 2 0,1 1 0,1-1 0,1-1 0,-2 0 0,-1 5 0,-2-6-1,3 5 1,1-4-1,-3 0 1,-1-3-1,4 4 1,-1 1-1,2-5 0,-1 1 1,-1-1-1,0 2 0,2 0 0,-1 1 0,1-3 0,-4 3 1,3 1-1,1-3 0,0-1 1,-2 2-1,2-2 0,0 0 1,-2 2-1,1-2 0,-1 1 0,0-1 0,-1 1 1,3-3-1,-1 2 0,-1 0 0,0 3 0,-1-3 1,3 7-1,-3-5 0,-1 2 0,-1 0 1,1 1-1,-1 0 0,-2 1 0,4-1 1,-2-5-1,3 3 0,-1-2 0,3 0 1,-2-4-1,2 0 0,0 0-1,0-4 0,-1 1-2,2-1-3,-2-6-4,6 10-8,-14-17-3</inkml:trace>
  <inkml:trace contextRef="#ctx0" brushRef="#br0" timeOffset="954">1130 323 30,'8'-6'9,"-5"-6"-2,9 1-1,-7-6 0,6 1-2,1 0-1,1-4-1,-2 1 1,2-1-2,4-1 1,-2 1 0,-2 3 0,0-1-1,0 1 1,-3 4-1,5 0 0,-5 5 0,-6 5-1,3 0 0,-2 4 0,2 2 0,-6 6 0,6-3 0,-6 6 2,3-3-2,-1 1 0,2 0 0,-3 3 0,-2 0 0,1 0 1,-1 3-1,0-1 0,0 1 1,0 4-1,-3-1 1,3-2 0,0 2 1,-5 1-1,3-2 0,1 1 1,-1-1-1,0-2 0,1-1 0,-3-2-1,4-1 0,4-1-3,-4 0-2,1 1-6,-1-14-10,7 18-5,-10-16 1</inkml:trace>
  <inkml:trace contextRef="#ctx0" brushRef="#br0" timeOffset="1938">273 1518 24,'-5'-8'13,"-3"-4"-4,-1 6-1,-2-4-2,4 8-2,-4 2 0,1 4-2,-3 4 1,1 6-2,-2 1 0,-5 11-1,6-1 1,-5 6 0,0 3-1,0-2 1,2 6-1,-2-4 0,1 2 0,4-2 0,3-1 0,4-4 0,1-1 0,3-2 0,2-3 0,2 0 0,3-4 0,-2-1 0,4-2 1,-1 1-1,4-8 0,1 3 0,3-6 1,5 1-1,1-6 1,1-7 0,7-4 0,0-3 2,0-3-1,0-7 1,3 2 0,-6-9 0,1 1 1,-3-3-1,-2 1 0,-3-4 0,1 1-1,-6 2 0,-2-3 0,-1 4-1,-7-3 0,1 5 0,-1 3 0,-6 3 0,-1 2-1,3 3 1,-3 5-1,-2 1 0,3 4-1,-1 3-1,-2 2-1,2 5-3,-4-1-3,7 4-5,-3 2-6,-6-6-3,12 12-4</inkml:trace>
  <inkml:trace contextRef="#ctx0" brushRef="#br0" timeOffset="2688">695 1588 22,'-7'-8'13,"1"4"-2,-4 4-3,0 4-1,0 2-2,-6 6-1,-1 1-1,2 3-1,-4 7 0,-3 1-1,4 6 1,-3-1-1,1 4 0,5-1 0,-3 2 1,5-4-2,3-1 0,4 0 0,4-6 1,2 0-1,3-3 0,7 2 0,0-7 0,3 3 1,2-8-1,3 1 0,0-4 1,4-1-1,1-6 1,3-8 0,0 0 1,0-8 1,2 1 0,0-8 0,-2 2 2,-4-10-1,1 7 0,-5-4 0,-2-2-1,-4-1 0,-6 2-1,-1 0 0,-3-1-1,-4 1-1,-3-3 1,-1 4-2,-1 2 0,2 5-1,-6 1-2,4 7-1,1 0-4,-1 6-4,5 7-7,-6-9-6,18 18-2</inkml:trace>
  <inkml:trace contextRef="#ctx0" brushRef="#br0" timeOffset="3344">1062 1682 16,'-9'12'7,"2"6"-1,-3 3-2,0 2 1,0 4-1,2 0 1,-2 3-1,2 1 0,-3 2-1,7-2 0,0-2-1,2 1 0,0-4 0,6 1-1,2-5 0,6-4 2,1-5 0,-2-4 1,7 0 3,0-9-1,0-4 1,0-9 0,1 7 1,-6-14 0,5 7 0,-8-10-2,1 4 0,-4-9-1,-1 7 0,-3-5-2,1-2 0,-4 2-2,0-2 0,-2-1 0,-1 1-1,-4 2 0,1 2 0,-4 3 0,-2-1-2,3 8-2,-6-4-3,7 16-5,-7-4-7,-2-1-16,9 15 2,-13-8 1</inkml:trace>
  <inkml:trace contextRef="#ctx0" brushRef="#br0" timeOffset="6235">1831 170 19,'-2'15'3,"-3"-1"1,0 3-1,-1-1 0,1 3 0,0-1 0,2 3-1,-4-1 0,4 6 0,-2-3 0,2 1-1,-1 1 0,1 3 0,-2-2 0,0 1-1,2-1 1,-2 2-1,2-2 1,1 0 0,0-1 0,-2 1 0,2 2-1,-1-6 1,3 6 0,-7-2 0,4 0-1,1 0 1,-1 0-1,-2-3 0,2 0 0,-1-2 1,-1-1-1,0 3 0,2-4 1,-3 4-1,2-2 0,-4 0 1,6 2-1,-7-2 1,5 5-1,1-6 1,-2 0-1,2 2 0,0 0 1,-4-1-1,5-2 1,-3 1-1,-1-1 0,6 3 0,-2-1 0,1 2 1,-1-4-2,4 6 1,-4-4 0,2 5 0,-2-3 0,2 4 1,-5-1-1,4 2 0,-3-2 0,1 0 0,0 2 0,1 0 0,1-5 1,-1-1-1,2 0-1,-2 0 1,2 1 0,0-3 1,-1-1-1,1 1 0,0 3 0,0-1-1,-2 0 2,2-3-1,0 1 0,0-2 0,0 3 0,-3-5 0,3-1 0,0-2 0,0 0 0,0 0 1,-2 0-1,0 0 0,2 0-1,0-3 2,0 0-1,0 3 0,0-4 0,0-2 0,-1 3 0,2-4 0,-2 7 1,1-6-1,-2 6 1,1-5-2,-3 3 2,3-2-1,1 2 0,-4 0 0,3-4 0,-1 1 0,0 0 0,1 0 0,-1-1 0,0 1 1,1 0-1,-1-1 0,1 3 0,-1-4 0,2 2 0,-2-1 0,2 1 0,-1 0 0,1 0 0,0 2 0,0-2 0,0 0 0,-2 2 0,2 1 0,0 1 0,-2-2 0,1-1 0,-1 1 0,0 3 1,1-3-1,-3 0 0,3 1 0,-1-1 1,1 0-1,-1 0 1,0-1-1,-1-1 1,1 1 0,-1 0 0,0-2-1,-2 4 2,2-1-2,1 0 1,-1 1 0,1 1-1,-1-3 1,1 3-1,0-1 0,1-1 0,-1 3 0,2-1 0,-3 1 2,1-4-2,1 3 1,-1-2-1,0-1 0,-1 1-5,1-5-4,6 10-11,-14-27-4,20 19 0</inkml:trace>
  <inkml:trace contextRef="#ctx0" brushRef="#br0" timeOffset="7954">1619 369 16,'-3'-7'14,"13"6"-4,-4-3-3,-1 1-1,3 1 0,-1-1-2,1 0 1,0-2-1,4-1 0,-1-3 0,-1 0-1,5-4 1,0-2-2,0 0 0,3 1-1,-5-3 0,5 3 0,-2-3 0,4 3 0,-5 1 0,-1 3 0,0-3 0,-1 3 0,-3 0 1,1 4-2,-8-1 1,2 4 0,-3 0 0,0 3 0,-1 0-1,-1 0 1,0 0-1,0 0 0,0 3 0,2 0 0,-2 0 0,0-3 0,0 7 0,0-4 0,0 4 1,0 2-1,-2-2 1,2 6 0,-3 0 0,1 2 0,-1-1 0,1 3-1,-1 1 1,3-2 0,-3 5-1,1-5 0,2 4 0,0-2 1,0-2-1,2 1 1,1 0-2,0 3 0,2-4-2,0 1-3,3-3-5,2 6-10,-11-14-7,19 19 0</inkml:trace>
  <inkml:trace contextRef="#ctx0" brushRef="#br0" timeOffset="8954">475 3602 23,'-5'-9'29,"16"2"0,-3-6-12,1-10-2,5 5-5,0-13-3,9 4-2,0-12-1,8 3-1,3-7-1,6-1-1,4-3-1,2-2 1,2 3-1,-2-1 1,-1 5-1,-2 4 1,-10 4-1,-2 10 1,-9 7-1,-8 4 0,-2 7 1,-6 3-1,-4 4 1,0 4-1,-2 0 0,-2 6 0,2-2 0,-3 4 1,3 4-1,-2 3 0,2 6 0,0 5 0,0-2 1,0 6-1,-3 1 0,3 1 1,-3-6-1,-1 5 1,-1-10-1,4-5-1,-1 2-1,0-10-2,6 3-3,-6-9-5,7-1-9,5 4-12,-10-13 0,13 6 2</inkml:trace>
  <inkml:trace contextRef="#ctx0" brushRef="#br0" timeOffset="9547">1214 3281 29,'24'-23'14,"-6"-16"0,7 5-4,4-8-1,1-1-2,4 1 0,1-4-2,-2 11 0,-5-6-1,0 11 0,-7 6 0,-3 6-1,-5 5 1,-1 5-2,-11 6 0,4 5-1,-5 2 0,3 7 0,-3 1-1,2 3 1,-2 9-1,0 1 0,0 10 1,-5-1 0,0 8-1,-1-1 1,-1 5 0,-3-3-1,0-1 0,2-4 0,-2-8 0,4-3-1,1-7-3,-2-7-2,6-2-9,4 6-12,-10-21-2,16 9 0</inkml:trace>
  <inkml:trace contextRef="#ctx0" brushRef="#br0" timeOffset="17922">2118 284 18,'-1'21'1,"1"-3"0,0 3-1,0-1 1,1-4-1,1 0 1,1 4 0,-1-4-1,1 2 0,0-1 1,1-1-1,-4 2 0,3 1 0,-1-1 1,-2 3-1,1-3 0,-1 0 1,2 2-1,-2-4 1,-2 2 0,2 0-1,-3 2 1,3-4-1,-2 0 1,1 4-1,-3-2 0,3-2 1,-1 2-2,-1-3 2,1 1-1,1-3 0,-1 2 0,2-4 1,-2 4-1,2-4 0,0 0 0,0 1 1,0-2-1,0 3 0,0-2 1,-1 4 0,1-4-1,-2 5 1,0-3 0,1 4 0,1 1 0,0-2-1,0 0 2,1-3-1,-1 2 0,4 0 1,-4-1-1,1-1 0,3 5 0,-3-5 0,2 2 0,-1 3 0,3-2-1,-3 1 0,-1-3 1,1 1-1,1-2 1,-1 2 0,-2-2 0,3 0 0,-3-4 0,0 4 1,-3 2-1,3-2 1,-2 0 0,2 0-1,0 4 1,0-4-1,-1 0 0,1 0-1,-2-4 1,4 3-1,-4-2 1,2-1-1,0-2-2,-3-1-4,6 4-5,-8-16-11,13 17-1</inkml:trace>
  <inkml:trace contextRef="#ctx0" brushRef="#br0" timeOffset="18954">2026 364 15,'4'5'9,"-4"-7"-2,6 2 0,-1-3-2,5-2 1,-2-3 0,2 1-1,0-4 0,0-4-1,0 4-1,1-7 1,-3 5-1,2-5-1,-2 2 0,2-4 0,2 4-1,-1-4 0,-1 7 0,-2-2-1,-1 6 1,1-1-1,-5 3 1,2 1 0,-3 6 0,-1 0-1,-1 0 1,-1 3 0,1 4-1,0-1 0,0 4 0,0 0 0,1 3 1,-1-2-1,2 4 1,-2 1-1,0-1 1,2 3-1,-1 0 1,-1 0 0,4 1-1,-3 1-3,1-2-4,-2-2-7,8 12-9,-13-19-3,13 18 0</inkml:trace>
  <inkml:trace contextRef="#ctx0" brushRef="#br0" timeOffset="20094">2062 2020 18,'-9'19'2,"2"1"-1,-1 3 0,-2 1 1,5 4-2,-2 0 1,4-2 0,-3 6-1,4-4 1,-1 3-1,3 0 1,-2-2-2,4 1 2,-1-1-1,-1 0 0,0-1 0,2-5 1,3 0-1,-3-2 0,1 0 0,2-6 1,0-4-1,1-6 1,1-2 0,3 2 2,1-13 0,2 5 0,0-10 1,5 1 1,-3-6 0,3 0 0,-1-4 1,1 0 0,-2 0-1,1-8 3,-6 7-3,-1-6 2,-2 6-2,-1-6 1,-4 4-1,-5-4 0,1 0-1,-9-1-1,5 1 0,-7-3-1,4 1 0,-6-2-1,4 4 0,-2 6-2,2 0 0,2 5-2,2 2 0,1 9-3,-2 1-3,7 6-4,-5 3-5,-1-3-7,15 16-4</inkml:trace>
  <inkml:trace contextRef="#ctx0" brushRef="#br0" timeOffset="22266">2320 61 19,'0'9'2,"2"5"0,-2-1 0,3-4-2,5 4 1,-4-3 0,4 3-1,-3-1 1,3 1 0,-5-2 0,7 4 0,-8 1 1,3 0-1,-4 4 0,3 1 0,-3 2 0,3 0 0,-4 0 1,3 3-2,-3 0 2,1 3-1,1-3 0,-4 2 0,2-1 1,0 1-1,2 5 0,-2-4-1,2 0 1,-2-4 0,3 3-1,0-1 0,1-4 0,-4 0 1,3-2 0,0-1-1,0-1 1,-1 1 0,1-2 0,-1 0-1,1 1 1,-3 1 0,4 4-1,-1-4 1,2 3 0,-4-4-1,1 7 1,1-1-1,2-2 1,0 3 0,-1-7-1,-1 6 0,0-6 0,2 6 1,-2-6-1,1 4 0,-1-3 1,-2-1-1,6 4 0,-4-4 0,2 4 0,-1-3 1,-1 3-1,2 0 0,-2-4 0,0 6 0,1-3 0,-1 1 0,0 2 0,-1-3 1,-1 3-1,1-4 0,0 7 0,-1-2 0,1 2 1,0 1-1,-2-6 0,0 8 0,0-4 0,-2 4 0,2-5 1,-2 0-1,4 1 0,-2 0-1,0 1 1,0-2 0,0 5 0,2-5 0,-6 5 0,4-6 0,-1 5 0,-1 0 0,2-2 0,0 1 1,-3-5-1,3 2 0,3-1 0,-3 4 0,5-1 0,-2-2 0,1 3 0,-1-4-1,-1 4 1,1-3 0,0-3 0,-3 3 0,2-5 0,-2 0 0,0-1 0,1-2 0,1 5 0,1 0 0,2 3 0,-1-4 1,-1 8-1,2-6 0,-2 4 0,0 1 0,2-6 1,-3 0-1,0-5-1,-1-2 0,1-1-4,3-5-4,-12-14-8,17 14-5</inkml:trace>
  <inkml:trace contextRef="#ctx0" brushRef="#br0" timeOffset="23735">2287 364 20,'-5'-10'13,"10"4"-3,-5-6-3,2-1-1,3 0-1,0-5-1,1 3 0,1-4 0,3 3 0,-2-4-1,4-1 2,-6 1-1,6-7-1,-3 2-1,3-1 0,-7 3-1,3 0 0,-1 5 0,-2 1 0,-2 5 0,2 6-1,-4 2 1,1 4-1,0 2 0,-2 1 0,1 2 0,-1 3-1,5 0 1,-1 9 0,-1-3 0,2 3 0,0 2 0,-2 4 0,4 0 0,-4 1 0,3 1 0,-1-2 1,-1 4-1,2-1 0,-1 4 0,3-6 0,-4 2 1,5 0-1,0 0 0,1-3-2,1 0-2,-4-3-3,4-2-7,2 9-8,-11-10-4,16 15 0</inkml:trace>
  <inkml:trace contextRef="#ctx0" brushRef="#br0" timeOffset="24657">2356 3778 41,'12'-37'19,"9"-1"-4,-1-6-1,8-6-3,3-1-3,3-4-1,1 4-3,1 1 0,-1 6-2,-4 3 0,0 5 0,-8 7 0,-3 9 0,-9 7 0,-1 4 0,-3 5 0,-4 1-1,-1 3 1,-1 7-2,1-7 1,3 3-1,-2-3 0,0 3-1,5 0 2,1 4-1,-1-1 1,-2 4 0,4 3 0,-3 7 0,-2 3 1,0 3-1,0 0 0,-4 5 1,-1 0-1,-5 0 0,2-4-1,0-1 1,3-3-2,-8-3-2,9-2-3,-4-7-9,3-6-18,10 8-1,-10-13 1</inkml:trace>
  <inkml:trace contextRef="#ctx0" brushRef="#br1" timeOffset="129563">3788 43 23,'-1'3'6,"-6"-3"-1,7 3-1,-3 2-1,-1 0 0,-1 2 0,4-3 0,-1 6 1,2-2 0,-1 4 0,1-2 0,-4-1 1,4 4-1,-5 2-1,5 1 1,-3-3 0,0 4-2,-2 2 0,3-6 0,-3 7-1,2-4 1,0 0-1,3 4 0,-2 0 0,0 1 0,1-2 0,-1 1-1,2-1 1,-2 3-1,2-4 1,-3-1-1,3-2 1,0 0 0,-1 1 0,1 4 0,0-7 0,0 3-1,-2 0 1,0 1 0,1-1-1,1-1 0,-2 3 1,0-5 0,1 1 0,-1-2-1,-1-1 1,1-3 0,0 0 0,1-3-1,1 0 1,-2-2-1,4-1 1,-2 0-3,3-4-3,2 0-7,2 6-11,-11-17-5,17 14 0</inkml:trace>
  <inkml:trace contextRef="#ctx0" brushRef="#br1" timeOffset="130516">3532 1034 27,'-13'0'8,"5"6"-1,-2-3-1,2 7-2,-2 5 0,0 0-2,2 3 1,-1-1-2,0 6 1,0-3 0,-2 8-1,4-9 0,-4 4 1,1 3-1,0-3 0,5 5-1,-5-4 1,9 2-1,-1-3 0,-1 1 0,3-1 0,3-2 0,-1 1 0,-1-3 0,8 2 0,-4-4 1,4-1-1,0 0 1,2-6 0,-3 3 1,7-8 1,-5 1-1,0-6 3,1 0-1,2-3 0,-1-5 1,3-2 0,1-6 0,-1 0-1,1-14 1,4 6-1,-4-10-1,4 3 0,-3-4 0,1 1 0,-2-7 0,-1 7-1,-2-3 1,2-2-1,-5 9 0,-2-6 0,-2 4-2,-1 2 2,-5 4-2,-1 4 1,-8 4 0,0 5-1,-8 0 0,1 6 0,-4 5-1,0 1-2,4 4-3,-5-3-5,7 3-9,6 15-14,-8-15 2,11 17 1</inkml:trace>
  <inkml:trace contextRef="#ctx0" brushRef="#br1" timeOffset="131672">4317 12 29,'-5'-3'14,"2"3"-2,-2 1-1,5 1-3,-4 4-1,0 1-1,0 7-2,3-4-1,-1 8 0,-3 2 0,2 3 0,1-2-1,-3 6 1,2 4-2,0-1 1,-1 2 0,-2 4 0,4 0-1,-3 5 1,-1 3-1,2-3 1,-4 3-1,5-2 1,-5-3-1,4 5 1,-1-3-1,1-4-1,0-1 1,1 2 0,-2-6-1,3 4 0,1-3 1,-3-2-1,0 3 1,2 3 0,-5-4 1,2 1-2,2-1 2,0-1-2,1 1 2,-1 0-2,0-4 1,1-3-1,-1 3 1,1-3 0,-1 1-1,3-3 0,-4 4 1,3-2-1,1 0 1,-2 0-1,2 5 0,0-5 0,0 5 0,0-3 0,0 3 0,2-2 0,-1 0 1,-1 1-1,0-1 0,2 0 1,-2-1-1,0 1 0,0-4 0,0-1 0,-2-3 0,2 1 0,0-3 0,2-1 0,-4-2 1,2-1-1,0-4 1,0 4-1,-1-3 1,1 1-1,-3-7-1,1 1-2,4 1-2,-4-8-5,4 3-10,6 7-14,-8-20 2,10 13 1</inkml:trace>
  <inkml:trace contextRef="#ctx0" brushRef="#br1" timeOffset="132610">3680 2962 37,'10'-7'30,"-14"-11"-7,14-13-4,10-3-3,-5-15-5,13 0-3,-2-14-2,10 3-2,0-11-1,8 6 0,-4 2-2,1 2 0,-2 6 0,-3 9-1,-8 6 1,-1 7 0,-9 12 0,-4 3-1,-5 6 1,-4 8 0,-4 0 1,1 8-1,-4 0-1,1 5 0,-3 4 1,3 0-1,-1 6-1,-1 2 1,-4 7 0,2 3 0,0 5 0,-1 3 0,-2 3 0,-2 6 1,1-3-1,0 6 0,0-7 0,5-2-4,4-1-2,-7-13-7,14-5-15,4-2-7,-6-18 0,10 0 1</inkml:trace>
  <inkml:trace contextRef="#ctx0" brushRef="#br1" timeOffset="133079">4156 2768 15,'-5'-10'33,"15"2"1,-10-12 1,2-12-15,9 6-4,-4-13-6,11 1-2,-5-8-3,8 2-2,-3-1 0,4 2-1,-1 1-1,0 0 0,2 6 0,-5 7 0,0 6-1,-6 5 1,1 5-1,-3 8 1,-4 3-1,-1 7 1,-3 3-1,-2 5 1,-2 4-1,2 2 0,-1 7 0,-3 5 0,-2 2 0,-1 6 1,1 0-1,1 2 0,-3 3 0,1 0-1,0-2 0,2-3-2,9 2-1,-8-15-2,13 12-5,-11-17-7,10-2-13,4 4-6,-11-15 2,13 5 0</inkml:trace>
  <inkml:trace contextRef="#ctx0" brushRef="#br1" timeOffset="133547">4461 2745 60,'15'-31'34,"-3"-8"-11,2-13-3,13 6-4,-8-11-5,9 8-2,-5-5-3,4 12-1,-4-4-1,1 12-1,-6 8 0,-1 3-1,-6 7-1,-3 6 1,-3 7-1,-3 3 0,0 7-1,1 4 1,-6 7-1,6 5 0,-3 4 0,0 6 0,-5 8 0,3 3 0,1 5 0,-4 1 1,-3 2-1,-1 2 0,4-3 0,-3-4-2,7-3-1,-6-12-2,12-1-4,-7-18-8,12-6-15,2-4-6,-4-9-1,5-6 3</inkml:trace>
  <inkml:trace contextRef="#ctx0" brushRef="#br1" timeOffset="134000">4828 2670 48,'3'-21'32,"8"-8"-6,4 2-5,-5-10-4,13 6-5,-2-13-3,4 11-1,-2-6-3,2 3-1,-1 2-1,2 5 0,-6 1-1,-2 12 1,-3 0-1,-5 6-1,0 3 0,-4 11 1,-2 2-2,-1 4 1,0 9-1,0 1 1,-1 9-1,1 7 1,1 8-1,-4 5 1,-5 8-1,1 2 0,-2 4 0,-1-1-2,1 2-2,-6-9-4,17 1-14,-3-7-16,-4-18-1,7-4-1,0-15 3</inkml:trace>
  <inkml:trace contextRef="#ctx0" brushRef="#br1" timeOffset="137985">4805 149 32,'-7'0'11,"4"6"0,-6-6-2,3 7-1,-2 3-1,-2-2 0,2 1-2,-2 4-1,0 2-1,-2 1 0,4 4-1,0 3-1,1 5 0,-2-1 0,4 4 0,-4 3-1,5 2 0,-3-1 0,4 0 1,1 0-1,2-3 0,0 2 0,0-4 1,2-3-2,-1 0 2,4-5-1,0-2 0,-2-5 0,4-2 1,-2-7 1,3-3 1,-1-3 0,1 0 2,2-9-1,0 2 1,-4-8 1,7-1-1,-4-7 0,2 4-1,-3-11 0,0 3-1,-3-7 1,4 4-1,-4-2-1,-1 1 1,-4 0-1,4 1 0,-4 4-1,0 3 0,-4 4-1,3 1 1,-2 3-1,-1 2 0,-1 5-1,2-2-1,1 10-4,-3-8-2,10 15-4,-10-11-8,7 1-12,5 16-3,-11-10 1</inkml:trace>
  <inkml:trace contextRef="#ctx0" brushRef="#br1" timeOffset="138813">4964 1179 49,'5'-15'21,"-2"-8"-1,4 0-5,4-1-3,-4-10-4,7 4-1,-2-4-2,4 2-1,-3-4-1,6 2 0,-5-7-1,4 3-1,-4 2 1,0 2-1,-1 2 1,-3 9-1,-3 0 0,-1 10 0,-4 3 0,0 10-1,-2 3 1,-2 10 0,0 1-1,-1 5 0,0 1-1,-2 12 2,2-4-1,-1 6 0,-1 0 0,2 6 1,-2 0-1,0 1 0,0 0 1,0-7-1,2 0 1,-3-8-2,6-1 0,-4-9-3,11-1-7,-7-7-13,-3-8-10,16 5 0,-15-12 0</inkml:trace>
</inkml:ink>
</file>

<file path=ppt/ink/ink199.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50:12.26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27 219 30,'-12'-2'12,"9"4"-2,-2-2-1,3 1-2,-1 1-1,1-1-1,2 1-1,2 0 1,1 1-1,-1-1-1,5 1 1,-4-2 0,3 4 0,1-5 0,3 5-1,-2-5 1,0 5-1,-1-5 0,4 5-1,-4-5 1,4 3-1,-2 1 0,2-3 0,-1-1 1,1 2-1,1-4 0,1 4 0,0-1 0,4-1 0,-4-1 0,3-1-1,-1-1 1,0 0 0,-1-1-1,3 0 0,-4-3 0,2 2 0,0-1 1,-2 2-1,-2 1 0,1 1-1,4 1 1,-4-1 0,1-1 0,0 1 0,2 2-1,-2 0 1,-2-1-1,2 1 2,-3 1-2,3 1 1,-1 1-1,-2-1 0,1-1 1,1 1-1,-1-2 1,-1 2 0,2-2 0,-4 1-1,3-1 1,1 5-1,-4-2 1,2 4-1,-4-4 1,3 4-1,-4-4 0,4 2 1,-2-2-1,0-3 1,1 0 0,0 0-1,0 3 0,4-6 1,-1 6-1,1-3 0,-1-3 1,-1 3-1,1 0 0,1 0 1,-1-3-1,1 3 1,-4-5 0,4 3-1,-2-1 1,1 2-1,0-1 1,3-1-1,-5-1 0,3 1 0,-4 0 0,-1 3 0,1-3 0,2-1 1,-7 4-1,2 0 0,3-3 0,-3 3 0,3 0 1,2 0-1,-2 3 0,-1-6 0,3 6 0,-2-6 1,-3 6-1,5-3 0,-7 0 0,5 4 0,-6-4 0,3 3 0,1 0 0,-2 0 0,2 1 0,-4-4 0,3 3 0,1-3 0,-1 0 0,2 0 0,1-3 1,0 3-1,1-4 0,0 1 0,-2 3 0,1 0 0,2-3 0,-3 0 0,-1 3 0,1 0 0,-1 0 0,1 0 0,-1-4 1,-1 4-1,0 4 0,0-4 0,2 0 0,-6 0 0,4 3 1,0-3-1,0 0-1,2 0 1,-2 0 0,3 0 0,3 0 1,-2 0-1,0-3 0,1 6 0,0-6 0,0 3 0,-2 0 1,-1 0-1,-1-4 0,1 4 1,-4 0-1,2-3 0,-3 3 0,-1 0 0,1 0 0,-2 3 0,0 1 0,2-4 0,-2 0 0,0 3 0,0-3-1,0 3 1,0-3-2,-2 0-2,9 7-4,-16-14-7,14 10-16,-1 1-7,-8-1-1,8 0 3</inkml:trace>
  <inkml:trace contextRef="#ctx0" brushRef="#br0" timeOffset="1516">1248 0 27,'-8'-2'17,"8"9"-1,-5-4-4,2 2-2,1 2 0,1-2-1,4 3-1,-3-3-2,8 3 0,-5-2-1,6 2 0,2-1-1,1 1-1,-1-3 1,4 3-1,0 0-1,1 0 1,-1-1-2,3 1 1,2-3 0,-2 3-1,3-3 0,-3 6 0,0-4 0,0 1 0,-5-1 0,0 2 0,-4-2-1,-1-1 2,-3 4-2,0-3 1,-4 3 0,-1-1 0,0 3-1,-1-1 0,1-3 0,0 2 0,-2-3 0,0-1 1,1-1-1,1 0 0,-4-3 2,3 2-2,-1 0 1,-4-3-1,1 4 1,-4-3-1,5 3 0,-5-2 1,0 2-1,-5-2 0,3 0 0,3 6 1,-4-3-1,2 1 0,-4-1 1,2 4 0,1-5-1,-1 5 1,-1-4-1,1 5 1,-1-4-1,2-1 0,-2-1 1,1 2-1,1-1 0,-2-2 0,1 2 1,1-3-1,-1 4-1,4-4 0,3 2 0,-3-5-1,4 5-1,-2-8-5,8 9-6,-7-9-12,3-7-9,7 10-1,-7-13 1</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00.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50:26.7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317 241 19,'0'-18'11,"-3"-6"-1,1 1-3,-1-5-2,6 7-1,-3-2-1,5 0-1,0 4 0,0 3-1,-4 3 1,3 3 0,1 0 1,-2 7 0,-3-4 1,0 4 0,1 3 1,-2-2 0,1 4-1,0 1-1,-3 7 1,-2 0-1,-2 6 0,-3 4 0,-5 6-1,-3 6 0,5 9 1,-10 1-1,4 6-1,-6 4 0,5 2 0,-4-1-1,4 0 1,2 0 0,-2 0-1,2-3 1,2-1-1,2-7 1,3-1 0,1-2 0,0-5-1,4-8 0,1-6 1,3-2-1,-1-3 0,1-6 0,2 0 0,-1-3 0,1-4 0,0-2 0,0 3 1,0-5-1,0 4 0,0-2-1,-2-3-2,5 1-4,-4-1-7,-1-9-12,10 11-4,-11-17 1</inkml:trace>
  <inkml:trace contextRef="#ctx0" brushRef="#br0" timeOffset="719">317 121 19,'-5'0'10,"5"6"0,-2-3-2,2 4 0,0 3-2,2 3 0,-2 5 0,0 0-1,2 4-1,-2 1 1,1 5-1,-2-4-1,4 2 0,-5 0-1,9 4 0,-4-4 1,5 2-1,0-1 0,7 6-1,0 0 2,-2-3-1,0 5 0,0 4 0,1-3 0,-1 3 0,-2-2 0,1 2 0,-1-6 0,-3 3-1,1-5-1,-3-5 1,-1 0-1,0-6 1,-2-1 0,4-6 0,-5-1-1,-1-4 0,-1-2 1,-1 1-2,-1-2 0,-5-5-2,4 1-4,-5-6-2,6 0-6,-1 1-8,-12-18-7,17 16 1</inkml:trace>
  <inkml:trace contextRef="#ctx0" brushRef="#br0" timeOffset="1329">110 805 30,'10'0'19,"-9"-5"-3,9 2-3,0 0 0,3-2-3,4 3-1,2-1-1,3 3-2,-1-2-1,9 2-2,-4-1 0,2 1 0,3-4-1,4 1 0,-4-3 0,3-1 0,2 1-2,-1-3 0,-4 6-3,-3-2-4,-2 4-9,4 7-15,-15-12-2,11 11 1</inkml:trace>
  <inkml:trace contextRef="#ctx0" brushRef="#br0" timeOffset="2329">1108 121 24,'-1'3'12,"-3"-3"-2,4 3 0,-5-3-3,5 10-1,0 3-1,-1 6-1,1 9-1,-2 3-1,2 7 1,-2 6-1,1 5 0,1-4-2,-5 4 1,3 2 0,-1-1 0,1-1 0,-1-2-1,0-3 1,1-6 0,-1 1-1,1-5 1,1-5-1,-4-7 0,3-3 1,-1-4-1,3-2 1,-2-2-1,0-4-1,-1-6 0,3 3-2,0-1-2,3-1-6,1-1-5,-8-15-8,11 15-1</inkml:trace>
  <inkml:trace contextRef="#ctx0" brushRef="#br0" timeOffset="2938">1093 181 19,'4'-13'8,"6"11"-1,-2-4-1,5 4-1,-2-1 0,6 4-1,-2-1 0,4 4 0,-1-1-1,4 2 0,-3 1 0,3 1 1,-2 8-2,-1-2 1,-2 6-1,-1 1 1,0 6-1,-4-3 0,-2 3 0,-5 3-1,0 0 0,-2-3 0,-3 2 0,-3-2 0,-2-1 0,1-4 0,-4-2 0,2-1 0,-4-1 0,0-1 0,0-3 0,2 0 0,-4-3-1,-1 1 1,2-4 0,-1 1-1,2-5 1,-1 0-2,4-1 2,-1-2-1,3 0 0,2 0 0,0 0 0,3 2-1,0-2 1,0 0-1,1 0 0,4 1 1,0-1 0,2-1-1,1 1 1,3 0 1,-1 0-1,3 1 0,1 3 0,2 0 0,-3 3 0,4-1 0,-4 7 1,3 1-1,-1-1 0,-4 0 0,4 3 0,-3 0 1,-6 4-1,4-4 0,-5 0 1,-2 4 0,-1-4-1,0 4 1,-4-1-1,0 1 1,-1-1-1,-4 4 1,3-3 1,-6-1-1,0 3 1,-3 0 1,-2 1 0,-3-10 1,3 8-1,-10-11 1,2 7-1,-1-9 0,-1 0 0,-4-3-1,4-2-1,-3-3 0,-1-2 0,-1-3-1,4-1 0,-5 3-1,-4-7-2,9 3-5,-4-6-7,-1-6-16,10 9-1,-7-11 0</inkml:trace>
</inkml:ink>
</file>

<file path=ppt/ink/ink20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50:32.95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220 26 33,'0'-6'15,"-6"-5"-2,4 6-3,-4 1-1,4 6-1,-3 8-3,-3 6-1,3 10-3,-5 10 1,0 13-1,-1 10 0,-2 4 0,0 4 0,-2 1 0,5 1 1,0-7-1,5 0 0,-3-5-1,5-7 1,-2-2-1,5-9 1,-4-2-2,3-1 0,-6-7-1,6-6-1,-4-6-1,1 2-2,-1-9 0,-3 3-2,2 0-1,-4-3-1,3 1-2,-4-6-3,7 10-2</inkml:trace>
  <inkml:trace contextRef="#ctx0" brushRef="#br0" timeOffset="562">220 126 34,'0'29'8,"-3"7"1,3 5-1,-1 8 0,2 3-1,2 2-2,-1 1 1,3-1-2,2 8 0,-1-4-1,4-4 0,0 2-1,1-6-1,1-1 0,1-5 0,-1-5 0,-1-9-1,-1-4-2,-2-4 0,2-5-3,-4-4-4,-1 3-6,-8-16-11,13 15 0</inkml:trace>
  <inkml:trace contextRef="#ctx0" brushRef="#br0" timeOffset="953">135 765 21,'-3'-3'11,"11"6"0,-6-2 0,4 3-5,2 1-2,2-2 1,3 2-2,1-4-3,5 4-4,3-5-6,6 10-8,-9-16-5</inkml:trace>
  <inkml:trace contextRef="#ctx0" brushRef="#br0" timeOffset="1406">1074 150 22,'-18'15'11,"3"18"-1,-4-2-2,2 13-1,-2 1-1,-1 7-1,-5 4 0,2 4-2,-1 5 0,-1-1 0,-4 4 0,4-4-1,-1-1-1,-1 1 1,3-10-1,2-9-1,4-5-1,7-8-1,1-9-4,5-10-5,13 0-8,-11-28-5,21 15-1</inkml:trace>
  <inkml:trace contextRef="#ctx0" brushRef="#br0" timeOffset="1812">1050 131 30,'0'23'10,"-7"4"0,5 6 0,-1 6-1,3 7-1,-3 1-2,1 3 1,6 9-2,-3 0-2,2 6 1,-1-5-2,3 5 0,-2-4-1,2-1 0,5-3 0,-2-5 0,-1-3-1,-1-10 0,4-3-2,-6-10-2,4-1-4,-5-7-7,-6-13-10,8 9-2,-13-22 1</inkml:trace>
  <inkml:trace contextRef="#ctx0" brushRef="#br0" timeOffset="2172">844 853 40,'-3'-12'17,"13"6"-1,-2-12-2,4 7-5,6-4-2,1 2-2,6-3-1,8 2-3,-2-3-1,10-1-4,2 5-8,0-13-15,14 19 0,-14-16-1</inkml:trace>
  <inkml:trace contextRef="#ctx0" brushRef="#br0" timeOffset="2609">1749 330 30,'-15'24'13,"7"12"-3,-3 3 0,2 3-3,-2 2 0,6 7-3,-3 3 1,1-4-2,4 6-1,-5-6-1,1 2 0,-1-3-1,3-1-2,-1-13-4,4 1-5,-5-13-7,12 6-6,-11-22-1</inkml:trace>
  <inkml:trace contextRef="#ctx0" brushRef="#br0" timeOffset="2984">1623 219 17,'15'-25'18,"16"6"-3,-7 6-3,9 3-2,-5 7-3,3 6 0,-3 0-3,-2 9-1,-4 2 0,-2 9 0,-4-2-1,-5 10 0,-1 4 0,-8 0 0,-2 4 0,-3 1 0,-2-1-1,-3-2 0,-1-3 0,-2-4 0,4-1-1,-3-8 1,4-3-1,-1-1 0,2-6 0,4 2 0,1-3 0,1-4 0,4 4 0,0-2 1,2-1-1,-1 1 0,6 0 0,-2-3 0,0 1 0,1 3 0,2 2 0,-1-1 0,2 3 0,-2-2 0,-2 2 0,0 2 0,-4 1 0,1 2 1,-4-2-1,-1 2 2,-4 0-1,-3 0 1,-1 2-1,-6-1 1,-4 1 1,-4-5 0,-3-1-1,-3-1 0,-4 0 1,-3-3-2,-3-3 0,2-4 0,-4-3 0,2-7-2,3 1 0,5-4-3,-2-6-3,11-1-7,4 4-13,-6-16-5,17 13 1</inkml:trace>
</inkml:ink>
</file>

<file path=ppt/ink/ink202.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50:36.87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161 181 43,'-3'-10'18,"5"18"-2,-6 1-2,-2 7-6,4 10-3,-3 10-1,-1 9-2,-3 4 0,3 10 0,-2 3-1,-2 3 1,3-6-1,-4 3-1,4-13 1,-1-2-1,3-8-1,3-5-2,1-8-4,-1-9-2,2-1-7,2 7-5,-10-20-7,16 13 0</inkml:trace>
  <inkml:trace contextRef="#ctx0" brushRef="#br0" timeOffset="406">120 75 29,'8'-21'15,"15"5"-3,-1-1-3,9 7-2,-3 2-1,5 7-1,-4 2 0,1 4-2,-2 8 1,-5 5-1,-4 8 0,-9 5 0,0 2 0,-7 4-1,-3 6 0,-5-4 0,-3 2 0,-2-6-1,-1 3-1,-1-9 1,1 2 0,-1-11 0,3 1-1,0-5 0,4-3 0,1-5 1,0-1-1,3-1-1,1-2 1,0-1 0,1 2-1,1-3 1,3 1 0,-2 2-1,7 0 1,-3-1 0,4 1 0,1 3 0,4 2 0,0 5 0,-1-4 0,3 7 1,-1-5-1,-3 5 1,3 2-2,-6-1 2,2 3-1,-4-8 0,-3 6 0,-3-6 1,-1 8-1,-4-8 1,-2 3 0,-6-3 2,-2 4-1,-6-3 0,-2 1 1,-3 2 0,-3-2 1,-5 1-2,-2-1 1,-3-3-1,-2-3 0,1 0-1,-1-1-2,0-2-2,2-7-10,-8-10-19,19 10-1,-8-19 2,13 5-2</inkml:trace>
</inkml:ink>
</file>

<file path=ppt/ink/ink203.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54:22.328"/>
    </inkml:context>
    <inkml:brush xml:id="br0">
      <inkml:brushProperty name="width" value="0.03528" units="cm"/>
      <inkml:brushProperty name="height" value="0.03528" units="cm"/>
      <inkml:brushProperty name="color" value="#008000"/>
      <inkml:brushProperty name="fitToCurve" value="1"/>
      <inkml:brushProperty name="ignorePressure" value="1"/>
    </inkml:brush>
  </inkml:definitions>
  <inkml:trace contextRef="#ctx0" brushRef="#br0">570 257 33,'-5'-6'10,"0"6"0,-2-3-1,-1-1-1,0 1 0,1 0 0,-4 3-2,-1-7-1,2 4 0,-3 0-1,2-4-1,-4 4 0,2-4 0,-7 4 0,7-3-1,-7 1 0,4 3 0,-4-1-1,2 0 1,-3 3-1,-1-2 0,3 2 0,-1 2-1,-3-1 1,3 1 0,2 3-1,-1-2 0,1 2 0,-1 0 1,5-2-1,-1 2 0,0-2 0,5 0 0,-1 1 1,3 1-1,-2-1 0,5 3 0,-3 0 1,4-1-2,-4 2 1,5 2 0,0 0 0,-2 0 0,3-1 0,-3 4 0,3 0 1,-3-3-1,5 3 0,0 0 0,-1 2 1,-1-2-1,1 2 0,-1-4 1,2 4-1,2-4 0,-1 2 0,2 0 1,-1-3-1,5 1 0,-4-4 0,5 4 0,-3-6 1,5 7-1,0-9 1,0 7-1,1-7 1,1 2 0,1-2 0,2 0 0,-2-3 0,1 0 1,3 0-1,-4 4 0,2-4 0,-2 0-1,-2 0 1,4 3-1,-2 3 1,2-6-1,0 7 0,-2-4 1,0 2-1,4 0 0,1-2 1,-4-1-1,4 3 0,-3-2 0,-2 0 1,2 0-1,7 1 0,-9-4 1,3-2 0,2 2-1,3-5 2,2 4-1,-1-8-1,6 5 0,-4-5 0,1 3-3,3 3-2,-2-7-6,5 7-8,1 3-15,-6-13 0,12 8 1</inkml:trace>
  <inkml:trace contextRef="#ctx0" brushRef="#br0" timeOffset="1093">1359 311 28,'-8'-10'13,"7"5"-2,-8-1 0,3-1-2,-1 1-1,-4-1 0,4 2-2,-6 1-1,2-3-1,-6 2-1,4 2 0,-8-2 0,6 3-1,-6 1 0,4 2-1,-6 1 0,5 1 0,0 2-1,2 0 1,-1 3-1,4-1 0,0 2 0,-4 1 0,4 3 0,-1 0 0,2 4 0,-1-3 0,3 7 0,-1-3 0,4 2 0,0-2 0,3 1 0,0-1 0,1-1 0,3 2 0,0-2 0,5-1 0,-2 2 0,9-5 0,-4-2 1,8 1-1,1-3 1,6-4 0,-2-5 0,7 0 0,-2-8 0,4 2 1,4-7 0,2-2 0,-1-3 0,-2-3 0,-4 0 0,4-4 0,-5 6 0,0-4 0,-10 0-1,2 5 1,-9-2-1,1 6 1,-7 1-1,-4 1 0,-2 3 1,-3 0-2,-4 1 1,-2 2-1,4-2 1,-6-1-2,2 6 0,-3 0-1,2 5-2,-7-2-1,9 8-3,-10-3-2,7 4-5,1 0-7,-6-11-9,17 13 0</inkml:trace>
  <inkml:trace contextRef="#ctx0" brushRef="#br0" timeOffset="1984">2102 380 36,'3'-7'15,"-11"-3"-2,6 4-3,-8-4-2,5 0-1,-5 0-2,1 1-1,-1 0-1,-8 1 1,5 0-2,-9 2 0,4 1 0,-2 1 0,-1 3-1,-2 1 0,3 3 0,2 0-1,-1 2 1,2 2-1,4-1 0,0 2 0,1 2 0,-1 3 0,3 0 0,1 4 0,-3-1 0,2 5 0,0 0 0,4-1 0,-6 3 0,4-4 0,3-1 0,4-2 0,-1-1 0,4-2 0,1-1 0,5 1 0,-1-7 0,2 2 0,3-1 1,3-6 0,1-1-1,1-6 1,6-4 0,-5-1 0,8-6 0,3-10 0,4-1 1,3-6-1,4-4 1,3-2 0,-1-3 0,3-1 0,1 2 0,-9-1 0,3 6 0,-9 1-1,-3 3 1,-5 7-2,-4 4 2,-5 2-2,-6 10 1,-3-3 0,-2 10-1,-3-4 1,0 6-1,0 1 0,-2 0 0,1 1 0,-3 3-1,0-1 1,-3 3 0,0 4 0,-1 3 0,-5 4 0,-2 2 0,2 1 0,-3 6 0,1-2 0,0 2 0,0-1 0,2 1 0,0 2 0,2-4 0,-1 2 0,4 0 0,3 0-1,-3-3 1,5 3 0,-1-3 0,3 1 0,-1-2 0,4-5 0,-2 6 0,1-6 0,3-3 0,-3 1 0,4-2 0,0-3 0,2-4 0,1 2 0,2-4-1,3 2 1,0-6 0,3-3 1,2 3-1,2-7 0,1 4 0,4-3 1,-2-1-1,0-3 1,2 4-1,1-7 1,0 0 0,-1 0 0,-1 0 0,-1-2-1,2 0 1,-2 4 0,-2-2-1,-3 1 1,1 1-1,-6 0 0,3 1 0,-3 0 1,-1 0-1,-4 1 1,2-1 0,-4 0-1,1 3 1,-7-2 0,3 2 0,-3-3-1,0 7 1,-3-3-1,0-1 0,-2 1 0,-2 2 1,-1 1-1,1 0-1,-1 3 1,-3 0 0,-2 6 0,-1-2 0,0 2 0,-6 4 0,4 3-1,-3 0 1,0 0 0,2 3 0,-1 2 0,2-1 0,-1 4-1,4-5 1,3 4 0,-1-6-1,6-1 1,0 0 0,5-3-1,2 0 1,-2-4 0,6 4-1,1-7 1,3 4 0,3 1 0,2-5 1,3 7-1,1-7 0,8 4 0,-3-7 0,4 6 0,5-2 0,2-1-1,4-3 0,2 3 0,2-6-2,11 3-1,-3-3-3,10-1-3,3-2-5,5-4-5,9 7-8,-4-17-4,18 14 2</inkml:trace>
  <inkml:trace contextRef="#ctx0" brushRef="#br0" timeOffset="3734">4712 265 38,'-9'-6'12,"9"4"0,-10-1-2,3 3-2,1 0 0,-8 0-2,3 0-1,-6 2-1,1 1 0,0 2-1,-6 1 0,1-2 0,-2 2 0,-3-1-1,1 2-1,0-1 1,1 1-1,-1-1 1,2 1-2,-1-3 1,1 3 0,1-2 0,6 0-1,-4 0 1,5 1-1,-1 2 0,-4 0 1,4 2-1,-2 0 0,3 3 0,-5-1 0,2 1 0,0 0 0,2 3 0,3-3 0,-2 0 0,3-3 1,1 3-1,4-3 0,2-1 1,0-1 0,5-1 0,5 1 1,0-1 0,3 1 0,6-5 1,5 4 1,1-6 0,8 6 0,0-9 0,5 5 0,4-9-1,4 4 1,2-4-1,1 2 0,2 1-2,2 0 0,-4 1 0,-1 2-1,-2 5 1,-5 2-1,-1 4 0,-4 1 0,2 5-2,-2-7-2,8 8-6,-4-15-6,6-1-19,5 5-2,-2-17 1,10 0 1</inkml:trace>
</inkml:ink>
</file>

<file path=ppt/ink/ink204.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53:01.250"/>
    </inkml:context>
    <inkml:brush xml:id="br0">
      <inkml:brushProperty name="width" value="0.03528" units="cm"/>
      <inkml:brushProperty name="height" value="0.03528" units="cm"/>
      <inkml:brushProperty name="color" value="#333399"/>
      <inkml:brushProperty name="fitToCurve" value="1"/>
      <inkml:brushProperty name="ignorePressure" value="1"/>
    </inkml:brush>
  </inkml:definitions>
  <inkml:trace contextRef="#ctx0" brushRef="#br0">45 81 33,'3'-2'16,"-6"-2"0,3-3-1,1 2-1,-1-1-3,10-1-1,-7-3-2,9 4-2,-1-4-2,8 5-2,-6-3 0,3 3 0,-3 2-2,0 1 0,-3 2 0,-2 2 1,-3 1-1,-3 0 0,0 4 1,-6-1-1,1 3 0,-4 0 1,-1 4-1,-2 0 1,-4 0-1,1 4 0,-4-3 0,-1 1 1,3 3-1,-1-2 0,-1 1 1,4-6-1,5 9 0,-2-4 0,5-3 0,2 3-1,1-6 1,2 3 0,4-5 1,1 2 0,-1-5 0,5 1 0,-3-2 0,4-1 1,-2-2-1,5 1 0,-1-2 0,1-2 0,0 2-1,0-3-1,4 3-2,-4-5-3,5 7-6,-2-4-8,-2-7-14,12 10 2,-10-11 0</inkml:trace>
</inkml:ink>
</file>

<file path=ppt/ink/ink205.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53:01.828"/>
    </inkml:context>
    <inkml:brush xml:id="br0">
      <inkml:brushProperty name="width" value="0.03528" units="cm"/>
      <inkml:brushProperty name="height" value="0.03528" units="cm"/>
      <inkml:brushProperty name="color" value="#333399"/>
      <inkml:brushProperty name="fitToCurve" value="1"/>
      <inkml:brushProperty name="ignorePressure" value="1"/>
    </inkml:brush>
  </inkml:definitions>
  <inkml:trace contextRef="#ctx0" brushRef="#br0">63 48 34,'-4'-3'32,"9"6"1,-6-6-12,-3-2-5,4 0-5,-5 0-6,5 0-1,-1 2-1,1-5-1,-2 4-1,2-1 0,0 2 0,0 3-1,2-2 1,-2 2-1,1 0 0,-1 5 0,0-3 0,0 5 0,4-3 0,-4 3-1,1-4 1,-2 5 0,-3-3 1,4 0 0,-3-2 1,2 4 1,-6-5 0,5 2-1,-3-4 1,2 2 0,-3-4 0,4 2-1,-5-1 0,6-2-1,-3-2-1,1-2 0,0 6-3,1-9-2,4 11-4,-9-9-9,9 5-14,0 8-5,-7-2-1,6 7 3</inkml:trace>
</inkml:ink>
</file>

<file path=ppt/ink/ink206.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52:26.828"/>
    </inkml:context>
    <inkml:brush xml:id="br0">
      <inkml:brushProperty name="width" value="0.03528" units="cm"/>
      <inkml:brushProperty name="height" value="0.03528" units="cm"/>
      <inkml:brushProperty name="color" value="#333399"/>
      <inkml:brushProperty name="fitToCurve" value="1"/>
      <inkml:brushProperty name="ignorePressure" value="1"/>
    </inkml:brush>
  </inkml:definitions>
  <inkml:trace contextRef="#ctx0" brushRef="#br0">70 620 24,'0'3'9,"-6"-1"0,2 3-3,3 4-1,-6-1-2,2 2 0,3 7 0,-6-1-1,5 10 0,-2-7 1,0 11-1,2-7 0,0 9 0,-1 4-1,1-2 0,3 4 0,-3-6 0,1 4 0,-1-3 0,1-7-1,2-3 1,0-2-1,3-5 0,-1-3-2,1-1 0,-1-6-3,0-3-2,4 4-8,-14-14-8,15 14 0</inkml:trace>
  <inkml:trace contextRef="#ctx0" brushRef="#br0" timeOffset="1015">134 185 39,'-11'-25'19,"4"10"-4,-3 4-2,-1-4-2,-1 10-2,1-1-3,1 6-2,-2-2-1,3 4-1,-1 1-2,1 2 1,3 7-1,1-3 0,3 6 1,-4-2-2,6 8 2,0 5-1,0 0 0,0 4 0,0-4 0,1 6-1,4-2 1,-3 2 0,3-2 0,3-8-1,0 3 1,2-6 0,0-1-1,5-3 1,0-5 0,-2-4 0,2-6 0,3-1 0,0-7 0,0-4 0,0-7 1,1-3 0,-5-9 0,2 2 1,-6-5-1,1-2 1,-2-1 0,-4 4 0,-5-3 0,-2 5 0,0 5-1,-6-2 0,0 6 0,-5 5 0,3 3-2,-8 4 0,1 8-1,-2-1-1,2 9-2,-4-1-3,8 16-6,0 4-11,-9-4-5,14 17 0</inkml:trace>
  <inkml:trace contextRef="#ctx0" brushRef="#br0" timeOffset="2218">512 603 20,'-13'30'7,"1"6"-2,-8 1-1,6 2-2,-6 4 0,5-1-1,0-1-1,2 0 1,-1 1-3,5-8 0,1 0-2,5-11-4,4 5-4</inkml:trace>
  <inkml:trace contextRef="#ctx0" brushRef="#br0" timeOffset="2890">538 304 19,'-11'-4'25,"12"8"-8,-4-4-1,3-4-2,2 4-5,-1-6-1,7 3-2,-4-7-1,4-3-2,2 0 0,1-4-1,1 1-1,3-5 1,-4 3-2,4-3 1,1 3-1,-3 5 0,-3 0 0,2 5 1,-6 3-1,2 1 0,-4 4 1,1 4 0,-5-3 0,1 6 0,-2 4 1,-1 4 0,-3 5-1,2 4 0,-4 2 0,2 3 0,-1 4-2,-1 0 0,2-1-2,0-1-1,4 5-4,-4-5-4,3 0-10,10 10-10,-13-12 1,10 10 2</inkml:trace>
  <inkml:trace contextRef="#ctx0" brushRef="#br0" timeOffset="4000">1014 501 20,'-1'6'19,"-9"-4"-1,5 6-4,-5 2-4,-2 3-1,-4 5-2,1-2-2,-4 9-1,-3 1-3,1 0 1,-2 6-1,0 3 0,0 2-1,5-3 0,-3 7-1,2-5-1,6 1 0,-1-2-2,0-3-2,1 1 0,2-2-3,-1-2-2,-1-4-4,3 4-5,-9-16-4</inkml:trace>
  <inkml:trace contextRef="#ctx0" brushRef="#br0" timeOffset="8609">1172 113 32,'-12'-8'17,"7"9"-3,-1-6-2,-1 5-2,-3 0-3,4 7-1,-2-2-1,-2 8-2,2 2-2,-2 3 0,0 4-1,0 1 0,0 3 1,4-1-1,1 1-1,-2-3 1,6 1 0,-1-6 0,2 1 0,3-4 1,0 0-1,2-2 0,2-2 0,0-1 1,1-3-1,2-4 1,-1 0 1,1-6 0,2 0 0,-6-7 2,6 2-1,-4-9 2,0 4-1,-4-8 0,0 3 0,-4-1-1,0-7 0,-1 6-1,-1-3-1,-3 7 0,2-4 0,0 1-1,-1 2-1,-1 3-1,2 4-2,3 7-2,-5-2-5,5 5-8,0 6-9,-8-7-3,13 17 0</inkml:trace>
  <inkml:trace contextRef="#ctx0" brushRef="#br0" timeOffset="9187">1490 124 9,'-24'-5'20,"12"18"-11,-4-4 0,6 9-3,0 1-1,0 4-2,7 5 0,-5 1 0,8 0 0,-3 4-2,3-1 1,0-4-1,0-5 0,6 0 3,1-9 0,3-4 2,3-3 0,-2-12 2,9-3-1,-5-10 2,8 3 0,-10-11-2,8 3 0,-13-9 0,7 2-2,-10-6-1,-2 7 0,-6 1-2,0 2-1,-5 4-3,-7 2-2,2 12-5,-15 0-10,0 6-14,3 18-2,-9-1 1</inkml:trace>
  <inkml:trace contextRef="#ctx0" brushRef="#br0" timeOffset="18203">1265 1050 24,'-3'-3'7,"3"4"-2,-1-2-1,2 1 0,-1-2-1,2 4 0,-1-5 0,3 3 2,1-2 0,0-5 0,1 4 1,2-3 1,4-1-1,-2-3 0,8 1-1,-5-5-1,7 0 0,-1-2-1,3-1 0,-1-2-1,2-1 0,-2 1 0,1-1 0,-4 0-1,3 4 1,-4 0-1,2 3 1,-2 0-1,-1 1 0,-1 1-1,1 0 1,-1-1 0,1 4 0,1-3-1,-4 1 1,2-3 0,1 1 0,-1-1 0,-2 0-1,2 2 1,3-5 0,-5 1 0,7-3 1,-4 2-1,6-4 0,-4 1 1,1 1-1,-2-4 0,2 8 0,-2-3 1,1 4-2,-10 2 1,7 0 0,-7-1-1,5 4 0,-3 0 0,0-5 1,3 5-1,0-4 0,4 2 0,-3 1 0,3-1 0,1-3 0,2 3 0,-2 0 0,-2 1 0,-1-1 0,1 3 0,-3 1 0,-1 1 0,-2 0 0,0 2-1,-4-1 0,4 1-1,-5 0-2,3 3-4,-5 0-5,2 0-10,4 6-9,-16-9 0,10 16 1</inkml:trace>
  <inkml:trace contextRef="#ctx0" brushRef="#br0" timeOffset="19281">1362 752 20,'7'5'17,"-12"-7"-3,3 7-2,-6 1-4,0 3-3,0 2-1,0 2-1,-7 3 1,2 4-2,-2 6-1,0-3 0,-1 5 0,1-2-1,-3 1 1,1 1-1,3-2 0,-3-6 1,4 2-1,2-5 0,2-4 0,3-5 0,1-2 0,2-1 0,1-3 0,2 0 0,2-1 1,-1 1 0,4-2 1,-2 0 0,2 1 1,-1-1 0,2 2 1,1-4 1,1 4-1,0-4 1,4 4 0,-2-5-1,6 3 0,0-3 0,4 1-1,-4-3 0,6 0-1,-4-1 0,2 1-1,-4-2-1,-1 2 0,0 4-2,-2-3-1,6 8-3,-7-6-4,8 5-9,1 9-14,-5-12 0,12 8 1</inkml:trace>
  <inkml:trace contextRef="#ctx0" brushRef="#br0" timeOffset="20093">2364 509 29,'0'10'22,"-8"-10"-1,8-4-1,3 1-5,-3-11-1,12-1-2,-8-14-2,15 4-2,-6-14-1,11 0-2,-1-12 0,8 7 0,-1-5-1,0 7 0,-4 0-2,0 7 1,-8 6-2,-1 10 1,-8 2 0,0 7 0,-8 7-1,3 3 0,-6 5 0,0 5-1,1 6 0,-3 2 0,-1 10 1,2 3-2,-3 6 2,-3 6-1,0 1 1,-1 3-1,-3-3 1,-2 5-1,2-10 0,-1 0 0,3-6-1,3-7 0,1 0-1,2-10-2,10 2-2,-6-13-5,14 8-10,-3-3-17,-4-14 0,7 8 1,-6-11 2</inkml:trace>
  <inkml:trace contextRef="#ctx0" brushRef="#br0" timeOffset="20656">2673 607 36,'14'-20'30,"-5"-6"-7,2-3-2,7-4-5,-5-6-3,9 2-2,-6-11-3,9 3 0,-6-8-3,6 8 0,-5 1-2,-1 3 0,1 2-1,-3 6 0,-6 4 0,2 13-1,-5-1 2,-4 11-2,-1-1 1,0 11-1,-3 2 0,2 6-1,-2 2 0,0 7 1,0 9 0,0 4-1,-2 7 0,1 3 0,-4 1 1,1 8-1,-4 2 1,2 2-1,-3-8 0,1-2 0,0-4 0,1-14 0,4 0-1,0-9-1,3-6 0,-5-9-2,10 2-4,-7-14-4,10 11-10,-1-4-14,-4-9-3,7 5 3,-5-9 1</inkml:trace>
  <inkml:trace contextRef="#ctx0" brushRef="#br0" timeOffset="21187">3032 501 15,'12'-12'27,"-16"-20"2,13 2-13,4 3-1,-5-6-2,8 2-4,-6-1 0,5 4-2,-5-3-1,3 6-2,-3 1 0,3 4-1,-3-1 0,1 10-1,-6-2 0,7 8 0,-9-2 2,4 7-2,-6-3 0,6 8 0,-5 0 1,1 5-1,-3 3 0,0 10 0,0-1-1,0 8 0,-3 6 1,-4 1-1,0 5 0,1 7 0,-6-6 0,6-1-1,-1-3-1,4-9-2,5-1-5,-4-11-14,5-7-16,10-1 0,-1-20 0,9 2 1</inkml:trace>
</inkml:ink>
</file>

<file path=ppt/ink/ink207.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4T05:05:27.593"/>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24 173 38,'-1'-1'15,"-8"-4"0,7 2-2,-2 2-1,-2-2-2,6 3-2,-2-2-2,2 5 0,0-1-2,2 2-1,4 2-1,-2-1-1,5 7 1,2-6 0,-1 1 0,4 1 0,3-1 0,-1-1 0,2 2 0,-3-4 0,3-2 0,-1-1-1,1-1 0,-3 2 0,0-10 0,0 7-1,-1-7 0,2 4 1,-2-2-1,-2 4 0,1-4 0,1 3 0,-2 2 1,0-1-1,0 4 0,0-2 0,0-2 0,0 2 0,2 0 1,1 2-1,-2-2 0,-1 0 0,2-2 1,1 2-1,-2 2 1,1-1-1,-3-1 1,2 2-1,1-2 1,-1 1-1,-2-1 0,-1 2 0,-2-2 1,1 0-1,0 0 0,0 0 1,0 0-1,-5 0 1,4-2-1,-4 2 0,2 0 0,-3-1-2,5 7-1,-6-9-3,2 9-4,-4-8-7,8-2-11,2 7-6,-7-11 1,14 8 2</inkml:trace>
  <inkml:trace contextRef="#ctx0" brushRef="#br0" timeOffset="813">628 0 26,'-3'4'10,"7"5"0,-2-4-2,3 2-1,1 1-1,3-1 0,0 1-1,0-2 0,4 3 0,-2-3-1,4 0-1,-3 1 0,3 1-1,0-1 0,1-1-1,0-1 0,-1 1 0,-2-2-1,2 0 1,-1 1-1,-2-2 1,-3 0-1,-2 3 1,-1-2-1,-1 2 1,-2-1 0,-3-1 0,0 2 0,-2 2-1,-2 2 2,-1-2-2,-2 4 1,-4-2 0,-1 5 0,-3-3 0,0 1 1,-3 4-1,-2-5 0,4 3 1,-5-5-1,3 7 0,0-8-1,0 3-1,4-2-1,-2-4-3,7 3-5,1-3-6,-6-6-13,17 12 0,-16-12 1</inkml:trace>
</inkml:ink>
</file>

<file path=ppt/ink/ink208.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4T05:05:34.687"/>
    </inkml:context>
    <inkml:brush xml:id="br0">
      <inkml:brushProperty name="width" value="0.07938" units="cm"/>
      <inkml:brushProperty name="height" value="0.07938" units="cm"/>
      <inkml:brushProperty name="color" value="#FF0000"/>
      <inkml:brushProperty name="fitToCurve" value="1"/>
    </inkml:brush>
    <inkml:brush xml:id="br1">
      <inkml:brushProperty name="width" value="0.07938" units="cm"/>
      <inkml:brushProperty name="height" value="0.07938" units="cm"/>
      <inkml:brushProperty name="color" value="#333399"/>
      <inkml:brushProperty name="fitToCurve" value="1"/>
    </inkml:brush>
  </inkml:definitions>
  <inkml:trace contextRef="#ctx0" brushRef="#br0">85 72 19,'0'6'4,"0"2"-1,0-2 0,0 1 0,-2 2 0,4 0 0,-4 2 0,2-2 0,-1-1 0,1 0-1,-2 1 0,2-2 0,-1 2 0,1 0-1,-2 0 0,1 2 1,-1-2-1,1-2 0,1 2 1,0 0-2,-2 0 1,2 0 0,0 0 0,2 0 0,-4-2-1,2 1 1,0-1 0,-1 1 0,-1 1 0,1-3 0,-1 1 0,-1 4 0,3-4-1,-3 5 0,2-3 0,-1 3 1,1-4-1,1 2 0,-2-1 0,1-3 0,1 1 1,0-1-1,-2 5 1,2-5-1,0 6 0,0-6 0,0 3 0,2-3 0,-2 4 0,0-4 0,1 0 0,-2 2 1,1-4-1,1 2 1,-2 0-1,1 0 0,-2 0 1,1 3-1,-1-2 0,-1 1 0,2 1 1,-4 0 0,4 0-1,-1 0 1,1-2 1,1 1-1,-2-2 0,2-2 0,0 2 0,0-3-1,0 0 0,-1-3 1,1 3-1,0-3 1,0 0-1,0 0 0,0 0 0,-2 3 1,2-3-1,0 3 1,-1-1-1,1-1 0,-2 2 1,-1 0-1,2 0 0,-1 1 0,-1-1 0,1 0 0,-1 2 1,0 1-2,2-3 1,-1 0 0,1-2 0,-1 1-1,1-1-1,1-1 0,1 2 0,-1-2 0,3 1-1,-1 1 1,-1 1 1,1 1-1,-1-1 2,-1 0-1,2-1 2,-2 1-1,-2-3 0,2 0 0,-1 0-1,1 0-4,1 0-3,-1-9-7,10 18-7,-14-21-1</inkml:trace>
  <inkml:trace contextRef="#ctx0" brushRef="#br0" timeOffset="1359">168 90 22,'10'0'9,"-1"-6"0,3 3-1,-3-3-1,5 2 0,-1 1-2,1-2 0,-2 4-1,3-1 0,-5 4-1,2-2 1,4 1-1,-4 4-1,1-4 1,-2 1-1,2 1 0,-1-2 1,3-1-1,-1 2-1,1-2 1,-3 1-1,4-1 1,0 0-1,0 2 0,-2-2 0,-1 1 0,-1-1 0,3 3 0,-1-1 0,-2 1 0,1 0 0,4-3 0,-2 1 0,3-1 0,-3 2-1,5-2 1,-5-2 0,3 2-1,-2-1 1,1 1 0,-4 1-1,3-1 1,0 2-1,1-1 1,-1-1-1,-2-1 1,4 1-1,-2-3 1,1 0-1,1 0 0,-1 0 1,1 0-1,-5 3 0,2 0 0,-3-3 0,2 6 0,-4-6 0,4 6 1,-5-6-1,1 3 0,1-2 1,0 1-1,1 1 0,1-3 0,1 0 0,-1 0 1,2 0-1,2 0 0,-2-3 0,1 3 0,-2 0 0,1 0 0,-1 0 0,-2 3 0,3 0 0,0 0 0,1 3 0,1-3 0,1 0 1,0 3-1,1-6 1,1 6-1,-2-3 0,3 0 1,-4 0-1,-1 0 0,1 0 1,2 3-1,-1-3 0,2 0 0,0-2 0,1 1 0,0-1 0,-2 1 0,2 1 1,-1-2-1,-3 4 0,1-2 0,-2 3 0,2-2 1,-4 2-1,2-1 0,-1-2 0,-3 0 0,6 0 0,-4 0 0,-2-2 1,5 2-1,-5 0 0,0 2 0,-2-1-1,2 1 2,-4-1-1,2 1 0,1-1 0,-1 1 0,1-2 0,1 0 1,2 1-1,-1-1 0,-1 0 0,2 0 0,1 0 0,0 0 0,1 2 0,1-2 0,-2 0 0,3 1 0,3-1 0,-4 2 0,2-2 1,4 1-1,-2-1 0,0 2 0,2-4 0,-1 4 0,-1-4 0,0 2 0,-1-1 0,-4 1 0,-4 1 0,2-1 0,-7 2 0,-1-1 1,-1 1-1,1-1 0,-4 1 0,1-2 0,0 1 0,0-1 1,1 0-1,2 0 0,-1-1 1,2 2-1,-2-1 0,1 0 0,0 2 0,0-2-1,0 0 1,0 0 1,0 1-1,1-1 0,1-1 0,-1 2 0,2-4 0,0 5 0,2-2 0,-2 3 0,2-3 0,-2 0 1,1 0-1,-1 0 0,0 0 0,0-3 0,2 3 0,-2-3 0,3 4 0,3-2 0,-2 1 0,4 0 0,0 0 0,-2 0 0,1 0 0,-1 1 0,-1-2 0,-4 4 0,-1-3 0,-3 3 1,-1-3-1,-1 0 0,-2 0 0,-1 0 0,-1 0 1,5-3-1,-2 0 0,0 0 0,3 0 0,-2 0 0,2 0 0,-1 3 0,-4 0 0,4 0 0,-4 0 0,-1-3 0,2 6 0,-2-6 0,0 3 1,0 0-1,0 0 0,0 0-1,0 0 1,0 3 0,0-3 0,0 3 0,1 0 0,-1 0 0,0-3 0,-1 6 1,1-3-1,1 0 0,-1 3 0,0 0 0,0 1 0,2 2 0,-2 2 0,3-2 1,-1 1-1,1 0 0,-2 1 0,1 1 0,2 1 0,-2 1 1,-1 1-1,2-2-1,-1 2 1,-1 0 0,2-3 0,-3 0 0,3-2 1,-1-1-1,-1 2 0,2 1 1,-3 0-1,2-3 1,-1 4-1,-2-1 0,-1 0 1,-1 3-2,0-3 1,0-2 0,-3-1 0,3 2 0,-4-4 0,4 5 0,-2-3 0,0-3 0,1 0 0,-1 3 0,4 0 0,-2-3 0,0 3 0,3 0 0,0-3 1,0 0-1,0 0 0,0 0 0,0-3 0,1 0 0,-1 3 0,0-3 0,0 0 0,2 0 0,-2 0 0,0 3 0,0-3 0,0 3 0,0 0 0,0 0 1,0 0-1,0 0 0,0-2 0,-2 1 0,2-2 0,0-2 1,0 1-1,0-4 0,0 4-1,0-2-1,2 1-1,-5-2-3,4 5-5,-7-4-7,0-3-16,6 11 2,-15-14 0</inkml:trace>
  <inkml:trace contextRef="#ctx0" brushRef="#br0" timeOffset="4125">0 701 27,'0'-4'8,"6"2"-1,-1 1 0,1 1 0,0 1-1,2 1 0,2 1 0,-1-3 0,3 3 2,-1-3-2,4 3 0,0-6-1,3 6-1,-3-6 0,4 3-1,0 0 0,2 0 0,0 0-1,-2 3 0,1-3 0,1 0 0,0 3-1,2-3 1,-1 1-2,-1 1 2,0-1-2,0 1 1,-3-2 0,-1 1 0,1 2 0,-3 0 1,5 0-1,-7 2 1,1-2-1,2 3 0,-2 0 0,2-2 0,1-1-1,-1 0 1,1 0 0,1-3-1,-3 0 1,5 0 0,-5 0-1,3-3 1,1 6-1,-4-6 0,1 6 0,0-3 0,4 0 1,-7 0-1,5 0 0,-1 0 0,1-3 1,0 3-1,-2 0 1,4 0-1,-3 0 0,1 0 0,-2 0 0,1-3 1,-1 3-1,2 0 0,-1 0 0,0 0 1,-2 0-1,0-3 0,0 3 0,0-3 0,-2 3 0,1 0 0,-4-3 1,4 3-1,-4-3 0,-1 3 0,1-3 1,-3 3-1,2 0 1,0-3-1,2 3 0,-1 0 0,1-1 0,-1 1 0,2-2 0,0 4 0,-1-1 0,1-1 0,-3 2 0,1-1 0,-1 1 0,2-1 0,-2 2 0,0-1 0,2-2 0,-2 0 1,3 0-1,-2 0 0,4 0 0,-2 0 0,1 1 0,4-1 0,-1 0 1,1 2-1,1-2 0,3-2-1,2 1 1,-1-1 1,5-1-1,-2 0 1,3-1-1,-1 1 0,2 0 0,-5 0 1,-2 0-1,1 3 0,-2 0 0,-3 0 1,-3 0-1,2 3 0,-8-3 0,0 3 0,-2 0 0,1 0 0,-4-3 0,-1 3 0,3 0 0,-4-3 0,1 0 0,3 0 1,-3 0-1,0 0 0,3 0 1,-3 0-2,3-2 2,-3 4-1,3-2 0,-1-2 0,-1 2 0,2 0 0,2 0 0,-4-1 0,7 1 0,-2 0 0,1 0 0,-2-2 0,5 2 2,-1 0-2,-1-1 0,1-1 0,0 1 0,0-2 0,-1 3 0,-1-3 0,1 3 0,-1-3 0,-2 3 0,-1 0 0,1 0 0,-4 0 0,2 0 0,-3 3 0,2 0-2,-2 1 2,1-4 2,-1 3-2,2 0 0,-2-1 0,3 1 0,-5 0 0,4-2 0,1 1 1,4 1-2,-5-3 1,4 0 0,2 0 0,-2 0 0,1 0 0,1 0 0,2 0 0,-4 0 0,3 1 0,-1-2 0,1 2 0,-2-1 0,1 0 0,1 0 1,-3 0-1,2 0 0,-4 0 0,1 2 0,-1-1 0,1-1 0,-1 0 0,1 0-1,-1 2 1,1-2 0,-2 0 0,0 0 0,0 0 0,0 0 0,0 1 0,0 2 0,-2-3 1,2 0-1,-1 0 0,1 3 0,1-3 0,0 0 0,-1 0 0,0 0-1,0 0 2,1 0-1,-1 0-1,0 0 2,0 0-2,0 0 1,0 0 0,-1 0 0,-1 0 0,1 0 0,-1 0 1,1-3-1,-1 0 0,2 3 0,0 0 0,0-3 0,0 0 0,0 3 0,0-3 0,0 0 0,0 0 0,0 3 0,-1-3 0,0 0 0,-2 3 0,-2 0 0,2 0 0,0-3 0,2 3 0,-2-3 0,3 3 0,-2-1 0,1-4 1,1 4-1,-2-1 0,2 2 0,-4-1 0,1 1 0,-2-2 0,2 2 0,-1 0-1,-1 0 1,-1 0 0,3 0 0,-1 0 0,-1 2 0,1-1 0,1-1 0,-3 0 0,4 2 0,-4-1-4,5 4-1,-8-8-6,7 4-14,2 5-9,-13-9-1,5 6 1</inkml:trace>
  <inkml:trace contextRef="#ctx0" brushRef="#br1" timeOffset="30984">2954 65 25,'0'9'6,"6"6"-1,-5-3 1,2 3-2,-3 1 1,2-1 0,-1 1-1,2-1-1,0 2 1,0 1-2,-3-2 0,2 2 0,-1-1 0,2-1 0,-1-1-1,-1 3 0,-1 0 1,0 0 0,0 0 1,0 0-1,-1 1-1,-1-1 1,2 1 0,-1-2-1,1 1 0,-3-5 0,3 2-1,0-3 1,3 0 0,-3-3-1,0 0 0,1 0 1,-1-3-1,0 3 1,0 0-1,-1 0 1,1 0-1,-3 1 1,3-1-1,-2 0 1,2 0 0,-1-1-1,-1 0 1,1-2-1,1 2 1,-2-1-1,2 1 1,0-1-1,0-1 1,0 0-1,-3-3 0,3 2 1,0-2-1,-1 1-1,1-1 0,1 2-2,-1-2-3,0 3-4,5-2-6,-10-5-6,14 11-4</inkml:trace>
  <inkml:trace contextRef="#ctx0" brushRef="#br1" timeOffset="31813">2996 734 20,'13'0'7,"-2"-1"-1,2 1 0,-1-2-1,5 4 0,-5-4-1,3 2-1,0-1 0,2-1 1,-1-1-1,1 0-1,1-1 1,1-2 0,-1 0 0,1-2-1,0 4 1,-5-1 0,4 1-1,-5 1-1,2 0 1,-3 1-1,-1 2 0,-1 0 0,2 0 0,1 2-1,0-1 1,-1 1 0,2 1 0,1-3 0,0 0-1,0 0 1,1 0 0,1 0 0,-4 0-1,4 0 1,-3-3-1,4 6 1,-5-3 0,1 0-1,2 0 1,-2 3 0,1 0 0,-2-3 0,1 3 0,0 0 1,-1-3-1,2 3 0,-1-3 0,1 3-1,0-3 1,0 0 0,1 0 0,-2 0-1,1 0 1,-3 0 0,3-3-1,-1 0 1,2 0 0,-1 0-1,2 3 1,-2-6 0,6 3-1,-5 0 0,1 0 1,-2-3 0,-1 6-1,-1-6 1,1 3-1,-4 3 1,2-3-1,2 3 0,-2-3 1,-3 3-1,1-6 0,1 6 0,3-4 0,-2 2 1,-2-1-1,4 2 1,-2-2-1,1 1 0,-2 4 0,-1-2 0,2 0 0,-1 1 0,-1-1 0,-1 2 1,0-1-1,-3 1 0,5-1 0,-2-1 0,0 2 1,0-2-1,2-2 0,-4 2 1,4 0-1,-2-1 0,1 1 1,1-2-1,-1 1 0,1 1 0,1-2 0,-2 2 0,3-3 1,-1 6-1,0-6 0,3 6-1,-3-3 2,-2 2-1,1-1 0,1 2 0,0 0 0,0 0 0,0 1 0,0-1 0,-1 2 0,1-1 0,-2 1 1,-2-2-1,-1-2 0,-1-1 1,3 2-1,-4-2 1,2 0-1,2 0 1,-1-2 0,2-1-1,-1 2 1,3-1 0,-1-1 0,-1 3 0,-1-1-1,1-2 1,-1 3 0,-3-3 0,3 3 0,-2-2 0,1 2 0,-1-3 0,2 2 1,0-2 0,-1 2-1,-2-2 1,3 1-1,-3-1 0,1 2 0,-1-1 0,0 2 0,-1 0 0,-1 0-1,1 0 1,1 0-1,0 0 1,2 0 0,-2-1-1,1 1 1,1-2-1,-1 2 2,1-1-2,-1-1 0,1 2 1,1-1-1,1 2 0,2 1-1,0-1 1,3 2 0,-1-1 1,1-1-1,-1 1 0,-1-1 0,1-1 0,-4 2 0,1-4 1,-1 4-1,-1-2 0,0 1 0,-1-1 0,1 0 0,-2 0 0,2-3 0,2 6 0,-5-6 0,6 3 0,-1 0 0,-1 0 0,1-3 0,-1 3 0,1 0 0,-4-3 0,4 3 0,-4-3 1,1 0-1,-1 0 0,2 3 0,-3-1 0,5 1 0,-4-2 0,-1 1 0,4-1 0,-3-1 1,1 2-1,-2-2 0,1 1 0,-1 2 0,2-3 0,-2 3 0,0-3 1,1 2-1,-2-1 0,2-1 0,1 0 1,-2 0 0,1 0-1,-2-1 0,4 2 0,-3 1 0,0-1 0,1 2 0,-4-1 0,5 2 0,-5-1 0,5 3-1,-2 3 1,1-3 0,-2-1 0,2 1 0,1 0 0,-4-2 0,4 2 1,-5-4-1,3-1 0,-2 1 0,-1 1 0,3-2 1,-3 1-1,2-1 0,-1 2 0,-1-1 0,3-1 0,-3 4 0,3-4 0,-1 2 0,2 0 0,-2-1 0,4-1 0,-5 1 1,4-1-1,0 1-1,-4-1 2,4 1-1,-7-1 0,7 1 0,-5-1-1,1 1 1,2-1 1,-4 1-1,5-1 0,-4-1 0,5 2 0,-4-1 0,4 1 0,-5-1 1,4 1-1,-4-1 0,2-1 0,-1 2 0,-2 1 0,-1-2 0,1 2 0,-2-1 1,0 1-1,0 1-1,0-1 1,-2 0-1,2 0-2,-3-1-2,5 4-7,-13-2-11,-1-5-12,2 5-1,-11-10 2</inkml:trace>
  <inkml:trace contextRef="#ctx0" brushRef="#br1" timeOffset="34438">2945 33 37,'10'-9'14,"10"6"-1,-5 0-1,3-1-1,4 1-2,-1-1-1,5 1-1,3-2-2,-2 5 0,1-3-1,4 2 0,-5 1-1,5 1-1,-2 1 1,1 2-1,-4-1 0,5 3 0,-2-3 0,3 0-1,-1 0 1,2 0-1,1-3 1,1 3-1,0-3 1,3 4-1,-2-4 1,0 0-1,-4 2 0,2-2 1,-5 0-1,3 0 0,-4 3-1,-1 0 1,-2-2 0,1 1 0,-1-2 0,-1-2-1,4 1 1,-2-2 1,0 0-1,0-2 1,0 1-1,-1 1 0,-4 0 0,1 0 0,-3 1 0,1 1-1,-6-1 1,3 2-1,-3-1 0,4 1 0,-2-3 0,1 5 1,3-5-1,-4 3 0,1 0 0,1 3 1,-2-3-1,2 1 0,1 0 0,-4 1 0,1-1 1,3-1-1,-7 2 0,2-1 1,2 1-1,-1 1 0,4 0 1,-2 0-1,-3 0 0,3 0 0,0-2 0,0 1 0,-3-2 1,0 0-1,-1 0 0,-1 0 0,2 0 1,-1 0 0,-2 0-1,2 1 1,-2-2-1,1 1 0,-1-2 1,2-1 0,-2 2-1,1-1 0,1 1 0,1-1 0,-2 2 0,1 0 1,-2 0-1,2 0 0,1 3 0,1-1 0,1-1 0,-1 1 0,1-2 0,1 3 0,1-3 0,1 3 0,-5-6 1,3 3-2,-4 0 1,-2 0 1,1 0-1,-1 3 0,-4-3-1,-1 0 2,4-3-1,-2 3 0,-3 0 1,5 0-1,-1 0 0,1 0 0,-2 0 0,1-3 0,1 3 0,-1-3 0,2 3 0,2 0 0,-4 0 0,4 0 0,2 3 0,-2-3 0,0 3 0,-2 0 0,1-3 0,-2 3 0,-4-6 1,2 3-1,-1-3 0,-4 3 0,4-3 0,-4 3 0,4 0 0,-1-3 0,-2 6 0,4-6 0,-2 3 0,-1-2 0,2 1 0,-3-1 0,2 2 0,-4 0 0,5-1 0,-2 1 0,0 0 0,-3 0 0,6-2 0,-6 2 0,4-1-1,-4-1 1,3 2 0,-4 0 0,1-1-1,3-1 1,-3 2-1,-2-1 0,5 1 0,-3-2 0,2 1 1,-1-2-1,-2 3 0,2 0 0,-1 0 1,0 0 0,-3 0 0,0 0 0,0 3-1,0 0 1,0 0 0,0 0 0,0 3 0,-1 3 0,1-3 0,0 4 0,1-1 0,-1 2 0,0-1 0,2 4 0,-2-4 0,0 2 1,0-3-1,0 6 0,-2-2 0,2-1 1,-3 0-1,0 2 1,2 1-1,-2-3 0,3 3 0,-2-2 0,1 2 1,-4-3-1,4 1 0,-1-1 0,2 2 0,-1-2 0,-4 3 1,4 1-1,-2-1 1,1 0-1,-1 0 1,-1 3-1,1-6 0,0 6 0,-3-9 1,3 3-1,-3-3 1,3 1-1,1 1 0,2 1 0,-4-4 0,2 1 0,2 2 0,-1-2 0,1 1-1,0-1 1,-2-4 0,1 1-1,1 0 0,0 0 0,0 1-3,-2-5-3,8 8-7,-9-7-12,3-3-11,6 3 0,-4-9 0</inkml:trace>
</inkml:ink>
</file>

<file path=ppt/ink/ink209.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4T05:06:30.734"/>
    </inkml:context>
    <inkml:brush xml:id="br0">
      <inkml:brushProperty name="width" value="0.07938" units="cm"/>
      <inkml:brushProperty name="height" value="0.07938" units="cm"/>
      <inkml:brushProperty name="color" value="#008000"/>
      <inkml:brushProperty name="fitToCurve" value="1"/>
    </inkml:brush>
  </inkml:definitions>
  <inkml:trace contextRef="#ctx0" brushRef="#br0">43 80 23,'-2'3'6,"-1"-2"-1,3 5 1,-3-1-2,2 2 0,-2 2-1,1 0 1,0 3 0,2 0-1,-1-3 0,1 4 0,-2-2 1,2 1-1,-1-3 0,1 6 0,0-3-1,0 1 2,0-1-2,0 5 0,0-4-1,0 0 0,0 2 0,1-4 1,1 4-1,-2-3 1,1 3-1,-1-5 1,2 2-1,-2 0 1,0 0-1,0 0 0,0 0 1,-2 0-1,2-3 0,-1 3 0,1-3-1,0 3 1,-2-2 0,2 1-1,0 2 1,-1-3-1,1 2 1,0-1-1,0-2 1,0 0-1,0 0 1,0-2-1,0 4 1,0-5-1,1 1 0,-1-2 1,2 2-1,-2-4 0,1 3 0,1 0 0,3-3 1,-5 3-1,0-3 0,0 0 0,0 3 1,0 0-1,-3-3 0,1 3 1,0-3-1,1 6 0,-1-3 0,1 0 0,-4 0 0,2 0 0,2 0 1,-1 0-1,-2 3 0,2-6 0,1 3 0,-1-3 0,1-3 0,1 3 0,0 0 0,0 0 0,0-3 0,0 1-1,-3-1 0,6 5-2,-3-4-2,0 5-4,1-3-8,-5-12-12,11 15 1,-11-15 1</inkml:trace>
  <inkml:trace contextRef="#ctx0" brushRef="#br0" timeOffset="1891">110 26 23,'0'1'11,"-6"-4"-2,6 5-3,-1-4 0,1 2-2,0 2-1,1-1 0,2 2 0,2 0 1,-1 0-1,2 0 2,3 2 0,-1-2-1,4-2 1,-2 1-2,6-4 2,-4 1-2,3-1 1,-3-2-1,3 1 0,0 0 0,-2 3-1,2-3 1,2 3-1,-1-3 0,4 0 0,-5-3 0,5 3-1,-5-3 2,6 3-2,-8-3 1,2 6 0,-3-3-1,3 3 1,-4 0-1,1 0 0,0 3-1,0-3 1,-1 3 0,2-3 0,1 3 0,1-3 0,-2 3 0,1-3 0,4 0 0,-3 0 0,5 0 0,-5 0-1,3 0 1,1 0 0,-4 0-1,5 0 1,-5-3-1,4 6 1,-3 0-1,2 0 0,3-2 1,-2 2-1,-2 0 0,2 0 1,-1-1 0,2 1-1,-3 0 1,-1-3 0,1 3 0,-1-3 0,1 0-1,-2 3 1,1-3-1,-1 0 1,1 3-1,-1-3 2,-2 3-2,2-3 1,0 3-1,0-3 1,3 3-1,-3 0 0,3-3 0,0 4 1,4-4-1,0 2 0,1-2 1,-1 0-1,2-2 1,2 1-1,-2-1 1,0 1-1,-3-1 0,-1 2 1,-2-1-1,0 1 0,0 0 1,-1 0-1,-2 1 0,0 1 1,-2-2-1,4 0 0,-2 1 1,0 1-1,1-1 0,-1 1 0,5-1 1,-3 1-1,-2-2 1,-2 3-1,4-2 0,-2 1 1,-3-2-1,4 0 0,-1 0 0,2-2 1,0 2-1,-1-4 0,1 1 0,-1-2 0,1 4 1,-1-4-1,-1 4 1,-1-1-1,-1 2 0,3 0 0,-4 2 0,0 1 1,-2-2-1,1 2 0,-1-1 0,1 1 0,-1-2 0,1 1 0,-1-1 1,1 1-1,-2-1 0,1 1 0,1 1 0,-2 0 0,0-3 0,0 0 1,2 3-1,-1-3 0,1-3 1,-1 3-1,1-3 1,2 1-1,-1 1 0,5-1 1,1-1-1,0 2 0,-1 1 0,1-3 1,-2 0-1,1 3 0,-4 0 0,5 0 0,-7 0 1,-1 0-1,2 3 0,-1 0 1,1 0-1,-1 0 0,-1-3 0,1 3 0,-1-3 0,-1 3 0,2-3 0,-2 0 0,1 0 0,1 0 1,-2 0-1,0 0 0,-2-2 0,3 1 0,-3 1 0,2 0 1,0-2-1,-1 2 1,1 0-1,0 0 0,1 0 0,-1 2 0,2 1 0,-1 0 0,4-2 0,-2 2-1,0-3 1,-2 3 1,1-1-1,0-1 0,-5-1 0,0 2 0,-2-2 0,1-2 0,-2 4 0,1-4 1,-1 2-1,0-1 0,2-1 0,-1 1 0,-1 1 0,0-2 0,-3 2 1,3 0-2,-1 0 1,-2 0-1,1-1 2,-1 2-1,0-1 0,2 0 0,-1 2 0,1 1 0,2 0 0,-1 1 0,0 2 0,0 0 0,0 0 0,-1 0 0,1 0 0,-2 0 0,-1 0 0,2 0 0,-2 0 0,0 0 0,0 4-1,-2-1 1,1 2 0,-1-2 0,-1 3 0,-1 0 1,1 0-1,-2 1 0,1 4 1,2-3-1,-1 1 1,0 3-1,3 2 0,2 1 0,-1-2 1,1-4-1,-1 0 0,1 3-1,1-3 1,-2 0 0,1-3 0,-2 0 0,0 0 0,1-3 0,-1 1 0,0 1 0,3-2 0,-3-1 0,2 0 0,-2-2 1,1 1-1,-1-2 0,0 2 0,0 1 0,-1-1 0,-2 4 0,1-2 0,-1 0 0,-1 0 0,1 1-1,0-4 2,0 3-1,1-3 0,-1-3 0,2 0-1,-2 0-1,3 0-2,-5-9-2,8 9-7,-10-12-14,-4 0-11,5 0-1,-12-7 2</inkml:trace>
  <inkml:trace contextRef="#ctx0" brushRef="#br0" timeOffset="4469">100 721 23,'3'-6'9,"4"6"1,-5-2-1,7 2-1,-5-1 1,4 2 0,1-1 0,1-1-1,4 1 0,0-3 0,2 3-2,2-6 0,2 9-1,-1-9 0,5 6-1,-3 0 0,4 0-1,-6 0 0,5 0 0,-4-2 0,5 2 0,-2-1-1,1-1 0,0 1-1,2-2 0,-1 1 0,1 4 0,1-2 0,-3 1-1,0 2 1,-1 2 0,-1-5-1,-1 4 1,2-2-1,-4 1 1,3-3 1,-1 3-1,-3 0-1,4 0 0,-2 1 0,1-1 1,0 0-1,-3-1 1,-1 1 0,2-2-1,-1-1 1,0 2-1,0-2 1,-3 0-1,3 3 1,-3-3-1,2 3 1,-2-3-1,2 3 0,-2 0 1,-2-3 0,4 1 0,-4-1-1,1 0 1,-1 2-1,3-1 1,0-1-1,1 2 1,-2 1-1,3-3 0,-2 3 1,2-2-1,-1-1 1,1 0 0,-3 0-1,3 0 0,-3-3 0,2 2 1,-2-2-1,1 0 0,1 0 0,-2 0 0,0 3 0,-1-3 0,1 3 1,-3 3-1,3-2 0,-2 2 0,-1 0 0,5 0 0,-1-1 0,1-2 1,-1-2-1,4 2 1,-2-1-1,3-2 0,-3 3 0,2-3 1,-2 3-1,-2 1 0,2-1 0,-2 0 0,2-3 1,-2 3-1,1-1 1,-2-2-1,-2 1 1,2 2 0,-1 0-1,-2 3 0,1-1 1,1 4-1,0-3 0,-1 3 1,-1-3-1,2 0 0,2-2 1,-1 2-1,3-3 1,-3 0-1,4 0 0,-6 0 0,7 0 0,-7 0 1,1 3-1,1-3 0,-3 3 0,-2 0 1,2-3-1,0 3 1,-1-3-1,-1 0 1,3-3-1,0 3 0,-1-3 0,0-1 1,0-1-1,-1 1 0,-1-4 0,1 5 0,-4-1 1,2 1-1,0 0 1,-3 1-1,3 1 0,-1-1 1,3 2-1,-2-1 0,0 1 1,0-2 0,0 1-1,1 1 1,1-3-1,1 0 0,-2 0 1,1 1-1,-1 1 1,1-5-1,-1 0 0,1 3 1,-3-3 0,4 3-1,-5-2 1,2 2 0,-1 0 0,-1 2-1,1-2 1,-1 3-1,1 0 0,-1 0 1,-1 0-1,3 0 0,-1 6 1,1-3-1,-2 1 0,1 2 0,-1-1 1,2 1-1,-1 0 0,0-3-1,-4-3 1,1 0-2,-1 3-2,-2-6-3,8 6-19,-2-6-15,-5-3 1,1-5-1</inkml:trace>
</inkml:ink>
</file>

<file path=ppt/ink/ink2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10.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4T05:05:49.890"/>
    </inkml:context>
    <inkml:brush xml:id="br0">
      <inkml:brushProperty name="width" value="0.07938" units="cm"/>
      <inkml:brushProperty name="height" value="0.07938" units="cm"/>
      <inkml:brushProperty name="color" value="#FF0000"/>
      <inkml:brushProperty name="fitToCurve" value="1"/>
    </inkml:brush>
    <inkml:brush xml:id="br1">
      <inkml:brushProperty name="width" value="0.07938" units="cm"/>
      <inkml:brushProperty name="height" value="0.07938" units="cm"/>
      <inkml:brushProperty name="color" value="#333399"/>
      <inkml:brushProperty name="fitToCurve" value="1"/>
    </inkml:brush>
    <inkml:brush xml:id="br2">
      <inkml:brushProperty name="width" value="0.07938" units="cm"/>
      <inkml:brushProperty name="height" value="0.07938" units="cm"/>
      <inkml:brushProperty name="color" value="#008000"/>
      <inkml:brushProperty name="fitToCurve" value="1"/>
    </inkml:brush>
  </inkml:definitions>
  <inkml:trace contextRef="#ctx0" brushRef="#br0">260 821 18,'6'0'4,"-1"-3"0,4 0-1,1-1 0,4 1 0,-1-3 0,5 3 1,-1 0 0,3 1 0,-4-1-1,2 5 1,-1-2 0,-1 0-1,1-2 0,1 2-1,0-1 1,0-1-1,-3 1 1,3-4-1,2 4-1,-5-2 1,0 3-1,-5-2 1,1 2-1,-4-1 0,2-1 0,-4 2 0,-2 0 1,0-1-1,-2 1 0,1 0 0,-2 0 0,0 0 0,-2 1-1,-2-1 1,-1 2-1,-1-1 0,-4 1 0,-1-1 0,-2 1 1,1 1-1,-5 0 0,1 1 0,-4 1-1,2-1 1,3 1 0,-3-1-1,3 2 1,-2-3 0,2 0 0,2 0 0,1 0 0,0 2 0,0-4 0,-3 2 0,2 0 0,1 0-1,-1 0 1,-1 0 0,1 0 0,-1 0 0,2 3 0,0-3 0,2 0 0,2 0 0,1-1 0,2-1 1,1-1-2,2 0 1,1 0 0,-1-1 0,4 1 1,-1-2-1,1-1 0,1 3 0,0-3 0,3 3 1,0-3 0,1 0-1,4 3 2,-1 0-1,2 0 1,2 0 0,1 3-1,0-3 1,3 3 0,-1-3 0,2 3 0,-2-3 0,1 0-1,0 0 0,-2 0 0,4 0 1,-4 0-2,1-3 1,-2 6 0,0-3-1,-3 0 1,-1 0 0,-4 0 0,1 0 0,-1 0 0,-2 0 0,-1-3 0,-1 0 0,2 0 0,-5 0 0,0 0 0,-2 3-1,-2-3 1,-2 3-1,-2-3 1,-4 3-1,0-3 0,-4 0 1,2 3-1,-2-3 0,-1 0 0,-3 0 1,1 3-1,-1-3 0,1 0 0,-2 0 0,0 0 0,-1 2 0,3-2 0,1 1 0,0-1 0,3 0 0,1 3 0,1 0 0,1 0 0,1-1 1,1 1-1,-1-2 0,2 1 0,-2 1 0,7-3 0,-4 1 0,4 1 0,-1 1 0,4-2-1,-1 2 1,4 2-1,-1-1 1,5 1 0,0-1 0,3 4 0,2-5 1,3 4 0,-1-4 0,4 3 0,1-3 0,1 2 0,1-4 1,1 2-2,-2 0 1,4-1 1,0 1-2,-2-3 1,-2 1 0,1-1-1,1 3 0,-3-1 1,2 1-1,-4 0 0,2-2 0,-1 4 0,-1-2 0,-2 0 0,-4 0 1,2 1-1,-4 1 0,2-2 1,-5 1-1,1 1 1,-3-2-1,0 1 1,-3-1 0,0-1 0,0 1 0,-3-2-1,-3 2 1,0 0-1,-3 0 1,-6-1-1,-2 1 0,-1 0 1,-3 1-1,-1-2 0,-2 1 0,-1 0 0,1 1 0,2-1 0,-2 2 0,1-1 0,2-1 0,0 2 0,3-1 0,1 2-1,4-3 1,-4 0 0,5 0 1,3 0-2,0-3 2,2 0-1,1 0 0,1 2 0,2-1 0,0-1 0,2 2 0,-2-1 0,3 2 0,-2-1 0,2 1 0,0-2 0,0 2-1,0 0 1,0 0-1,3 0 1,3 0 0,0 2-1,3-2 1,3 1 0,2-2-1,2-2 1,2 0 1,2 0-1,-1 0 1,3 0-1,-1-2 0,-2 4 0,1-2 1,-2 0-1,-2 3 0,1-3 0,2 3 0,0-2 0,0 1 0,1-1 1,-4 2-1,5 0 0,-3-1 0,0 2 0,-3-2 0,-1 2 1,-2-2-1,0 1 0,-1-2 0,-2 2 1,-2 0-1,-1 0 0,-1-1 0,-1 2 1,1-1-1,-4 2 0,-1-1 0,2-2 1,-4 1-1,4-2 1,-4 2 0,2 0-1,0-1 1,0 1 1,-1 0-2,1 1 1,0-1-1,0-1 0,-3 1 0,3 0 0,-2 0 0,1-2 0,1 2 0,0 0 0,0-1 0,0 1-1,0 0-1,0 0 0,0 1-2,-2-2-3,5 4-6,-4-3-11,-4-3-11,8 7 3,-9-9-1</inkml:trace>
  <inkml:trace contextRef="#ctx0" brushRef="#br0" timeOffset="2781">0 179 25,'0'12'13,"6"4"-2,-2 1-1,4 3 0,-1 3-2,2 2 0,0-1-2,-1 0-1,-1 2-1,1-1 0,-2 2 0,-1-3-1,1 4 1,-2 3-1,-4 5 0,0-3 1,0 3-2,-4 0 1,-1-3-1,-1-5 0,2 2-1,1-10 0,-2-6-1,3 0-1,1-7 0,1 1-1,-2-8-1,5 1-3,-4-4-2,4 0-4,-3-1-3,-3-7-7,11 8-5,-19-12 0</inkml:trace>
  <inkml:trace contextRef="#ctx0" brushRef="#br0" timeOffset="3281">141 29 20,'18'0'12,"0"-4"-1,3 5-1,2 1-1,3 1-1,2 0-1,1 0 1,2 1-2,4 2-1,-2-3-2,5 3 0,-2-3-1,-1 0-1,-1 0 0,-2 0 0,-4-3 0,-1 0 0,-1 3-1,-8-3 1,-1 0-1,-1 0 0,-5 3 1,-2-3-1,-2 3 0,-4-1 1,-1-2 0,-2 0 0,1 0 1,-1 0-1,2 0 0,-2 0-1,3 0 1,0 1-1,-2 1 0,1 2-1,4-1 1,-3 3 0,-2 0 0,4 3 0,-2 0 1,-2 3-1,1 0 1,-1 3 0,1 0 0,-4 0 0,5 3 0,-6-2 0,6 4 1,-6-1-1,2 3 1,-1-4 0,2 6 0,-4 0 1,-1 0-1,1 0 0,-2 1 1,1-1-1,-1-1 0,5-2 0,-2-2-1,1 2 1,1-3-2,-2-2 1,3 5 0,-2-3 0,1 0-1,-2 3 0,-3-3-1,3-3-3,0-3-3,3 3-8,0-2-17,-2-11-1,10 7 1,-10-14 0</inkml:trace>
  <inkml:trace contextRef="#ctx0" brushRef="#br1" timeOffset="9235">1061 98 23,'0'-6'10,"7"5"-1,-7-2 0,2 3-1,-2-2-1,0 7-1,0 1 0,-2 4-2,-2 2 1,1 3-1,1 6 1,-1-3-1,-1 6 0,1-3-1,3 1 1,-3 0-1,1 1 0,-1-4-1,2 7 0,-1-4 0,1 5-1,1-6 1,-5 4-1,2-2-1,2-1 1,1 2 0,0-2-1,-2 2 1,2-3 0,0 3-1,-1-1 1,1-4 0,-2 2-1,1-6 0,-1 1 1,-1-5-1,3-2 1,0-2-1,0-1 0,0-1-1,-1-2-2,1 0-1,0-5-3,6 1-6,-2-5-6,-4-9-10,14 10 1,-11-17 0</inkml:trace>
  <inkml:trace contextRef="#ctx0" brushRef="#br1" timeOffset="9906">1064 50 20,'0'-3'14,"10"6"-2,-4 0-2,5 2-1,1-2-1,2 1 1,5 1-1,1 1-2,4-2-1,0-1-1,6-3 0,2-3-1,-2 3 0,1-6-1,1 6 1,0-6-1,-2 5 0,1-4 0,-1 2 0,-3 0 0,2 3-2,-3-3 1,1 0 0,-3-1 0,1-2-1,-4 1 0,1-1 0,-4 0 0,-2 2 0,-2 1 0,-5 3 0,-2 1 1,-4 2-1,-3 2 0,-3 1 0,-1-2 1,-2 4 0,0-1-1,0-2 1,0-1-1,0 1 1,1-2-1,2 0 0,0 1 0,0 1 0,2 1 0,-1 3 0,1 0 0,1 0 0,0 5 0,0 1 0,0 0 0,0 5 0,-2-2 0,2 4 1,0-1-1,0 1 0,0 1 0,0-1 0,2 2 0,1-1 0,-2 0 0,1 4 0,-2-3 0,1 2 1,-1 5-1,0-4 1,-3 1-1,2-1 0,-2-3 1,1-1-1,2-3 1,-3 0-1,2-10 0,-1 2 1,2-6 0,-3 0-1,2 0 1,-2-3-1,0 0 1,-2 0-1,1 0 0,-1 2 1,0-2-1,2 0 0,-3 0 1,3 0-1,-1 1 0,1-1 0,-3 0 0,0 0 0,0 3 0,-2-3 0,1 0 1,-4 2-1,-1-2 0,2 1 1,-2-1-1,-3 0 0,1 0 0,1 1 1,-6-2 0,4-2 0,-3-2-1,3 1 2,-4-5-1,-1 1 1,4 0-1,-4-1 0,2 0 0,1 0 0,-4 0 0,3 0-1,2 1 0,-2 1 1,3 1-2,-3 0 2,4 1-1,2 2 0,1 0 0,1 2-1,2-1-1,2 1-1,3 2-2,-3-2-4,8 4-6,-4-2-7,-4-5-12,14 11 2,-16-13 0</inkml:trace>
  <inkml:trace contextRef="#ctx0" brushRef="#br2" timeOffset="36672">2072 67 17,'-9'0'10,"9"10"-2,-6-5-1,6 10-1,-3 0-1,6 5 0,-1 3 0,-4 4-1,5 1 1,-1 2-2,-1 6 0,-1-3 0,2 3-1,-4-1 0,-4 1 0,3 3-1,-1-3 0,-1 0 1,1-3-1,1-3 0,1-3-1,4-4 1,-2-2 0,3-6-1,-2 0 1,5-3-1,-3 0 0,0-3 0,0-3 1,0 0-1,-1 0 0,-1-3 0,1 0 1,-1-3-1,-1 0 0,2 3 1,-1-3-1,-1 0 1,2 0-1,-2 0 0,1 0 0,-1 0 1,3 3-1,-1-6 0,2 3 0,1 0 0,2 0 0,1-3 0,1 3 1,3-3-1,5 0 0,-4 3 1,5 0-1,0-3 1,2 2 0,1 1 0,0 1 0,0 2 0,0 0 0,0-3 1,-1 6-1,-2-3 0,1 3 0,4 0 0,-2 0-1,2-2 1,1 1 0,1-1 0,2-1-1,-6 2 1,4-2-1,-3 6 1,-1-6-1,-1 3 0,-1-2 1,-2 1-1,1-2 1,-4 0 0,-1 0-1,2-3 1,-4 1-1,-4-2 1,2 2 0,-1-2 0,-2 1-1,0-2 1,-2 2-2,2-1-1,-6-1-1,5 2-6,-5-1-5,-3-11-15,9 13 0,-15-11 1</inkml:trace>
  <inkml:trace contextRef="#ctx0" brushRef="#br2" timeOffset="37703">2169 7 25,'4'0'11,"8"3"0,3-2-2,3 1 0,8-1-1,3 1 0,4-2 1,6-2-3,1-1-1,4 2-1,4-4-1,-1 4-1,-3-2 0,2 3 0,-4 0-2,-5 0 1,-4 3-1,-3 0 0,-6 0 1,-2 0-1,-4 0 0,-2 3 0,-6-3 0,-1 3 0,-1 0 0,-5 0 1,0 0-1,-3 0 0,0 0 0,-3 1 1,3 1-1,-3 2 1,3 1-1,-2 2 0,-1 2 1,2 1-1,1 5 1,0 0 0,0 3 0,0 0 0,1 3 0,-1 0 1,0 4 0,-1-1-1,-1 3 1,-5 0 1,2 1-1,-5-1 1,0 6-1,-3-6 0,4 3 0,-2-8 0,7 0 0,-7-4 0,5 3-2,2-9 0,-2 0 0,1 0-1,1-3-2,-2 3-3,1-6-6,2 0-8,6 4-13,-10-13 2,10 8 0</inkml:trace>
</inkml:ink>
</file>

<file path=ppt/ink/ink21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4T05:06:56.968"/>
    </inkml:context>
    <inkml:brush xml:id="br0">
      <inkml:brushProperty name="width" value="0.07938" units="cm"/>
      <inkml:brushProperty name="height" value="0.07938" units="cm"/>
      <inkml:brushProperty name="color" value="#008000"/>
      <inkml:brushProperty name="fitToCurve" value="1"/>
    </inkml:brush>
  </inkml:definitions>
  <inkml:trace contextRef="#ctx0" brushRef="#br0">1186 2759 21,'-2'11'4,"-2"-1"0,2 8-1,-2 6 0,-1 8 0,1 2-1,1 5 1,-2 4-1,4 8-1,-1-3 1,-2 2-1,2 1-1,1 3 1,-2 3 0,1 0 0,-4 1 0,3 0 0,1 2 0,-4-3 0,3 1 0,0-9 0,-1 2-1,1-3 1,1-9-1,-2 4 1,1-7-1,0 1 1,-3-7 0,3 5-1,0-10 1,-3-4-1,3-3-1,1-6 0,2-6-1,-1-9-2,4-6-4,-3-9-4,10 0-4</inkml:trace>
  <inkml:trace contextRef="#ctx0" brushRef="#br0" timeOffset="610">1273 2997 17,'0'37'3,"-2"1"-1,2 2 0,2 3-1,-1-4 1,1 6-1,-2 3 0,1 0 0,1-2-1,-1 0 1,1-1 0,1 3 0,-3 0-1,0-3 2,0-2-1,-3-3 0,0 2-1,0 0 1,-2-2-1,1-4 0,-1 0 1,2-6-1,0-2 0,0-8 0,2 1 0,1-7 0,-3-2-1,3-3 0,3-1-2,-3 1-1,-3-9-2,7 9-4,-8-18-3</inkml:trace>
  <inkml:trace contextRef="#ctx0" brushRef="#br0" timeOffset="9594">421 754 21,'-12'69'4,"1"-2"0,-4-3-1,3 5 0,-1-3-1,1-2 0,0 0-1,0-1 0,3 3-1,-2-6 1,7-1-1,-4-2 1,4 0 0,-2 1-1,1-2 1,-1-6 0,2 1 0,-3 0 0,3-5-1,-2 1 1,4-3-1,1-2 0,-2-4 0,0-1 1,0-4-1,3-3 0,-2-2 0,1-7 1,-1-2-1,1-4 1,-1 0-1,-2-6 1,2 3 0,-1-6-1,-3 0 1,5-6-1,-2-3 0,1-6 0,-1-6-1,6-4 1,-1-12 0,2-5-1,2-12 1,-1-3 0,7-15 0,-3-4 0,3-6 0,0-5 0,2-7 0,1-3 0,0-5 0,3-5 0,-5-4 0,7-4 0,-2-3-1,1 0 1,3-3 0,-1 1 0,0 4 0,1 2 0,1 7 0,-2 8 0,0 9 1,-9 14-1,0 13 0,-3 11 1,-3 10 0,-6 14 0,-1 10 1,-4 6-2,-2 9 1,1 4 0,-3 5 0,-1 6-1,0 3 0,2 3 0,1 4 0,-1 7-1,-1 0 1,-1 4 0,-1 6 0,1 0 1,-1 1-1,1 5 0,-1 3 0,-4 1 0,3-1 1,2 3 0,-1 2 0,-1 4-1,-5 0 2,2 4-1,-1 0 0,-1 5 1,-5 6-1,1 3 0,-2 5 0,0-2 0,-4 3-1,2-7 0,2 4 1,1-5-1,-1-1 0,2-3 1,0-7-1,6 2 0,-3-4 0,6-3 0,1-5 0,1-5 0,7-6-1,0-9 1,3-8-1,3-8 1,0-4 0,3-6 0,-2-8 0,4-4 0,-1-4 0,-1-4 0,2-2 1,-2-4-1,0-2-1,-2-6 0,1-4 0,-4-2 0,4-11 0,1-3-1,-2-9 1,7-4 1,1-8-1,-2-7 0,10-6 0,-2-5 0,5-2-1,-4-7 0,5 0-1,0-1 1,1 3-1,-6-2 1,2 5 1,-3 6-1,-3 7 1,0 9 0,-4 8 1,-2 6-1,-3 10 1,0 3-1,-3 9-1,1 0 0,-1 9-2,-1-1-2,4 7-3,-6-4-2</inkml:trace>
  <inkml:trace contextRef="#ctx0" brushRef="#br0" timeOffset="11000">347 1041 22,'-15'69'6,"0"12"0,-3 5 0,2 1-1,1 4-1,2-3-1,0-1 0,5-5 0,-2-9-2,7-4 1,0-9-2,0-7 1,1-5 0,2-3-1,-3-6 0,-3-5 0,0 1-1,-1-11 1,-4 0-1,1-5 0,-2-3 0,1-4 0,-1-3 0,3-3 0,0 2 0,6-5-2,-2 0 1,1-3 0,7-2-3,-3-4-2,7 2-4,-8-13-4</inkml:trace>
</inkml:ink>
</file>

<file path=ppt/ink/ink21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40" units="1/cm"/>
          <inkml:channelProperty channel="Y" name="resolution" value="40" units="1/cm"/>
        </inkml:channelProperties>
      </inkml:inkSource>
      <inkml:timestamp xml:id="ts0" timeString="2009-10-20T05:22:09.414"/>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213.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1-10-24T22:31:30.546"/>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54 0 3,'0'0'4,"0"0"0,0 0 0,0 0-1,0 0 1,0 0-1,0 0 0,0 0 0,0 0-1,-2 17 0,2-17-1,0 21 0,-1-5 0,-3-2 0,4 5 0,-1 3 0,-3-1 0,2 1 0,1 4-1,1 2 1,-6 0-1,6-1 1,-1 4 0,-3 2 0,1 2 0,1-1-1,0-1 1,-1 3-1,1 3 0,0-3 0,2-2 0,-1-2 0,1 2 0,0-3 0,0 2 0,-2-5 0,2-1 0,0-1 0,2 0 0,-1-1 0,-2-3 0,2 0 0,-1-3 0,2-1 0,0-1 0,3 0 0,-2 1 0,-1-1 0,-2-2 0,5 1 0,-3 0 0,0 1 0,-2-2 0,0 1 0,0-16 1,-2 26-1,2-26 0,-2 22 1,2-22-1,0 0 0,-1 18 1,1-18-1,0 0 0,0 15 0,0-15 0,0 0 1,-2 21-1,2-21 0,-4 16 1,4-16 0,0 0 0,-5 19-1,5-19 1,0 0 0,0 0-1,0 0 1,0 0-1,0 0 0,-7 15 0,7-15 0,0 0-1,0 0 1,0 0 1,5-17-1,-5 17 0,4-24 0,-1 6 1,-1-8-1,2-3 0,-3-9 1,3-3-1,-1-6 2,4-3 0,-2-6 0,-5-1 0,6-1 0,-5-1 1,1 2-1,-2 1 0,5 1 0,-5 3-2,0 4 1,4 1-1,-8 4 1,6 7-1,7-1 0,-8 8 0,1 3 0,0 2 0,1 1 0,-1 4 1,2 2-1,-1 0 0,-1 3 0,0-2 0,-2-1 0,0 17 2,3-28-1,-3 28 0,0-19 1,0 19 0,0 0 1,-3-19 0,3 19 0,0 0 0,0 0 0,0 0-1,0 0-1,-11 19 1,11-19-2,0 24 1,-3-6 0,4 1-1,-1 3 1,2 6-1,0 0 0,-2 8 1,2 5-1,1 1 1,-3 3-1,2 3 1,-2 6-1,0 6 1,0-1-1,-2 5 1,-1-2-2,-1 2 2,-3-1-1,4-3 0,-8 1 0,4-8 0,-1 1 0,1-8 0,-2 1 0,6-2-1,-1-2 1,1-1 0,3-1 0,3 3 0,-3-6 0,4 1 1,4-4-1,-6-2 1,7-7-1,-6-4 0,2-4 1,-5-18-1,7 17 0,-7-17 0,0 0 0,0 0 0,2-19 0,-2 19 0,-2-31 0,2 6 0,-5-4-1,2-4 1,-3-5-1,1-3 1,0-3-1,2-6 2,-1-2-2,1-1 1,-3-4 0,5 1 1,-1-6-1,4 0 0,-4 0 0,5-1 0,-3 3 0,2 3 1,3 5-1,2 0 1,-1 7-1,-3 5 0,4 4 1,-5 5-1,3 3 1,-5 6-1,2-1 0,-6 8 0,2-2 0,2 17 0,-5-18 1,5 18-1,0 0 0,-2-15 0,2 15 0,0 0 0,0 0 0,0 14 0,0-14 0,6 27 1,-3-4-1,1 1 1,1 4-1,-5 3 1,2 1-1,-1 7 1,-1 4 0,0 0-1,0 4 1,-1 1-1,1 6 1,-2 1-1,0 0 1,0 2-1,1 0 0,-1-3 0,-2 0 0,3-4 0,1-4 0,-2-2 0,2-1 0,0-5 0,-2-3 0,2 3 0,-3-7 1,3 0-1,-5-2 1,5-1 0,-6-4-1,6-1 1,-7-3-1,7-20 1,-1 31-2,1-31 1,-2 21 0,2-21 0,0 0 0,-2 16 0,2-16 0,0 0 0,0 0 1,0-19-1,0 19 1,0-30-2,4 6 2,-4-5-2,7-6 1,-6-6 0,6-4-1,-3-7 1,4-5 0,-4-4 1,3-1-1,-2-2 0,0-2 1,0-1 0,1 1 0,-5 1 0,8 4-1,-7 0 1,1 8-1,-1 4 1,0 5 0,-1 5-1,1 5 1,-2 6-1,0 7 1,2 1-2,-2 1 2,0 19-1,-2-26 0,2 26 0,-3-23 0,3 23 1,-2-15-1,2 15 0,0 0 0,0 0 0,0 0 0,0 0 0,0 0 0,0 0 0,0 0 0,0 0 0,-3 15 0,3-15 1,0 35-2,1-9 2,-2 3-1,1 6 1,0 3-2,-2 5 2,-3 2-2,1 5 1,1 2 1,-1 2-2,-3 1 2,5 0-2,-4 2 1,0 0 0,3-1 0,-2-4 0,-2 1 0,2-3 0,-2 0 0,5 1 0,-3-3 0,1-1 1,1-2-1,1-6 1,0-1-1,2-1 1,0-4-1,-2-7 1,2-2-2,2-2 1,-2-4 0,4-1 0,-4-17 0,0 26 0,0-26 0,0 0 0,3 15 0,-3-15 0,0 0 0,0 0 0,0 0 0,0 0 0,0 0 0,5-17 0,-5 17 1,-3-35-1,10 11 0,-5-5 0,-1-11 0,1-5 0,5-5 0,-4-4 0,6 1 0,-4-3-1,1 1 1,-3 3 0,0 4 0,3 5 0,-5 3 1,1 5-1,0 1 0,-2 6 0,-2 6 0,2 1 1,-2 5-1,2 16 0,-3-21 1,3 21-1,0 0 1,0 0-1,-4-15 1,4 15-1,0 0 1,0 0-1,0 0 0,0 0 0,0 0 0,0 26 0,0-26 0,0 29 0,0-8 0,0 3 0,0 4 1,0 1-1,-1 2 0,-1 1 0,0 2 0,-1 1 0,1-1 0,2 3 0,-3-1 0,3 5 0,-2-1 0,2 0 1,-2 0-1,0-2 1,2 0-1,-3 0 0,1-2 0,0-1 1,1-1-1,-3 4-1,3-3 2,1 3-2,-6 0 1,3 0 0,-4-2 0,5-3 0,0-2 1,-1 0-2,-4-3 2,7-2-1,-2-2 0,2-3 0,-3-2 0,3 0 0,3 0 0,-3-3-1,0-1 1,0-15 0,4 24 0,-4-24 0,1 21 1,-1-21-2,-3 19 2,3-19-1,2 21 0,-2-21-1,0 24 1,0-24 0,0 28 0,0-13 0,0 1 0,0-16 0,0 29 0,0-13 0,-2-2 0,2-14 0,0 31 0,0-16 0,0-15 1,-2 30-2,-3-13 2,7-1-1,-2-1 1,0-15-1,0 30 0,0-30 0,3 27-1,-3-27 2,-1 24-2,1-24 1,0 23-1,0-23 1,0 24 0,0-24 0,-4 24 0,4-24 0,-2 28 0,2-28 0,-3 29 0,3-29 0,-2 25 0,2-25 0,0 22 0,0-22 0,0 17 0,0-17 0,0 0 0,0 16 0,0-16 0,0 0 0,0 0 0,0 0 0,0 0 0,0 0 0,0 0 0,0 0 0,0 0 0,-2-19 0,2 19 0,0-28 0,0 11 0,0-4 0,2-3 0,2 0 0,3-4 1,-4-3-1,2 2 1,-3-6-2,5 0 2,-5-1-1,6-2 0,-6 0 0,3-2-1,-1-1 1,-1 1 0,2 0 0,-1-3 0,-2 2 1,3-3-1,-3 1 0,-1-4 0,1-1 0,0 0 0,-1-3 0,-1 3 0,0-2 1,2 1-1,-2 1 0,2 1 0,-2 6 0,-2-2 1,4-1-2,-2 3 1,0 3 0,2 0-1,-2 0 2,0 1-2,-2 1 1,5 2 0,-3 1 0,0-2 0,0 1 1,0-4-1,0-1 0,0 1 0,0 0 0,0-3 0,-1 1 1,2-1-1,-4 1 0,1 0 0,2 0 1,0 1-1,0 1 0,2-1 1,-2 1-1,0 2 1,2 0-2,-1 6 2,1-1-1,2 0 0,-4 4 0,1-1 1,-1 5-2,0 3 1,2-1 0,-2 5-1,4 1 1,-4 15-1,3-26-1,-3 26-2,5-21-2,-5 21-7,5-21-10,-5 21-8,0 0 1,0 0-1</inkml:trace>
</inkml:ink>
</file>

<file path=ppt/ink/ink21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1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1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1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1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1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5.656"/>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2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2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6.921"/>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22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1:50:33.90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125 156 47,'0'-3'22,"-6"-3"-1,3 3-5,2 0-3,-7 0-4,7 15-1,-8-9-3,6 14-1,-4 2 0,3 10-1,-4 0 0,4 11 0,-3 1-1,2-1 0,-1-1 0,1 6 0,-1-13-1,3 6 2,-4-10-2,1-3 0,1-6-1,0-3-1,3-3-2,-5-9-2,10 2-4,-8-12-6,10 0-8,1 3-14,-8-11 3,11 5 0</inkml:trace>
  <inkml:trace contextRef="#ctx0" brushRef="#br0" timeOffset="406">0 167 35,'2'-20'19,"6"1"1,2-1-2,2-2-3,8 8-1,-4-6-2,12 8-3,-7-5-1,9 8-1,-3-1-2,2 10-1,1-3 0,2 9-1,-5 0-1,2 4-1,-4 1 0,-3 2 0,-2 2 0,-4 4-1,-4-2 1,-5 5 1,-4-2-1,-3 0 0,-3 0 0,-2 1 0,-9-3 0,-2 1 0,-4-4-1,-2-4 1,-5 1-1,-6-6 1,3-1-1,-2-2 0,1-3-2,2-6-1,4 5-2,-1-8-3,12 9-9,-4-1-12,1-5-7,12 9-2,-2-6 2</inkml:trace>
  <inkml:trace contextRef="#ctx0" brushRef="#br0" timeOffset="1109">770 115 36,'0'-8'32,"12"10"2,-2-3-14,0-5-4,12 9-3,-2-9-4,11 11-2,-6-10 0,8 7-2,-2-7-2,5 5-1,-4-5-1,-3 2 0,-1-3-1,-2 2-1,-1 1-1,-7-3-2,0 6-2,-9-9-5,4 12-3,-11-9-6,2 4-10,2 6-6,-12-10 2</inkml:trace>
  <inkml:trace contextRef="#ctx0" brushRef="#br0" timeOffset="1515">824 313 36,'9'3'32,"-8"-7"-5,8-3-6,1 4-3,-1-7-4,5 10-2,-2-8-4,7 7-1,-6-3-3,7 4-1,-1 1-1,3 2-1,-3-3 0,7 3-1,-2 0 1,3-3-2,5 3-1,-5-5-4,11 8-6,-11-6-15,-2-4-10,7 8-1,-7-8 2</inkml:trace>
</inkml:ink>
</file>

<file path=ppt/ink/ink222.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1:50:36.18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103 94 29,'7'6'27,"-7"-7"-7,2 6-1,-1 5-5,-2-1-3,5 10-3,-4-3 0,5 11-2,-7-4-2,6 9 0,-4-1-2,3 5 0,-3-4 0,0 4-1,-4-2 0,1 4-1,-1-9 1,-1 1-1,1-4-1,-6-5-4,5 0-6,-2-6-10,-5-12-13,14 2 1,-11-10-1</inkml:trace>
  <inkml:trace contextRef="#ctx0" brushRef="#br0" timeOffset="375">0 129 34,'23'-17'26,"-3"-4"-5,7 0-1,3 6-4,-1-5-4,9 8-1,-4-2-4,5 8-2,-6 2-1,1 8-1,-3 3-1,-5 6-1,-4 3 1,-6 6-1,-2 1 0,-7 3 0,-4-3 0,-3-1 2,-5 0-2,-4-2 1,-4-4-1,0-2 0,-6-4-1,0-2 1,-5-4-2,1-6-1,3 4-4,-4-12-3,8 7-5,-4-7-9,0 1-12,9 6-2,-2-7 3</inkml:trace>
  <inkml:trace contextRef="#ctx0" brushRef="#br0" timeOffset="938">815 126 20,'0'-6'31,"12"9"4,-6-12-1,-3 1-18,14 5-1,-4-6-5,9 8-3,0-8 0,9 6-3,-4-4-1,7 1-1,-4-1-2,2 4 0,0-3-2,-2-2-3,0 8-5,-9-12-6,2 6-14,-1 6-8,-14-6 2,4 6 1</inkml:trace>
  <inkml:trace contextRef="#ctx0" brushRef="#br0" timeOffset="1281">874 315 62,'24'-2'35,"3"-4"-12,-3-9-4,10 7-4,-8-7-7,9 4-3,-6 2-4,2-4-7,1 10-11,-3 6-18,-4-10-1,7 12 0,-8-5 2</inkml:trace>
  <inkml:trace contextRef="#ctx0" brushRef="#br0" timeOffset="3859">263 730 25,'-8'5'25,"8"9"-5,-3-4-2,0 6-5,-2 9-4,1-3-2,1 9-2,-3 3 0,2 6-2,-2 1-1,0 6 0,-1-3 0,0 3 0,-1 3-1,3-6 1,-7-3-2,3 1 2,0-3-1,2-3-1,-2-3 1,2-2-1,0-7 1,4-4-1,0-1 0,2-4 0,1-10 1,2 1-1,1-6 1,2-6 0,1 2-1,4-5 1,-3 1 0,2-4-1,1 1 1,2-2-1,-1-2 1,2 1-1,0-1 1,5 1 0,-3-1 0,3 1 0,0 1-1,-1 1 1,4 1 0,-1 2 0,1 0-1,-4 4 0,-2 0 0,-1 2 0,-4 2 1,1-1-1,-4 4 0,-1 1 1,-5 0 0,2 2-1,-3 1 1,0 3 0,0-2 0,0 3 1,0 0 1,0 3-2,-1-2 1,-1 3 0,-2 0 1,1 1-2,0-1 1,-3 5-1,2-3 0,-2 0 0,3-2 0,-3-1-1,2-4 0,1 3-1,1-7 0,0-3 0,4 2-2,-4-7-3,9 8-5,-7-10-6,6 1-12,4 5-7,-6-9 0,8 6 2</inkml:trace>
  <inkml:trace contextRef="#ctx0" brushRef="#br0" timeOffset="4734">960 1053 32,'8'9'33,"-9"-14"2,4 4-13,10 5-4,-7-11-5,13 10-3,-6-10-1,10 7-4,-3-2-2,7 1 0,-1-2-2,0 1-1,-1-1 0,-2-2-2,5 5-4,-11-9-3,8 6-8,-12-1-12,-7-5-7,9 9-1,-14-7 2</inkml:trace>
  <inkml:trace contextRef="#ctx0" brushRef="#br0" timeOffset="5078">923 1309 42,'-14'-3'34,"8"0"-11,10 2 0,3-7-4,14 5-4,-8-10-3,15 8-2,-5-7-4,7 5-2,-2-2-1,4 3-2,-4 2-2,0 0-1,1 8-4,-7-7-6,11 12-12,-4-1-14,-6 1 0,5 3 1</inkml:trace>
</inkml:ink>
</file>

<file path=ppt/ink/ink223.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1:50:38.12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137 0 41,'9'15'27,"-9"2"-8,3 6-2,-2 9-3,-1 7-2,3 10-3,-4 2-2,4 5-1,-9 4-3,0-4 0,0 2-2,-2-7 0,0-7-1,0-7 0,0-7-1,1-10-3,4-1-5,-6-10-9,2-12-15,8 10-2,-6-16 2</inkml:trace>
  <inkml:trace contextRef="#ctx0" brushRef="#br0" timeOffset="343">137 134 30,'5'-24'29,"14"7"-11,0 4 1,4 1-4,7 8-5,-3-2-1,5 9-2,-2-1-1,2 6-2,-7 4-2,0 5 1,-11 1-1,0 3-1,-9 4 1,-5-2-1,-5 0 0,-7 2 1,-4-1-1,-5-3 0,-2-3-1,-5-3 1,1-5-2,-1 0 0,-2-4-1,2-6-4,6 0-3,-1-6-4,8 6-8,3 1-14,-2-9 2,18 8 1</inkml:trace>
  <inkml:trace contextRef="#ctx0" brushRef="#br0" timeOffset="812">751 171 22,'8'16'34,"-9"-13"2,10 7-1,-7 0-17,6-17-4,9 11-3,-4-11-4,8 8-2,-4-6-2,7 3-1,-1-4 0,0 1-2,-1 2-2,-5-4-3,4 8-5,-10-8-9,3 1-13,0 6-6,-11-4 1,6 5 1</inkml:trace>
  <inkml:trace contextRef="#ctx0" brushRef="#br0" timeOffset="1125">758 378 43,'-9'3'33,"11"-2"-4,0 2-8,0-10-4,11 7-3,-7-9-5,13 5-1,-3-5-3,3 3-2,1 1-3,2-7-4,7 11-6,-7-12-11,1 0-15,8 8-1,-3-9 1,5 8 0</inkml:trace>
  <inkml:trace contextRef="#ctx0" brushRef="#br0" timeOffset="4828">162 1042 39,'0'8'18,"4"8"1,1 0-1,-4 4-3,5 3-2,-7 3-2,5 9-3,-8-2-1,4 6-2,-5 3-1,1 6-1,-3-2-1,-2 5-1,0-8 0,2-1 0,0-6-1,-1-4 1,4-9-2,0-8 0,4-7-4,-2-8-3,9-2-6,-5-7-11,-2-8-10,10 2 1,-7-12 1</inkml:trace>
  <inkml:trace contextRef="#ctx0" brushRef="#br0" timeOffset="5203">117 1124 45,'10'-19'20,"6"0"1,4 3-3,5-4-2,4 9-2,-1-7-3,7 7-3,-1 2-2,0 6-1,-4 0-2,0 9 0,-4 0-1,-5 5-1,-5 7 0,-6 2 0,-6 3 0,-1 0 0,-4 5-1,-8-5 1,-1 3 0,-6-3-1,-2-1 1,-2-2-1,-3-6 0,-2 1-1,0-8 0,-1-1-2,6-3-2,-4-9-4,10 6-4,-8-12-6,12 2-10,8 2-7,-7-7 2</inkml:trace>
  <inkml:trace contextRef="#ctx0" brushRef="#br0" timeOffset="5671">867 1104 47,'16'5'33,"-9"-2"-8,4-6-5,13 6-3,-5-7-4,12 7-4,-9-9-1,10 5-3,-6-4-2,2 2-1,-5-2-2,-4-1-2,0 3-4,-9-6-9,2 1-15,-4 11-6,-12-11-1,7 8 1</inkml:trace>
  <inkml:trace contextRef="#ctx0" brushRef="#br0" timeOffset="5953">861 1296 23,'-9'6'32,"11"8"3,-8-8-7,5-6-10,11 3-1,-6-12-5,14 9-3,1-8-2,5 2-3,6-6-1,2 1-3,1-1-1,3-2-2,7 5-2,-2-10-4,7 13-8,-11-2-8,3-4-12,5 15 0,-10-6 2</inkml:trace>
  <inkml:trace contextRef="#ctx0" brushRef="#br0" timeOffset="6609">62 2074 3,'-6'-3'26,"20"15"3,-20-4 0,6 8-15,6 7-3,-6 2-2,6 14-1,-6 0-1,7 10-2,-4 0-1,2 9-1,-5-6 0,0 6-1,-2 1-1,-2 2 0,-5-6 0,0-3-1,-1-3 1,-1-5-1,0-7 0,0-5-1,2-6 1,3-12 0,0 1 0,3-9 0,3-3 0,0-1 0,3-4 0,2-1 0,0 0 1,1-6 0,3 0 0,4-5 1,-4-3-1,7-1 1,1-5 1,8-1 0,-3-7-1,7 5-1,-3-1 0,5 4 0,-5 1 0,-1 9 0,-2 0-1,-2 7 0,-4 5 1,1 2 0,-7 2 0,1 3 0,-5 7 0,0 0-1,-1 1 1,-3 5-1,-1 1 2,-4 0-1,1 4 0,-2-4-1,-2 0 1,4 2 0,-3-5-1,-1 1 1,4-1-2,-2-4 1,3 1-3,-3-5-2,9 7-8,-6-15-11,0-1-14,16 0 1,-6-11-1</inkml:trace>
  <inkml:trace contextRef="#ctx0" brushRef="#br0" timeOffset="7421">927 2542 36,'7'-5'35,"12"5"2,-9-9 1,-7 0-23,16 15-1,-12-9-6,12 9-3,-6-3-1,5 4-1,-4-3-2,1 1 0,1-1-2,-1-3-1,-1 2-4,-5-8-4,8 6-7,-8-2-16,-2-8-4,4 5-2,-10-5 2</inkml:trace>
  <inkml:trace contextRef="#ctx0" brushRef="#br0" timeOffset="7750">893 2739 38,'-1'17'35,"-6"-11"3,8 0-10,6 5-9,-7-11-2,15 15-6,-5-12-3,10 10-2,-2-6-2,2 2-1,2-2-2,3-1 0,1-3-3,-4-8-3,7 8-8,-7-4-26,0-15 0,1 9-2,-7-14 1</inkml:trace>
</inkml:ink>
</file>

<file path=ppt/ink/ink22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2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2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2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2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2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5.656"/>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2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3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6.921"/>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23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1:43:02.96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104 71 34,'5'5'28,"-9"-6"-8,3 4-2,1 1-3,-2 1-5,2 6-3,-4-1 0,5 9-1,-4 1-2,5 6 0,-7 5-1,4 5 0,-6 4-1,4 4-1,-6-1 0,0 3 0,-1-5-1,4-4 1,-3-5-1,7-6 0,-4-4 0,4-9-1,2-4-3,-3-12-4,8 0-8,-5-2-11,-2-13-8,11 6 0,-10-11 2</inkml:trace>
  <inkml:trace contextRef="#ctx0" brushRef="#br0" timeOffset="438">21 76 32,'2'-20'30,"9"9"-7,0-1-5,-1 0-2,8 8-5,-6-5-2,5 7-3,-1-3-1,5 5-1,-3-1-1,3 5-1,2-1-1,-2 4 0,-1 0 0,-3 5 0,1 1-1,-2 2 0,-6 0 0,2 0 1,-5 2 0,-1-1-1,-3 1 1,-2-3 0,-4-1 0,-1-3 1,-5-2-1,0-2 0,-5-2 0,-4 2 0,-2-1 0,-2-3 0,-4 3-1,-2-1-1,1 2-1,-1-5-1,0 7-5,-2-8-5,11 5-12,3 3-10,-6-11-1,13 10 1</inkml:trace>
</inkml:ink>
</file>

<file path=ppt/ink/ink232.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1:43:04.04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32 40,'6'6'32,"-9"-9"3,3 0-16,3 9-3,-3-6-6,10 8-2,-6-8-1,10 6-1,-3-6-1,8 3-1,1-4-1,7 2 0,-4-4-1,5 3-1,-5-1 0,3-1 0,-2 1-1,-1-1 0,-4-1 0,-5-2-1,5 0-1,-7-2-1,2 4-2,-3-5-3,3 8-9,-11-5-12,-1-1-8,5 8-1,-11-8 3</inkml:trace>
  <inkml:trace contextRef="#ctx0" brushRef="#br0" timeOffset="485">32 188 27,'6'10'30,"-8"-13"-7,7 3-2,1 2-3,-5-5-4,9 7-3,-2-7-2,5 11-2,-6-10-2,8 8 0,-4-5-3,8 4 0,-1-4-1,1 2 0,-1-2-1,1 1 1,3-1-1,-1 4-1,-7-1 0,2-4-3,0 9-10,-3-1-16,-5-6-5,9 6-2,-5-13 2</inkml:trace>
</inkml:ink>
</file>

<file path=ppt/ink/ink233.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1:43:08.15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1259 40 19,'-10'-8'27,"15"10"-1,-10 1-11,4 0-3,-1 9-3,-4-1-2,5 13-2,-6-1 0,4 14 0,-7 5-1,4 10 0,-7-1-1,2 10 0,0-5 0,1-1-1,-4-1 0,4-11-1,2-5 0,3-10-1,-2-7 0,5-10-1,2-2-2,0-12-5,3-7-10,5 4-15,-7-18-1,9 6 2</inkml:trace>
  <inkml:trace contextRef="#ctx0" brushRef="#br0" timeOffset="375">1168 92 39,'-3'-14'22,"6"5"-2,0-1-2,1-3-4,0 4-4,4-2-2,2 5-2,1-3-1,8 5-3,0-2 0,6 6 0,0-1-2,4 2 1,0 1 0,0 2 0,2 5 0,-5-1-1,-1 4 1,-3 1 0,-5 1 0,-4 1 0,-2 4 0,-6-3 0,-3-3 1,-2 2 0,-9-1-1,0-3 2,-7 1-2,-1 2 0,-8-5 1,-1 1-1,-5 1 0,-1-2-1,-1 0 0,-2 0-1,-2-1-2,4-3 0,5 3-2,-3-9-4,10 8-5,-4-7-11,6-9-10,13 11 1,-4-20 1</inkml:trace>
  <inkml:trace contextRef="#ctx0" brushRef="#br0" timeOffset="1109">1934 60 42,'-3'3'14,"-1"-1"0,7 1 1,0 1-3,0-2-2,4 3-1,2-2 0,7 3-2,0-3-2,7 4 0,1-4-2,3 4 0,-5-4-1,4 1-1,-4 1 0,-1-2-1,-2 1-1,-5-4-1,4 4-4,-10-7-5,5 3-8,-2 3-8,-10-10-7,11 11 2</inkml:trace>
  <inkml:trace contextRef="#ctx0" brushRef="#br0" timeOffset="1500">1963 253 54,'12'-3'25,"-7"3"-4,-1-3-3,8 3-5,-7-3-3,11 6-2,-5-6-2,5 6-3,-2 0 0,4 1-1,-2-1-1,-2 3 0,7-2-2,-7 1-1,7-1-5,-7-7-12,-1-4-15,9 7-1,-10-9 1</inkml:trace>
  <inkml:trace contextRef="#ctx0" brushRef="#br0" timeOffset="30890">28 1221 23,'0'5'9,"-6"-5"-1,6 6-1,-2-2-1,1 4 0,1 0-1,0 2 1,0 3-1,0 5 0,1 2 2,-1 3-1,0 6-1,-1-3 0,-2 6 0,-1 3-1,4-1-2,-5 0 1,4 0-1,-3-3-1,4-2 0,-2-5 0,2 1-1,0-9 0,2 1 1,-2-7-1,2-2 0,0-3 0,-1 0 0,1-4 0,-1 1 0,1-2 0,-2-2 0,4-1 0,-1-1 0,4 0 0,-1-4 0,1 0 0,2-5 0,3-2 0,-2-1 0,2 3 0,2-3 0,-2-1 0,4 0 0,-3 2-1,2 2 1,2 0 0,-2 3 0,-1 0 0,-1 3 1,-1 2-1,0 4 0,-2-1 1,0 4-1,0 1 1,1 1-1,-1 2 0,-2 1 1,-2 3 0,2-1 0,0 2 1,-3 1 0,2 0 0,-4 3 0,0-1 1,3 4 0,-6 0-1,0 2 1,0-3-1,-3 6 0,-2-5 0,2-1 0,-2-2-2,2-2 2,0-3-2,0-3 0,3-1-1,-3-5-1,7 2-3,-4-7-7,5-5-11,8 6-11,-10-13 1,11 8 0</inkml:trace>
  <inkml:trace contextRef="#ctx0" brushRef="#br0" timeOffset="32156">184 999 31,'-3'0'15,"4"9"-2,-2-3-3,1 2-1,-3 1-1,1 3-2,-2 6-2,1 3-1,-6 0-1,2 5 0,0 3-1,0 0-1,-5 6 0,2 0-1,-1-1-1,4 3-2,4 0-2,-1-4-5,2 5-5,-2-10-6,14 9-3</inkml:trace>
  <inkml:trace contextRef="#ctx0" brushRef="#br0" timeOffset="32844">745 1420 38,'10'-7'20,"9"3"-1,4-5 0,5-1-4,6 1-3,2-3-2,6 5-3,-5-1-2,5 2-1,-4 0-2,-5 3-1,-3 3-1,-6 0-2,-2 0-2,-10 0-6,0 3-5,-5 0-10,-9-9-8,7 15 1</inkml:trace>
  <inkml:trace contextRef="#ctx0" brushRef="#br0" timeOffset="33219">845 1529 42,'8'4'25,"-7"-7"-4,4 2-3,3 1-2,-2-3-5,7 4-3,-1-4-2,8 3-1,1-4-2,5 4-1,2-3-1,1 2-1,-1-4 0,2 2 0,2 0-3,-6 1-1,-1 3-3,-7-5-6,4 5-6,-5 5-13,-8-9-1,11 13 1</inkml:trace>
  <inkml:trace contextRef="#ctx0" brushRef="#br0" timeOffset="35359">287 915 27,'0'6'11,"-6"-3"-2,3 6 0,-4-1-2,1 13-1,-4-1-1,-2 3 0,-2 7 1,-1 9-2,-4 5 0,2 1-2,-2 4 0,0-3 0,1 3-2,2 0 1,3-2-2,2-2-1,2-3-4,3-5-8,10 9-8,-11-14-4,19 10 1</inkml:trace>
</inkml:ink>
</file>

<file path=ppt/ink/ink234.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1:50:27.81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73 0 29,'3'2'14,"-7"-4"-1,5 4-3,-2 4-2,-1 3-1,2 5-1,-3 2-1,3 7-1,0 1 0,3 6 1,-6 2-1,3 5 0,-3 1 0,2 2 0,-6-1-1,2 3 0,-4 0 0,1-3-2,0-4 1,0 3 0,0-9-1,1-1 0,6-4-1,-2-4 1,1-6-1,2-4 1,2-1 0,-1-5-1,2-5 1,0 1-1,1-9 2,2 2-2,-3-3 1,6-2 0,-3-2 0,4-2-1,2-3 1,1-1-1,0 1 0,4-7 0,4 0 1,-1 0 0,2 3-1,0 0 1,0 1-1,-1 5 0,0 2 0,1 4 1,-3 4-1,1 1 0,-7 4 1,5 4-1,-7-1 1,1 6 0,-2 4 1,0 0-1,-2 7 1,-3 2 0,0-1 0,-1 7-1,-4 1 1,3 2-1,-3-2 0,2 4 2,-4-4-2,4 1 0,-4-2 0,2-2 1,-1-3-1,-1-4 0,2-3-1,0-2 0,0-2 0,0-6 0,0 1-1,0-4 0,0 4-2,-1-7-3,4 9-3,-6-10-4,7 6-8,0 3-9,-4-9-6,8 8 2</inkml:trace>
  <inkml:trace contextRef="#ctx0" brushRef="#br0" timeOffset="969">785 267 38,'-7'0'19,"7"4"-3,-1-2 0,2 1-2,5 0-2,-2-3-1,8 5-1,-2-7-2,9 4 0,1-4-2,5 4-1,1-6 0,5 4-1,1-3-2,2 0 0,-2 0 0,0 3-1,-2-2 0,-5 2 0,0-3 0,-3 3-1,-6 0 0,-2 0 0,-1 0-1,-2-3 0,-3 6-2,-3-9-1,5 9-3,-10-12-2,10 12-3,-13-12-3,8 11-4,-7-4-6,-5-5-9,10 13 2</inkml:trace>
  <inkml:trace contextRef="#ctx0" brushRef="#br0" timeOffset="1469">800 509 36,'1'-2'17,"7"5"-1,0-3-2,6-1 1,2 1-2,0-5-1,5 5-1,-3-6-2,8 5-1,-5-8-2,5 6 0,-6-2-2,6 2 1,-2-3-2,0 3-1,0 0 0,2 3-1,-4 0 0,4 0-1,-6 3 1,2 0-1,-3 1 0,-1-1 1,-4 2-1,-1-1-1,0 2 0,-4-3-3,1 7-2,-4-7-6,3 5-10,-2 2-14,-4-7-1,6 4 2</inkml:trace>
</inkml:ink>
</file>

<file path=ppt/ink/ink235.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1:50:33.90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125 156 47,'0'-3'22,"-6"-3"-1,3 3-5,2 0-3,-7 0-4,7 15-1,-8-9-3,6 14-1,-4 2 0,3 10-1,-4 0 0,4 11 0,-3 1-1,2-1 0,-1-1 0,1 6 0,-1-13-1,3 6 2,-4-10-2,1-3 0,1-6-1,0-3-1,3-3-2,-5-9-2,10 2-4,-8-12-6,10 0-8,1 3-14,-8-11 3,11 5 0</inkml:trace>
  <inkml:trace contextRef="#ctx0" brushRef="#br0" timeOffset="406">0 167 35,'2'-20'19,"6"1"1,2-1-2,2-2-3,8 8-1,-4-6-2,12 8-3,-7-5-1,9 8-1,-3-1-2,2 10-1,1-3 0,2 9-1,-5 0-1,2 4-1,-4 1 0,-3 2 0,-2 2 0,-4 4-1,-4-2 1,-5 5 1,-4-2-1,-3 0 0,-3 0 0,-2 1 0,-9-3 0,-2 1 0,-4-4-1,-2-4 1,-5 1-1,-6-6 1,3-1-1,-2-2 0,1-3-2,2-6-1,4 5-2,-1-8-3,12 9-9,-4-1-12,1-5-7,12 9-2,-2-6 2</inkml:trace>
  <inkml:trace contextRef="#ctx0" brushRef="#br0" timeOffset="1109">770 115 36,'0'-8'32,"12"10"2,-2-3-14,0-5-4,12 9-3,-2-9-4,11 11-2,-6-10 0,8 7-2,-2-7-2,5 5-1,-4-5-1,-3 2 0,-1-3-1,-2 2-1,-1 1-1,-7-3-2,0 6-2,-9-9-5,4 12-3,-11-9-6,2 4-10,2 6-6,-12-10 2</inkml:trace>
  <inkml:trace contextRef="#ctx0" brushRef="#br0" timeOffset="1515">824 313 36,'9'3'32,"-8"-7"-5,8-3-6,1 4-3,-1-7-4,5 10-2,-2-8-4,7 7-1,-6-3-3,7 4-1,-1 1-1,3 2-1,-3-3 0,7 3-1,-2 0 1,3-3-2,5 3-1,-5-5-4,11 8-6,-11-6-15,-2-4-10,7 8-1,-7-8 2</inkml:trace>
</inkml:ink>
</file>

<file path=ppt/ink/ink236.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1:50:36.18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103 94 29,'7'6'27,"-7"-7"-7,2 6-1,-1 5-5,-2-1-3,5 10-3,-4-3 0,5 11-2,-7-4-2,6 9 0,-4-1-2,3 5 0,-3-4 0,0 4-1,-4-2 0,1 4-1,-1-9 1,-1 1-1,1-4-1,-6-5-4,5 0-6,-2-6-10,-5-12-13,14 2 1,-11-10-1</inkml:trace>
  <inkml:trace contextRef="#ctx0" brushRef="#br0" timeOffset="375">0 129 34,'23'-17'26,"-3"-4"-5,7 0-1,3 6-4,-1-5-4,9 8-1,-4-2-4,5 8-2,-6 2-1,1 8-1,-3 3-1,-5 6-1,-4 3 1,-6 6-1,-2 1 0,-7 3 0,-4-3 0,-3-1 2,-5 0-2,-4-2 1,-4-4-1,0-2 0,-6-4-1,0-2 1,-5-4-2,1-6-1,3 4-4,-4-12-3,8 7-5,-4-7-9,0 1-12,9 6-2,-2-7 3</inkml:trace>
  <inkml:trace contextRef="#ctx0" brushRef="#br0" timeOffset="938">815 126 20,'0'-6'31,"12"9"4,-6-12-1,-3 1-18,14 5-1,-4-6-5,9 8-3,0-8 0,9 6-3,-4-4-1,7 1-1,-4-1-2,2 4 0,0-3-2,-2-2-3,0 8-5,-9-12-6,2 6-14,-1 6-8,-14-6 2,4 6 1</inkml:trace>
  <inkml:trace contextRef="#ctx0" brushRef="#br0" timeOffset="1281">874 315 62,'24'-2'35,"3"-4"-12,-3-9-4,10 7-4,-8-7-7,9 4-3,-6 2-4,2-4-7,1 10-11,-3 6-18,-4-10-1,7 12 0,-8-5 2</inkml:trace>
  <inkml:trace contextRef="#ctx0" brushRef="#br0" timeOffset="3859">263 730 25,'-8'5'25,"8"9"-5,-3-4-2,0 6-5,-2 9-4,1-3-2,1 9-2,-3 3 0,2 6-2,-2 1-1,0 6 0,-1-3 0,0 3 0,-1 3-1,3-6 1,-7-3-2,3 1 2,0-3-1,2-3-1,-2-3 1,2-2-1,0-7 1,4-4-1,0-1 0,2-4 0,1-10 1,2 1-1,1-6 1,2-6 0,1 2-1,4-5 1,-3 1 0,2-4-1,1 1 1,2-2-1,-1-2 1,2 1-1,0-1 1,5 1 0,-3-1 0,3 1 0,0 1-1,-1 1 1,4 1 0,-1 2 0,1 0-1,-4 4 0,-2 0 0,-1 2 0,-4 2 1,1-1-1,-4 4 0,-1 1 1,-5 0 0,2 2-1,-3 1 1,0 3 0,0-2 0,0 3 1,0 0 1,0 3-2,-1-2 1,-1 3 0,-2 0 1,1 1-2,0-1 1,-3 5-1,2-3 0,-2 0 0,3-2 0,-3-1-1,2-4 0,1 3-1,1-7 0,0-3 0,4 2-2,-4-7-3,9 8-5,-7-10-6,6 1-12,4 5-7,-6-9 0,8 6 2</inkml:trace>
  <inkml:trace contextRef="#ctx0" brushRef="#br0" timeOffset="4734">960 1053 32,'8'9'33,"-9"-14"2,4 4-13,10 5-4,-7-11-5,13 10-3,-6-10-1,10 7-4,-3-2-2,7 1 0,-1-2-2,0 1-1,-1-1 0,-2-2-2,5 5-4,-11-9-3,8 6-8,-12-1-12,-7-5-7,9 9-1,-14-7 2</inkml:trace>
  <inkml:trace contextRef="#ctx0" brushRef="#br0" timeOffset="5078">923 1309 42,'-14'-3'34,"8"0"-11,10 2 0,3-7-4,14 5-4,-8-10-3,15 8-2,-5-7-4,7 5-2,-2-2-1,4 3-2,-4 2-2,0 0-1,1 8-4,-7-7-6,11 12-12,-4-1-14,-6 1 0,5 3 1</inkml:trace>
</inkml:ink>
</file>

<file path=ppt/ink/ink237.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1:50:38.12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137 0 41,'9'15'27,"-9"2"-8,3 6-2,-2 9-3,-1 7-2,3 10-3,-4 2-2,4 5-1,-9 4-3,0-4 0,0 2-2,-2-7 0,0-7-1,0-7 0,0-7-1,1-10-3,4-1-5,-6-10-9,2-12-15,8 10-2,-6-16 2</inkml:trace>
  <inkml:trace contextRef="#ctx0" brushRef="#br0" timeOffset="343">137 134 30,'5'-24'29,"14"7"-11,0 4 1,4 1-4,7 8-5,-3-2-1,5 9-2,-2-1-1,2 6-2,-7 4-2,0 5 1,-11 1-1,0 3-1,-9 4 1,-5-2-1,-5 0 0,-7 2 1,-4-1-1,-5-3 0,-2-3-1,-5-3 1,1-5-2,-1 0 0,-2-4-1,2-6-4,6 0-3,-1-6-4,8 6-8,3 1-14,-2-9 2,18 8 1</inkml:trace>
  <inkml:trace contextRef="#ctx0" brushRef="#br0" timeOffset="812">751 171 22,'8'16'34,"-9"-13"2,10 7-1,-7 0-17,6-17-4,9 11-3,-4-11-4,8 8-2,-4-6-2,7 3-1,-1-4 0,0 1-2,-1 2-2,-5-4-3,4 8-5,-10-8-9,3 1-13,0 6-6,-11-4 1,6 5 1</inkml:trace>
  <inkml:trace contextRef="#ctx0" brushRef="#br0" timeOffset="1125">758 378 43,'-9'3'33,"11"-2"-4,0 2-8,0-10-4,11 7-3,-7-9-5,13 5-1,-3-5-3,3 3-2,1 1-3,2-7-4,7 11-6,-7-12-11,1 0-15,8 8-1,-3-9 1,5 8 0</inkml:trace>
  <inkml:trace contextRef="#ctx0" brushRef="#br0" timeOffset="4828">162 1042 39,'0'8'18,"4"8"1,1 0-1,-4 4-3,5 3-2,-7 3-2,5 9-3,-8-2-1,4 6-2,-5 3-1,1 6-1,-3-2-1,-2 5-1,0-8 0,2-1 0,0-6-1,-1-4 1,4-9-2,0-8 0,4-7-4,-2-8-3,9-2-6,-5-7-11,-2-8-10,10 2 1,-7-12 1</inkml:trace>
  <inkml:trace contextRef="#ctx0" brushRef="#br0" timeOffset="5203">117 1124 45,'10'-19'20,"6"0"1,4 3-3,5-4-2,4 9-2,-1-7-3,7 7-3,-1 2-2,0 6-1,-4 0-2,0 9 0,-4 0-1,-5 5-1,-5 7 0,-6 2 0,-6 3 0,-1 0 0,-4 5-1,-8-5 1,-1 3 0,-6-3-1,-2-1 1,-2-2-1,-3-6 0,-2 1-1,0-8 0,-1-1-2,6-3-2,-4-9-4,10 6-4,-8-12-6,12 2-10,8 2-7,-7-7 2</inkml:trace>
  <inkml:trace contextRef="#ctx0" brushRef="#br0" timeOffset="5671">867 1104 47,'16'5'33,"-9"-2"-8,4-6-5,13 6-3,-5-7-4,12 7-4,-9-9-1,10 5-3,-6-4-2,2 2-1,-5-2-2,-4-1-2,0 3-4,-9-6-9,2 1-15,-4 11-6,-12-11-1,7 8 1</inkml:trace>
  <inkml:trace contextRef="#ctx0" brushRef="#br0" timeOffset="5953">861 1296 23,'-9'6'32,"11"8"3,-8-8-7,5-6-10,11 3-1,-6-12-5,14 9-3,1-8-2,5 2-3,6-6-1,2 1-3,1-1-1,3-2-2,7 5-2,-2-10-4,7 13-8,-11-2-8,3-4-12,5 15 0,-10-6 2</inkml:trace>
  <inkml:trace contextRef="#ctx0" brushRef="#br0" timeOffset="6609">62 2074 3,'-6'-3'26,"20"15"3,-20-4 0,6 8-15,6 7-3,-6 2-2,6 14-1,-6 0-1,7 10-2,-4 0-1,2 9-1,-5-6 0,0 6-1,-2 1-1,-2 2 0,-5-6 0,0-3-1,-1-3 1,-1-5-1,0-7 0,0-5-1,2-6 1,3-12 0,0 1 0,3-9 0,3-3 0,0-1 0,3-4 0,2-1 0,0 0 1,1-6 0,3 0 0,4-5 1,-4-3-1,7-1 1,1-5 1,8-1 0,-3-7-1,7 5-1,-3-1 0,5 4 0,-5 1 0,-1 9 0,-2 0-1,-2 7 0,-4 5 1,1 2 0,-7 2 0,1 3 0,-5 7 0,0 0-1,-1 1 1,-3 5-1,-1 1 2,-4 0-1,1 4 0,-2-4-1,-2 0 1,4 2 0,-3-5-1,-1 1 1,4-1-2,-2-4 1,3 1-3,-3-5-2,9 7-8,-6-15-11,0-1-14,16 0 1,-6-11-1</inkml:trace>
  <inkml:trace contextRef="#ctx0" brushRef="#br0" timeOffset="7421">927 2542 36,'7'-5'35,"12"5"2,-9-9 1,-7 0-23,16 15-1,-12-9-6,12 9-3,-6-3-1,5 4-1,-4-3-2,1 1 0,1-1-2,-1-3-1,-1 2-4,-5-8-4,8 6-7,-8-2-16,-2-8-4,4 5-2,-10-5 2</inkml:trace>
  <inkml:trace contextRef="#ctx0" brushRef="#br0" timeOffset="7750">893 2739 38,'-1'17'35,"-6"-11"3,8 0-10,6 5-9,-7-11-2,15 15-6,-5-12-3,10 10-2,-2-6-2,2 2-1,2-2-2,3-1 0,1-3-3,-4-8-3,7 8-8,-7-4-26,0-15 0,1 9-2,-7-14 1</inkml:trace>
</inkml:ink>
</file>

<file path=ppt/ink/ink238.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2T07:14:01.375"/>
    </inkml:context>
    <inkml:brush xml:id="br0">
      <inkml:brushProperty name="width" value="0.09701" units="cm"/>
      <inkml:brushProperty name="height" value="0.09701" units="cm"/>
      <inkml:brushProperty name="color" value="#008000"/>
      <inkml:brushProperty name="fitToCurve" value="1"/>
    </inkml:brush>
  </inkml:definitions>
  <inkml:trace contextRef="#ctx0" brushRef="#br0">18 1 0,'0'0'19,"0"0"2,0 0-8,-4 9-3,4-9-2,0 0-1,0 0 2,0 0-1,0 0 0,0 0 0,0 0-1,0 0-2,0 0 0,0 0-2,0 0 0,9 5-2,-9-5 0,1 11 0,-1-11-1,-1 16 0,1-6 0,0 0 0,-2 0 0,2-10 0,-2 18 1,2-18-1,-6 12 1,6-12 0,0 0 0,-8 10 0,8-10 1,0 0-1,-5-11 1,5 11-1,-1-14 0,1 14 0,2-19-1,0 11 1,0-4-1,2 3 0,0-2 1,0 2-1,-4 9 0,9-13 0,-9 13 0,0 0-1,10-6 1,-10 6 0,0 0 0,10 7 0,-10-7 0,0 0 0,10 12 0,-10-12 0,0 0 0,7 9 0,-7-9 0,0 0 0,-1 11 1,1-11-2,-4 12 0,4-12-4,-4 15-11,2-4-14,2-11-1,-6 13 1,6-13 0</inkml:trace>
</inkml:ink>
</file>

<file path=ppt/ink/ink239.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2T07:14:03.578"/>
    </inkml:context>
    <inkml:brush xml:id="br0">
      <inkml:brushProperty name="width" value="0.09701" units="cm"/>
      <inkml:brushProperty name="height" value="0.09701" units="cm"/>
      <inkml:brushProperty name="color" value="#008000"/>
      <inkml:brushProperty name="fitToCurve" value="1"/>
    </inkml:brush>
  </inkml:definitions>
  <inkml:trace contextRef="#ctx0" brushRef="#br0">22 75 10,'0'0'25,"0"0"-3,-1-10-4,1 10-1,0 0-3,0 0-3,-2-9-2,2 9-1,0 0-2,6-11-1,-6 11-1,8-16-1,-8 16 0,13-15-1,-13 15-1,11-11 1,-11 11-1,8-3 0,-8 3-1,1 12 1,-4-2-1,0 2 0,-2 1 0,1 3 0,-2-3 0,0 2 0,-2 2 1,1-5-1,1-2 0,6-10 0,-9 15 0,9-15 1,0 0-1,-9 7 1,9-7-1,0 0 1,3-14-1,-3 14 0,6-16-2,-4 3-1,-2 13-2,8-21-6,0 12-10,-8 9-11,9-15 0,-9 15 0</inkml:trace>
</inkml:ink>
</file>

<file path=ppt/ink/ink2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40.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2T07:15:19.953"/>
    </inkml:context>
    <inkml:brush xml:id="br0">
      <inkml:brushProperty name="width" value="0.09701" units="cm"/>
      <inkml:brushProperty name="height" value="0.09701" units="cm"/>
      <inkml:brushProperty name="color" value="#008000"/>
      <inkml:brushProperty name="fitToCurve" value="1"/>
    </inkml:brush>
  </inkml:definitions>
  <inkml:trace contextRef="#ctx0" brushRef="#br0">52 0 31,'0'0'29,"-12"10"0,12-10-5,-7 9-4,-1-7-3,7 8-4,-7-7-3,8-3-3,-9 11-2,9-11-1,0 0-2,-7 10 0,7-10-1,0 0 0,13-12-1,-5 7 0,0 1 0,-8 4 0,16-6-3,-16 6-1,14 5-6,-14-5-7,0 0-14,0 0-3,8 5-1,-8-5 0</inkml:trace>
</inkml:ink>
</file>

<file path=ppt/ink/ink241.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2T07:15:21.921"/>
    </inkml:context>
    <inkml:brush xml:id="br0">
      <inkml:brushProperty name="width" value="0.09701" units="cm"/>
      <inkml:brushProperty name="height" value="0.09701" units="cm"/>
      <inkml:brushProperty name="color" value="#008000"/>
      <inkml:brushProperty name="fitToCurve" value="1"/>
    </inkml:brush>
  </inkml:definitions>
  <inkml:trace contextRef="#ctx0" brushRef="#br0">31 0 52,'1'12'33,"-5"-2"0,2 4-1,-3 1-21,-4-8-6,6 3-1,3-10-3,-9 11 0,9-11-1,0 0 1,0 0-1,0 0-2,0 0-4,8-13-3,0 14-7,-8-1-15,10-2-2,-2 3 1,-8-1 0</inkml:trace>
</inkml:ink>
</file>

<file path=ppt/ink/ink242.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2T07:15:39.625"/>
    </inkml:context>
    <inkml:brush xml:id="br0">
      <inkml:brushProperty name="width" value="0.09701" units="cm"/>
      <inkml:brushProperty name="height" value="0.09701" units="cm"/>
      <inkml:brushProperty name="color" value="#008000"/>
      <inkml:brushProperty name="fitToCurve" value="1"/>
    </inkml:brush>
  </inkml:definitions>
  <inkml:trace contextRef="#ctx0" brushRef="#br0">0 0 22,'0'0'29,"0"0"-4,8 0-1,-8 0-6,0 0-5,0 0-2,8 3-4,-8-3-2,-2 14-2,2-14-1,-2 15-2,2-15 0,1 15-1,-1-15 0,6 9-1,-6-9 1,9 9-1,-9-9-2,11 7-7,-3-2-15,-8-5-5,10 12 0,-10-12 1</inkml:trace>
</inkml:ink>
</file>

<file path=ppt/ink/ink243.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2T07:15:40.640"/>
    </inkml:context>
    <inkml:brush xml:id="br0">
      <inkml:brushProperty name="width" value="0.09701" units="cm"/>
      <inkml:brushProperty name="height" value="0.09701" units="cm"/>
      <inkml:brushProperty name="color" value="#008000"/>
      <inkml:brushProperty name="fitToCurve" value="1"/>
    </inkml:brush>
  </inkml:definitions>
  <inkml:trace contextRef="#ctx0" brushRef="#br0">28 56 30,'0'0'31,"7"10"1,-7-10-9,-6 10-6,6 0-4,0-10-3,-12 10-5,12-10-1,-11 3-3,11-3 0,-6-10-2,7 1-1,0-3-1,2 3-3,-2-6-2,-1 15-5,7-22-8,-6 11-11,-1 11 1,2-11 0</inkml:trace>
</inkml:ink>
</file>

<file path=ppt/ink/ink244.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2T07:15:41.656"/>
    </inkml:context>
    <inkml:brush xml:id="br0">
      <inkml:brushProperty name="width" value="0.09701" units="cm"/>
      <inkml:brushProperty name="height" value="0.09701" units="cm"/>
      <inkml:brushProperty name="color" value="#008000"/>
      <inkml:brushProperty name="fitToCurve" value="1"/>
    </inkml:brush>
  </inkml:definitions>
  <inkml:trace contextRef="#ctx0" brushRef="#br0">48 29 37,'0'0'30,"0"0"3,-11-15-11,11 15-7,-10-14-4,10 14-5,-11-2-4,11 2-3,-8 11-7,2-1-16,5 3-7,1-1-1,-1-1-1</inkml:trace>
</inkml:ink>
</file>

<file path=ppt/ink/ink245.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2T07:15:51.203"/>
    </inkml:context>
    <inkml:brush xml:id="br0">
      <inkml:brushProperty name="width" value="0.09701" units="cm"/>
      <inkml:brushProperty name="height" value="0.09701" units="cm"/>
      <inkml:brushProperty name="color" value="#008000"/>
      <inkml:brushProperty name="fitToCurve" value="1"/>
    </inkml:brush>
  </inkml:definitions>
  <inkml:trace contextRef="#ctx0" brushRef="#br0">24 17 30,'0'0'32,"0"0"1,-8 2 0,8-2-18,0 0-6,-10-3-2,10 3-2,0 0-2,0 0 0,0 0-1,0 0-2,0 0-1,0 0-3,0 0-1,-7-5-6,7 5-7,0 0-8,0 0-7,0 0 0,1-11 2</inkml:trace>
</inkml:ink>
</file>

<file path=ppt/ink/ink246.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2T07:15:52.718"/>
    </inkml:context>
    <inkml:brush xml:id="br0">
      <inkml:brushProperty name="width" value="0.09701" units="cm"/>
      <inkml:brushProperty name="height" value="0.09701" units="cm"/>
      <inkml:brushProperty name="color" value="#008000"/>
      <inkml:brushProperty name="fitToCurve" value="1"/>
    </inkml:brush>
  </inkml:definitions>
  <inkml:trace contextRef="#ctx0" brushRef="#br0">13 0 29,'0'0'34,"-5"15"0,5-15-1,-8 6-16,8-6-6,0 0-5,-3 10-4,3-10 2,0 0-4,0 0 0,0 0-2,0 0-1,0 0-8,3 15-11,-3-15-10,1 12-2,-1-12 2</inkml:trace>
</inkml:ink>
</file>

<file path=ppt/ink/ink247.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2T09:15:43.71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121 530 34,'-9'14'32,"9"-14"1,-9 11-5,8 1-7,1-12-6,-6 9-3,6-9-5,0 0-2,0 0-2,0 0-1,15-18 0,-2-2-1,4-8 1,5-7-1,2-8 1,6-4-1,1-6 1,3-2 0,3 0-1,-4 4 0,1 2-1,-4 8 0,-4 6 1,-5 10-2,-4 6 2,-4 11-1,-13 8 0,9 6 0,-11 7 0,-1 3 0,-3 5 0,1 1 0,0 0 0,0 1 0,2 0 0,0 0 0,2 3-1,-1-1 1,-1 2 0,1 5 0,0 4 0,-4 6-1,-1 2 1,-5 7 0,-1 1-1,-2 3 1,-2 0-1,0-2 1,0-5-2,2-10 1,4-5-3,2-14-1,7-3-5,2-16-12,0 0-13,3-12 0,4-2 0,1 3 1</inkml:trace>
  <inkml:trace contextRef="#ctx0" brushRef="#br0" timeOffset="2110">89 1638 20,'-22'15'26,"6"3"-6,0-1 0,0-4-4,6-1-2,1-9-2,9-3-1,0 0-1,11-22-3,2-3-1,11-1-1,1-12 1,9-1-3,1-7 1,4-1-2,3-3 0,2 1-2,-2 1 1,0 2 1,-5 5-2,-3 8 1,-5 4-1,-6 10 2,-6 6-2,-8 9 1,-9 4-1,8 19-1,-10-1 1,-3 5-1,1 5 2,-1 3-2,-2 4 1,5 4-1,-3 1 1,0 3 0,2 5 0,0-2 0,-1 2 0,0-5 0,0-3 0,1-8-1,1-4 0,0-9-1,2-6-1,0-13-4,0 0-6,0 0-15,6-15-6,-5 1 0,-1-3 1</inkml:trace>
</inkml:ink>
</file>

<file path=ppt/ink/ink248.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2T09:15:58.25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119 275 18,'7'15'30,"-8"0"0,0 9 2,-9 12-17,0-4-4,1 15-2,-4-4-3,4 7-2,-3-3-1,4-1-2,-1-2 0,3-7-3,3-6 0,1-8-3,6-3-2,-5-9 0,8-2-3,-7-9-5,0 0-16,11-15 2,-11 1 1</inkml:trace>
  <inkml:trace contextRef="#ctx0" brushRef="#br0" timeOffset="328">192 95 1,'14'-32'27,"5"9"2,-6 2 1,0 6-13,4 13-2,-2 4-5,3 11-2,-2 3-4,2 6-2,-3 4-1,3 2 0,-2 0-1,-1 0 0,-3-1 0,1-1 0,-4-1 0,-1-3 0,-1-2 0,-3-2 0,-1-3 0,-3 2 1,-4-2-1,-3 0 0,-4-2 0,-5-1-2,-5-2-1,-2-7-6,1 0-6,-5-4-10,-2-6-5,3 0 1,-1-7 0</inkml:trace>
  <inkml:trace contextRef="#ctx0" brushRef="#br0" timeOffset="906">862 284 28,'11'5'30,"-11"-5"1,15 1-1,-15-1-16,13 0-6,-1-1-3,0-3-3,2 1-1,0-3-2,-2 1-2,1 4-2,-1-3-6,1 6-14,-4 3-7,-9-5 2,10 13-1</inkml:trace>
  <inkml:trace contextRef="#ctx0" brushRef="#br0" timeOffset="1203">867 369 31,'1'22'30,"-1"-9"2,-2-1-12,4 6-4,-4-7-6,7 1-3,-5-12-4,7 11-3,2-11-5,0-7-4,7 0-8,-1-1-14,0-7-1,4 4 1</inkml:trace>
  <inkml:trace contextRef="#ctx0" brushRef="#br0" timeOffset="1640">1522 570 24,'0'0'30,"0"0"1,15-10-3,-6-19-16,7 3-3,3-14-3,5-1-2,4-9-1,3 0-2,4-5 1,1-1-1,2 4 0,-4 7 0,-4 6-1,-4 9 1,-8 13-1,-7 11 1,-11 6-1,0 31 0,-10 3 0,-7 8 1,1 8-2,-6 3 0,3 4-1,1-3 0,0 3-1,2-8-1,6 2-7,-2-10-13,4-7-7,5-4 0,-1-8 1</inkml:trace>
  <inkml:trace contextRef="#ctx0" brushRef="#br0" timeOffset="2937">80 1202 25,'-5'23'30,"-2"2"1,-2 2-7,4 10-4,-7-2-6,9 10-4,-5-3-3,4 5-3,-3 0-2,3 2-1,1-1-2,-3-4-2,6 2-2,-5-14-5,6-2-13,2-8-9,-3-22-1,7 8 2</inkml:trace>
  <inkml:trace contextRef="#ctx0" brushRef="#br0" timeOffset="3250">37 1134 23,'14'-18'28,"3"9"0,-9-3 2,3 4-19,-1 7-3,-2-2-3,6 7-2,-3-1-1,4 2-1,4 1 0,1 3 0,0-2 1,1 1 0,1 0 0,-2 4 0,-3-2-1,-1 4 2,-5 6-2,-5 3 2,-3 2-2,-3 4-1,-4 2 0,-1 0 0,-3 3-1,-2-7 0,3-4-1,-2-9-2,4-5 1,5-9 0,-10-5 1,7-9-1,-1 1-1,1-7-3,0 2-5,-2 1-10,-3-1-7,4 7 2,-5-3-1</inkml:trace>
  <inkml:trace contextRef="#ctx0" brushRef="#br0" timeOffset="3796">855 1262 14,'0'0'31,"0"21"-1,-1-9 1,1-12-10,7 26-7,-4-17-4,6 9-2,-1-4-3,4 2-1,-2-3 0,3 1-2,-2-5-2,2-1-2,0-1-3,-3-9-3,4 6-7,-14-4-16,14-2-3,-14 2 2,8-6-1</inkml:trace>
  <inkml:trace contextRef="#ctx0" brushRef="#br0" timeOffset="4109">761 1511 30,'0'0'31,"8"16"2,-8-16-2,10 2-13,2 6-8,-12-8-4,15 7-4,-6 0-5,-9-7-4,18 12-8,-10-5-15,1-3-3,1 2 1,3-6 0</inkml:trace>
  <inkml:trace contextRef="#ctx0" brushRef="#br0" timeOffset="4437">1415 1140 10,'-5'11'21,"-1"10"-2,-10-3-9,1 4-7,0 2-1,1 2 0,1-2 0,1 1 0,1 1 0,2-2-1,3 0 0,1 0 0,2 0-1,2 6-2,1-4-2,2 8-3,3 0 0,2 1-1,0 1 1,1-3 1,4-3 3,0-4 5,3-8 3,3-9 3,0-7 3,1-10 1,4-7 0,-6-9 1,4-3-3,-7-10-1,2 2-1,-10-8-2,0 3-2,-5-4-2,-5-3-5,2 5-15,-5 4-10,-8-2-2,0 7 0</inkml:trace>
</inkml:ink>
</file>

<file path=ppt/ink/ink249.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2T09:14:34.54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19 328 17,'-9'-5'27,"9"5"0,-6-9-3,6 9-9,0 0-4,0 0-3,-7-10-1,7 10-2,5-10 0,-5 10-1,13-18-2,-4 6 1,2-3-1,2 0 1,4-4-2,3 1 2,3-5-2,3-1 2,6-1 0,3-1-2,3 0 0,2 3 0,0 3 0,-1 6-1,-3 2 1,-1 8-1,-5 7 0,-5 4 0,-6 6 1,-5 7-1,-2 2 0,-8 2 1,-4 5-2,-4 5 1,-4 4 0,-2 5-1,-5 4 1,-2 9-1,-6 3 1,-1 6-1,-4 3 1,-2 0 0,-5 1-1,2-5 2,-1-2-1,-1-9-1,5-8 1,4-11-1,5-8 1,5-10-1,3-10 1,5-9-1,5-10-1,2-6 2,4-4-1,1-3 1,1-2-2,0 0 2,0 2-1,0 5 0,-1 4 1,-1 3-1,-3 14 1,4-15 0,-4 15-1,0 0 1,9 5 0,-9-5 0,9 13 0,-3-2 0,0 1 0,2 4 1,0 2 0,-2 2 0,1 2 0,0 2 0,-2-2 1,1-2 0,0-3 0,-1-2-1,0-3 0,5-2 0,-10-10 0,17 11 0,-7-7 0,3 3 1,0-2-1,2 2 0,0 0 0,4-1 1,0-3-1,2-1 1,1-4-2,2-1 1,2-6 0,4 1-1,1 0 0,-2-2-1,1 4-4,-7-7-11,0 9-19,-2-3 0,-8-4-2,-9-3 1</inkml:trace>
</inkml:ink>
</file>

<file path=ppt/ink/ink2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50.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2T09:14:50.46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2750 8,'13'-3'23,"-13"3"1,7-13-10,-7 13-2,10-5-1,-10 5-2,9-5-1,-9 5 1,0 0-2,10-1 0,-10 1-2,8-6 0,-8 6-2,16-11 0,-5 3 0,5 0 0,2-5-1,3 1 1,3-1-1,1 1 0,-1 0-1,-1 3 0,0 1 0,-2 4 0,-2 0 0,0 4 1,-4 2-1,0 3-1,0-1 1,-1 1-1,0 1 1,-1 3-1,0 0 0,-1 1 1,-2 0-1,1 2 0,-4 2 0,-2 2 1,-5 3 0,-2 6 0,-7 1-1,-2 6 1,-6 3 0,-3 4-1,-5 2 0,0 4 0,-4-2-1,2-2 0,-2 1 0,-2-3 0,2-3-1,1-3 1,4-5 0,0-4 0,4-3-1,5-3 1,2-6-1,4-4 1,9-8 1,0 0-1,0 0 0,0 0 1,0 0-1,0 0 0,8-5 1,-8 5-1,12-7 1,-12 7 0,11-8 0,-2 5 0,-1 0 0,1-1 1,1 3-1,2 1 1,0-1 0,-1 5 0,0-1 1,2 7 0,-2-1 1,-1 7-1,-1 1 0,-1 6 0,-1 1 0,0 2 0,3 1 0,3-1 0,1-5 2,5-4-1,5-7 0,5-7-1,7-11-1,3-5 1,1-5-5,0-12-3,7 3-24,-7-9-8,-6-7 1,-5-2-2</inkml:trace>
  <inkml:trace contextRef="#ctx0" brushRef="#br0" timeOffset="59344">574 440 33,'0'0'30,"-11"-2"2,3 0-11,8 2-7,-16 4-2,16-4-3,-18 9-3,10 2 0,-4-3-2,3 5 1,-3 1-3,0 2 0,-5 6 0,-2 4-1,-5 0 1,-4 8-2,-2 1 1,0 5 0,0 1-1,-3 3 0,7 1 0,5 2 0,4-2 0,7 0-1,6-5 1,8-3 0,6-4-1,4-5 0,4-1 0,6-8 1,2-4-1,3-8 0,1-2 0,0-5 0,-2-7 0,-2-3 1,3-7 0,-4-2 0,0-5 2,-1-3-1,-5-6 0,2-1 0,0-2 1,0-7 0,0-1-1,-2-1 1,-1-3-1,-2-1 0,-2-4 0,-3 2 0,-2-2 0,-4 0-1,-6 4 0,-4 0 0,-6 4 0,-5 4-1,-4 4 1,-3 3-3,-1 6 1,-4-3-1,3 4 0,-2-4 0,4 4 0,1-3-2,7 6-3,-2-6-1,7 12-7,-3 4-12,-2 2-6,5 13 0,-8 2 1</inkml:trace>
  <inkml:trace contextRef="#ctx0" brushRef="#br0" timeOffset="60750">450 1584 15,'0'0'29,"-6"-10"0,6 10-5,-14 14-6,0-5-4,3 8-4,-7-3-2,3 9 0,-5-4-2,4 4-1,-1-4 0,3 3-2,0-2-1,3-2-1,1 1-1,2-1 1,2 1-1,0 2 0,2 1 0,3 1 0,-1 3-1,2 4 1,0-1 0,-1 3-1,4 2 0,-2-1-1,2 1 1,0-1-1,2-3 0,1 1 0,1-4 1,5 0 0,-1-7 0,3-6 2,2-5-1,3-5 0,3-7 1,0-5-1,-1-9 1,3-4 0,-1-6 2,-1-2-2,-2-3 1,1 3 1,-3-5-1,-1 3 1,-3-1-2,-1 3 1,-4 1-1,-1-1 0,-3 2-1,-4 1 0,-3 1 0,-2 1 0,-3 3 0,-3 0-1,0 0 1,-3-1-2,-1-1 1,-1 0-1,0 3-1,-2-4-2,5 5-4,-5-4-5,7 5-11,0 5-9,-3 1-1,3 7 2</inkml:trace>
</inkml:ink>
</file>

<file path=ppt/ink/ink251.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2T09:15:52.953"/>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222 71 0,'2'-12'21,"-2"12"-6,9-11-3,-9 11-3,0 0-4,0 0-1,0 0 0,-10-11 0,10 11 0,0 0 0,0 0 1,-9-1 1,9 1 0,0 0 2,0 0-1,-12-2 0,12 2-1,-7-2 0,7 2-2,-17-1 0,6 2-2,-3 0 1,-1 3-2,-3 3 0,0 0 0,-2 2-1,4 2 1,-1 2-1,3 3 0,2 1 0,3 0-1,3 1 1,1 4 0,4-1-1,-1 0 1,3 2-1,0-2 1,0 2-1,2-1 0,-1 3 0,0-3 0,1-2 0,0 0 0,3-4 0,1-3 0,3-2 0,-1-6 1,5-5 0,2-1 0,1-6 0,1-1 1,0 0 0,2-3 0,-1 0-1,-1 0 1,1-1-1,-4 1 0,1 0 0,-2 0 0,1-1 0,0-2 1,-3 1 0,2 1 0,-5-3 0,1 3 1,-3-4 0,0 0 0,-3-1 0,0 0-1,-3 0 1,0-1-1,-3-1 0,0 1-1,-2 1 0,-2 2 1,0 0-1,-3 4 0,1 1 0,-1 2-1,1 0 0,-2 1 0,10 7-3,-15-11-1,15 11-2,-18-7-2,18 7-4,-17-4-4,8 3-10,2 1-2,-9-5 0</inkml:trace>
</inkml:ink>
</file>

<file path=ppt/ink/ink252.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2T09:15:54.54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167 114 17,'0'0'23,"0"0"-7,-5-9-2,5 9-4,0 0 1,-13-1-3,13 1 0,-11 2 0,11-2-2,-13 5-1,13-5-2,-16 9 0,8-2-2,-4-1 1,1 2-1,-1 1-1,2 3 1,-3 1 0,2 2-1,2 2 1,0 2 0,3 0-1,2 1-1,1 2 0,2 0-1,5 0 1,1-3-1,3 1 1,-1-3-1,4 2 1,1-4 0,2 2 1,2-4-1,1-2 1,2-2 1,2-4 0,3-3 1,-2-6 1,3-4-1,1-5 2,0-4-1,-2-5 0,-1 0 0,-4-4-1,1 3 0,-5-2 0,-4 1 0,-2 0-1,-5 2 0,-3 0 0,-2 2 1,-3 0-2,-5 2-1,0 1 0,-6 1 0,-2 4-1,-3 0 1,0 2-2,-4-2 0,1 5-1,-5-4 0,3 6-1,-2-6-1,4 5-1,-1-6-5,3 2-9,5 3-8,-4-7 1,4 8-1</inkml:trace>
</inkml:ink>
</file>

<file path=ppt/ink/ink253.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2T09:15:01.109"/>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82 131 7,'0'0'15,"-9"12"-2,9-12-4,-10 8-3,10-8-1,-8 9-2,8-9 0,0 0-2,-10 9-1,10-9-1,0 0-1,0 0 0,0 0 0,0 0 2,0 0 1,0 0 3,0 0 2,0 0 1,0 0 0,0 0 2,0 0-2,-2-11-1,2 11-1,0 0-3,4-11 0,-4 11-1,5-11-1,-5 11 0,7-12 1,-7 12-1,7-12 0,-7 12 1,0 0 0,0 0 1,8-8-1,-8 8 1,0 0-1,0 0 0,0 0 1,0 0-2,8-11 1,-8 11-1,0 0-1,8-5 1,-8 5 0,0 0 0,0 0 1,11-5 0,-11 5 1,0 0-1,0 0 1,0 0-1,7-10 1,-7 10-1,0 0 0,9-6-1,-9 6 1,8-7 0,-8 7 0,9-4 1,-9 4-1,7-5 1,-7 5-1,8-5 0,-8 5 0,10-9-1,-10 9 1,11-9-1,-11 9 1,14-9-1,-14 9 0,14-11 0,-5 8 0,-1-1 0,0 3-1,1 1 2,0 1-1,1 3 1,0 2 0,-3-1 0,4 5 0,-11-10 1,15 22 1,-8-10-1,1 5 0,-2-1 0,3 2 0,-2-1 0,0 1 0,1-1-1,-1 1-1,-2-5 1,1 2-1,-4 0 0,-1-4 0,-2 1 1,0 1-1,-5-1 0,-1 0 0,-3 3-1,-1 0 1,0 1-1,-3 1 0,-1 5-1,-2 0-1,-1 1 2,0 2-1,0 0 1,-4 2-1,2 0 2,0-1-2,1-2 2,-1-2 0,2 0 1,4-6 1,0 0-2,3-2 2,1-1-1,3 0 0,-1 0 0,1 2 0,-1-1 0,2 0 0,-1-1 1,2-1 0,1-2-1,4-10 0,0 0 0,0 0 0,15-1 1,-4-7-2,1-4 2,2-1-1,-1-2 0,0 3-1,-3-1 0,-1 1 0,-1 4 1,-8 8-2,14-12 1,-14 12-2,13-6 3,-4 3-1,1-1 0,1 0 0,-2-1-1,3 3 1,-1-2 0,-3 3 0,-1 2 0,-7-1 1,13 11-1,-9-2 2,-1 2-1,-1 1 1,1 1-1,-1 3 1,2-2-2,-1 0 1,2-2-1,1-2 0,1 1 1,0-3-1,4 0 0,1-4 0,0-1 1,1-2-1,2-1-3,-1-9-3,11-6-23,0-15-9,0-14 1,4-17-2</inkml:trace>
</inkml:ink>
</file>

<file path=ppt/ink/ink254.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2T09:14:5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29 27,'0'0'30,"7"-10"1,-1-1-10,-6 11-4,11-9-5,1 11-2,-12-2-4,20 0-1,-10 1-1,5 3-2,1-2 0,5 4-1,2-4 1,5 1-2,1 2 0,3-3 0,2 2 1,0 3-1,1 0 0,-5 4 0,-5 3 0,-2 4 1,-7 9-1,-8 2 1,-5 5-1,-8 5 1,-5 1-1,-4 1 0,-2-2 0,-4 0 0,1-7 0,1-4 0,0-6 1,4-6-1,2-7 0,4-4 0,8-5 0,0 0 0,-4-13 0,9 4-1,1-2 1,1 0 0,3 4-1,0 1 0,-1 4 0,-2 1 1,3 5-3,-10-4 2,15 14 0,-8-4 0,2 3 0,-2 1 0,3 5 0,-1 2-2,-1 2 3,3-1-2,-4 4 1,4 1-1,-3 2 1,-1 3 0,-2-4 2,-2 3 2,1-1-2,-2-1 3,-3-3-1,1-3 1,-3-5 1,1-2 1,-6-7-1,8-9 1,-22 9 0,8-10-1,-4-7-1,-4 1 0,-6-5-2,1-1-4,-7-4-1,-8-4-9,1-2-27,-11-3-1,-10 1 0,-8-4-1</inkml:trace>
</inkml:ink>
</file>

<file path=ppt/ink/ink25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5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5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5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5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6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5.656"/>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26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6.921"/>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26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6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6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6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6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6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5.656"/>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26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6.921"/>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269.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2:10:57.01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935 118 27,'-13'-28'14,"5"8"2,-10 0-3,1 1-1,-1 6-2,-2 1-2,-5 9 0,-3 0-2,-2 6-1,-7 3-1,-1 6-1,-7 2 0,2 5-2,-3 0 1,-2 8-1,0 1 0,2 5-1,-2 2 0,5 2 0,1 2 0,3 0 0,2 2 1,4-2-1,4-2 1,4 2-1,3-4 1,3 1 0,0 0 0,8-4-1,-1 6 1,5-3-1,-1 1 1,4-3-1,3 5 1,-1-1-1,2 1 0,2 2 1,-2 1 0,1 4 0,-2 4 0,2 4 1,0-1 0,4 2 0,-1-1 0,2-1 0,1 0-1,6-2 1,1-11-1,2 3 0,2-6 1,4 0-1,2-7 0,3 0 0,-2-6 1,4 0 0,3 0 0,2-3-1,2-4 1,-1-1-1,0-1 0,3-2 1,0-1-1,3-2 0,1-2 0,0-1 0,-3 1 0,4-4-1,-1-2 1,-4-1 0,-2 0 0,-2-2-1,2-6 1,-1 0 0,-3-7-1,0-2 1,0-6-1,0-6 0,-1-4 0,1-4 1,-2-6 0,1-2-1,0-5 0,-1-5 1,5-2 0,-3-1 0,0 2-1,-1-5 1,-2 2-1,-3 0 0,-5 1 1,-2 3 0,-8 3-1,-3-4 1,-7-4 0,-2 5 0,-7-2-1,-9 0 0,-1-4 0,-8-1 0,-5-4 0,-2 1-1,-2 1 0,-13 2 0,4 10-2,-15-2-3,0 18-4,-19 6-20,-11 11-7,-7 18-1,-24 8 1</inkml:trace>
</inkml:ink>
</file>

<file path=ppt/ink/ink2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70.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2:10:39.82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874 29 32,'-32'-14'11,"1"4"1,-5 3-2,1 2-1,-5 5-2,-2 5-1,0 6-2,-5 2-2,-2 7-1,-2 2-1,0 5 0,3 4 0,-5 4 1,8 4 0,0-2 0,7 8-1,5 0 1,3 3 1,4 2-1,2 2 0,9 2 1,-3-4-1,7 2 1,-1-5-1,5 2 1,1-3-1,5-1 0,-5-2 0,7 2 0,-1-4 0,6 2 0,-3-1 1,6-2-2,1-1 2,-1 0-1,2-4 1,2-2-1,5 2 0,-1-3 1,8 1-1,0-5 1,3-1-1,2-4 1,7-1-1,3-5 0,1 1 0,6-10 1,-5 0-2,8-6 2,-4-2-1,2-4 0,3-3 1,0 0-1,-3-5 1,5 2 0,-2-6 0,3 4 0,1-3 1,2 0-1,-3-4 1,1 3-1,0-5 0,-1 3 0,-4 2 1,-5-2-1,-4 0 0,-8 0 0,-4-1 0,-4-2 0,-7-5 1,-2 2-1,-3-6 0,-3-5 0,2-4-1,-2 0 0,-3-3 0,2 0 1,-6-3-1,2 3 0,-5-4 0,-2 5 0,-4-2 0,-3 1 0,-3-4 0,-4 2-1,-1 4 0,-9 2 0,-4 1 0,-7 3 0,-3 6-2,-6-1 0,-7 4-2,-4-1-2,-2 9-2,-14-8-5,9 9-14,-5 2-10,-12-2 0,1 9 1</inkml:trace>
</inkml:ink>
</file>

<file path=ppt/ink/ink27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2:10:32.70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851 0 31,'-30'2'14,"-7"-2"-1,0 6-4,-6-1-1,4 2-3,-8 0 0,2 2-2,-4 1-1,4 1 0,-2 4 0,2-2 0,3 3 1,1 0-1,6 1 1,0 2-1,7 1 0,-2 0 1,8 5-1,-5 1-1,4 3 1,3 3 0,-1 7 0,5 0 1,-1 3-1,4 2 0,3 4-1,2 0 1,4 5 0,5-3-1,5 2 0,2 3-1,3 1 1,4 0 0,-1-1 1,4-3-1,4 2 1,-2-6 0,2-2 1,-2-6-1,6-2 1,2-5 0,1-4 0,5-3 0,-1-1 0,2-7 0,5-2 1,-1-3 0,5-1-1,-4-11-1,8 1 1,-7-11-1,6 2 0,-3-6-1,1-2 1,-2 1-1,4-6 1,-3 0-1,1 1 0,-3-3 0,2-1 0,-2-3 1,0-6-1,1-1 1,-7-3-1,2-2 0,-3-5 0,-3 2 0,-3-1 0,-4-4 0,-5 3-1,-2-4 1,-7 1-1,-2 0 1,-6 0-1,-2-9 0,-4 1 0,-4 4 0,-4-1 0,-3-1-1,-5 4 1,-4-1-2,-5 1-1,-2 12-1,-8-6-3,-3 15-4,-13-7-8,5 10-14,-5 8-6,-7 0 1,-2 10 2</inkml:trace>
</inkml:ink>
</file>

<file path=ppt/ink/ink272.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2:10:29.67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555 36 40,'-15'-13'11,"3"7"-1,-2-4 0,1 6-2,-2 1 0,-5 3-2,-1 0-1,-2 6-2,-3 1 0,0 3-1,-6 9 0,0-2-1,-5 5 1,2 4-1,-4 3 0,2 0 1,2 3-1,3-5 0,5 3 1,3-2-1,7 1 0,4-6 0,8 1 0,0 0 0,5 0 0,5 1 0,1-1-1,7 2 1,-1 0-1,3 0 1,2 3 0,-2 0-1,2-3 1,1 3-1,3-1 1,-2-2 0,2-2 0,-4-1 0,5-1 0,-4-2 0,1-2 1,-5-7 0,4 1 0,-2-5 0,0-1 0,-2-3 1,4 0 0,-4-9 0,4 3 0,-1-7 1,2-2-2,3-7 1,6-1 0,-2-9 0,2 0-2,1-4 1,1-2 0,1-2-1,1-4 0,-6 4 1,2 2-1,-5 2 1,0 2-1,-5 1 1,-4 7-1,-2 1 2,-3 5-2,-9 0 1,0 2 0,-6-1 0,2 2-1,-7-1 0,-2-2 0,-3 0-2,2 1 2,-5 0-1,0 1-1,0 2 0,-6 0-1,3 5-1,-5 2-2,0 12-4,-6-8-10,2 7-19,-1 13 1,-6-2-1,2 12 2</inkml:trace>
</inkml:ink>
</file>

<file path=ppt/ink/ink27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7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7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7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7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7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5.656"/>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27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6.921"/>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2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8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8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8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8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8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8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5.656"/>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28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6.921"/>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28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8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8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9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9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9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5.656"/>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29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6.921"/>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294.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6T00:09:25.296"/>
    </inkml:context>
    <inkml:brush xml:id="br0">
      <inkml:brushProperty name="width" value="0.02646" units="cm"/>
      <inkml:brushProperty name="height" value="0.02646" units="cm"/>
      <inkml:brushProperty name="color" value="#FF0000"/>
      <inkml:brushProperty name="fitToCurve" value="1"/>
    </inkml:brush>
  </inkml:definitions>
  <inkml:trace contextRef="#ctx0" brushRef="#br0">0 0 9,'17'28'16,"-17"-28"-6,16 4-7,3 1-26</inkml:trace>
</inkml:ink>
</file>

<file path=ppt/ink/ink29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9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9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9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9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0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5.656"/>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30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6.921"/>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302.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2T09:28:16.921"/>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257 0 7,'-16'2'19,"7"6"-4,-6 0-1,2 4-1,-3 6-2,-3 3 0,0 5-2,-1 2-2,1 5-1,-2 0-2,3 4 0,-1 1-1,2 1-1,4 1-1,2 3-1,4-4 1,3 1-1,4-4 1,4-1-1,5-4 0,3-1 0,3-4 0,2-4 1,6-3-1,-1 1 1,2-3 0,-1-2 0,2-1-1,0-3 1,0-2 0,0-4 0,-1-2 0,-1 0-1,1-6 1,1-2 0,-1-5 0,-1 1 1,1-4-1,-3 1 0,0-6 1,-1 0 0,-3-4 0,0 0-1,-2-5 1,-2-3 0,-2-7 0,-2 1 1,-2-7-1,4 1 1,-7-3-1,-1 2 0,-1 0 0,-3 7 0,-3 4-2,-5 6 1,-5 8-1,-1 6 1,-7 6-1,0 5 0,-2 2 0,-1 3 0,-1-1 0,2-6 1,3-2-1,0-3 0,5-5 0,1-3 0,1-2 1,2 3-2,2 0 0,0 2-1,0 7-5,-2-5-5,2 5-20,0 5 1,-2-4-3,1 4 2</inkml:trace>
</inkml:ink>
</file>

<file path=ppt/ink/ink303.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2T09:27:44.29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1092 20 14,'0'0'16,"0"0"0,0 0-1,0 0-2,0 0 1,0 0-3,0 0 0,0 0-2,0 0-1,-6-10-2,6 10-1,0 0-1,0 0-1,0 0-1,0 0-1,0 0 0,0 0 0,0 0 0,2-10 0,-2 10 0,0 0 0,0 0 1,0 0-1,0 0 1,0 0-1,0 0 1,0 0 0,0 0 0,0 0 0,0 0 0,0 0-1,0 0 1,0 0 0,0 0 0,0 0 0,-10 10 0,10-10 0,-5 10 0,5-10 0,-2 15 0,2-15 0,-6 16-1,6-6 0,-1 1 0,-1-2 0,-1 1 0,2 0-1,-1 0 1,2-1-1,-3 2 0,2-2 0,0 1 0,1-1 0,0-9 0,2 17 0,-2-17 0,3 14 0,-3-14 0,5 16 0,-5-16 0,3 13 0,-3-13 0,3 17 0,-3-7 0,1 0 0,-1 1 0,-2 0 0,1 0 0,0 1 0,-1-1 0,0 0-1,0 0 2,2-11-3,-4 18 2,4-18-1,-3 14 1,3-14-1,-2 10 1,2-10 0,0 0-1,0 11 2,0-11-1,0 0 0,0 0 0,0 0 0,0 0-1,0 0 1,0 0 0,0 0-1,0 0 0,0 0 0,0 0-1,0 0 0,0 0-1,0 0-1,0 0-2,0 0-7,8-12-19,-8 12 0,6-10-3,-6 10 4</inkml:trace>
  <inkml:trace contextRef="#ctx0" brushRef="#br0" timeOffset="4813">142 1643 20,'0'0'26,"-9"-4"1,0 6-6,1 0-9,0 8-3,-3-4-2,1 4-2,-1-2 0,1 2-1,1-2 0,0 2-1,0-7 1,9-3 0,-12 9-1,12-9 0,-7 8 0,7-8-1,-8 13-1,3-4 1,3 1-1,-1 3-1,2 1 1,0 2-1,2 1 0,2 1 0,0 5 0,2 3 0,-3 1 0,3 1 0,-1 5 0,0 1 0,-1 3 0,0-3 0,-1 2 0,2-3 1,-2 0-2,1 0 1,0-5 0,2-4 0,0-4 1,3-4-1,-1-4 0,1-3 0,3-3 2,0-3-2,0-3 0,0-1 0,2-2-2,0-2 2,0-3 0,0 1-1,2-4 0,-2-1 0,0-2 0,2-3 0,-1-1 1,-1-4-1,-1 1 1,-1-2 0,0 0 0,-3-2 0,2 0 0,-3 0 0,1-4 1,0-1 0,1-3 0,1 0 0,-3-3 1,3 2 0,-4 0 0,-1 7 0,-1 2 1,-4 7-1,-2 3 0,-1 4-1,3 11 0,-10-13 0,10 13-1,-10-11 0,10 11 0,-11-13 0,11 13 0,-8-14 1,8 14-1,-7-16 1,7 16-1,-13-10 1,3 7-1,1 3 1,-4 0-1,0-3-1,-4 2 1,0-3-1,0 0 0,-2-4-1,3 2-1,-3-1-1,4 3-1,-4-2-5,10 11-15,-3 1-9,-1 3 0,1 5 1</inkml:trace>
  <inkml:trace contextRef="#ctx0" brushRef="#br0" timeOffset="13594">1058 1468 13,'0'-10'15,"-1"-1"2,1 11 0,0 0-1,-10-9-1,10 9-3,-9 13-1,5 2-2,-3-3-2,6 6 0,-6-3-3,5 6 0,-1-3-1,2 3 0,0-3-2,1 2 1,0 0 0,-1 3-2,-1-2 1,2 3-1,0-2 0,-1 2 0,1 0 0,-1 1-1,-1 1 1,1 0 0,-1 4 0,-2 2 0,2-2-1,-2-1 0,1 0 0,1-6-1,1-3-1,-1-6 0,4-5 0,-2-9-1,0 0-2,0 0-2,9-11-3,-7 0-10,1-1-9,2 1 1,-5-6 0</inkml:trace>
</inkml:ink>
</file>

<file path=ppt/ink/ink304.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2T09:27:56.015"/>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6 0 24,'0'0'26,"0"0"-7,0 0-1,0 0-4,0 0-2,0 10-3,0-10 0,0 0-1,0 0-1,7 14-1,-7-14-1,3 17-1,-3-5-2,3 4 1,-3 1-2,1 6 2,-1 2-2,0 5 0,-1 2-1,0 3 1,-1 5-1,0 2 0,-2 0 1,3 0-1,-2 0 0,1-4 0,0-3 1,1-3-1,1-4 0,1-4 0,1-5 0,0-4-1,1-3 1,-2-3-1,-1-9 1,4 13-2,-4-13-1,0 0-1,1 11-1,-1-11-4,0 0-7,0 0-16,0 0-3,0 0 3,0 0 0</inkml:trace>
</inkml:ink>
</file>

<file path=ppt/ink/ink305.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2T09:28:27.734"/>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215 123 0,'0'0'8,"-13"7"1,13-7 0,-10 9 2,10-9 0,-14 18 0,5-4 0,-2 2-2,-2 1 1,2 3-4,-3-1 0,1 3-1,-1-2-1,1 3 0,0-3-1,3 1 1,0 0-2,0 2 0,2-2-1,2 2 0,-1-1 0,0 2-1,5 2 1,-3 0 0,4 0 0,0-1-1,2-2 1,-1 2-1,2-3 2,1-1-2,1-2 0,2 0 0,1 0 0,1 0 0,1 0 0,2-2 0,1 2 0,1-2 0,2 0 0,0-1 0,2-4 0,-1-1 0,0-2 0,0-3 0,0-4 0,-1-4 1,2-5-2,0-1 1,1-5 0,-1 0 0,2-4 0,1 0 0,-1-1 0,-1 1-1,-2 1 1,0-1 0,-1 0 1,-3 2-2,0-2 2,-2-2 0,0 0-2,2-3 2,-1-5-1,2-3 0,0-1-1,1 0 1,-2-1 0,-2 4-1,3-1 2,-7 7-1,-3 3 2,-2 4-1,-2 4 1,1 11-1,-9-15 1,9 15-1,-17-15 0,8 9-1,-1-5 1,-1 1-1,1-2 1,2-1-1,-2-3 0,2-2 0,-1 0 1,0 1-1,-1 1 0,-2 3 0,0 0 0,-3 3 0,-1 1 0,-2-1 0,0 0 0,-1-2 1,1 0-1,1-1 0,-1-2 0,3 3 0,0 0 0,0 3-1,0 1 1,2 3-1,1 2-1,-1-3 1,3 5-2,-1-3-1,11 4-3,-17-7-13,10-1-11,7 8 1,-14-10 0</inkml:trace>
</inkml:ink>
</file>

<file path=ppt/ink/ink306.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2T09:28:23.359"/>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86 0 0,'0'0'16,"0"0"-1,-9 10-1,9-10-1,-10 12-1,10-12-1,-10 16 0,8-7-2,2-9 1,-8 15-2,8-15-1,-6 11-1,6-11-2,0 0-1,-7 10-1,7-10 0,0 0 0,0 0-1,0 0 0,0 10-1,0-10 1,0 0 0,0 0-1,4 8 1,-4-8-1,0 0 1,2 12 0,-2-12-1,0 0 1,1 11 0,-1-11-1,0 0 1,0 0 0,0 0-1,0 0 1,0 0-1,0 0 1,0 0 0,0 0 0,0 11 0,0-11-1,0 0 1,0 0 0,0 0 0,0 0 0,0 0-1,2 9 1,-2-9 0,0 0 0,0 0-1,0 0 2,0 0-1,9 7 0,-9-7 0,0 0 0,4 14-1,-3-1 0,-2 2 1,1 8-1,-1 2 0,-3 7 0,2 7 0,-2 7 0,0 5-1,1 4 2,-2 5-2,-2 3 2,4 2-1,-3 2 1,0-3-1,1-8 0,3-7-1,2-5-4,-1-15-7,8-8-11,-7-21-10,10 3-1,-4-14 1</inkml:trace>
</inkml:ink>
</file>

<file path=ppt/ink/ink307.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2T09:28:31.953"/>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81 201 31,'0'0'30,"0"0"2,-3 11-9,-4-2-5,4 16-4,-5-3-5,3 14-1,-4 0 0,2 12-4,-2 1 0,2 8-2,-1 2 0,2 5-2,2-2 0,-1 2 0,5-2 0,0-4 0,1-4-1,1-8 0,3-5-2,-3-9-1,4-4-4,-6-13-3,10 5-8,-10-20-14,4 14-1,-4-14 1,0 0 1</inkml:trace>
  <inkml:trace contextRef="#ctx0" brushRef="#br0" timeOffset="578">656 0 20,'0'0'25,"-15"14"-5,4 2-2,-2 3-4,-1 6-4,-6 3-2,4 11-2,-7 1-1,3 7 0,-4-1-1,4 7-1,-1-1 0,5 3-1,1-3 0,5-3-1,4-2 0,4-4-1,4-4 1,5-5-3,1-4 2,3-3 0,1-6-1,0-3 0,3-4 0,-2-1 0,1-7 0,3-1 0,-2-7 0,1-1 1,0-3-1,3-6 1,-2-3-1,-1-8 1,2-1-1,-2-4 1,1-5 1,-1-7-1,0-4 1,-2-3 0,0 0 0,1-1 1,-6-2 0,1 2 0,-4 1-1,-3 5 1,-3 3-1,-3 3 0,-1 2 0,-4 6-1,-1 4 0,-2 3-1,1 8 0,-2 0-1,3 6-1,0 1-2,9 6-4,-12-1-4,12 1-11,0 0-6,0 0 0,0 0 2</inkml:trace>
  <inkml:trace contextRef="#ctx0" brushRef="#br0" timeOffset="1468">1262 128 22,'-7'34'28,"-6"2"1,0 4-8,4 10-4,-4-1-5,5 8-2,-2-2-2,5 6-3,-1-3 0,6 2-3,-1-1-1,2 1 0,0-4-1,2-2 0,-1-3-2,0-6 0,3-4-3,-5-11-4,6-2-6,-4-12-13,-2-16-4,9 9 1,-9-9 1</inkml:trace>
  <inkml:trace contextRef="#ctx0" brushRef="#br0" timeOffset="2015">1635 134 6,'0'0'26,"-2"18"2,-3-2-5,3 8-3,-4 2-4,5 9-2,-6 0-2,4 9-2,-5 0-3,3 9-2,1 0-1,0 5-2,1 2-1,2-1 0,0-1-1,2-5-1,3-4 0,-1-5-1,2-4-3,0-10 0,4 0-5,-5-12-6,6 0-16,-3 0-1,-3-3 2,1-2-1</inkml:trace>
  <inkml:trace contextRef="#ctx0" brushRef="#br0" timeOffset="4093">2199 141 16,'0'0'20,"0"0"-1,0 0-2,0 0 1,-2-9-4,2 9-1,-10 6-2,10-6-2,-15 10-3,8-2 0,-3-2-2,1 5-1,-4-1-1,4 0 0,-2 3-1,2 2 0,0 1 0,0 2 0,-1 3 0,3 2 0,-2 1 0,3 3 0,0 5 1,1 0-2,1 1 1,2 2-2,2-2 1,0 1-2,2 0 4,2 0-4,-1-2 1,1 1 1,2 0 0,0 2 1,-3 3-2,3 2 2,-1 0-1,1 3 0,0-4 0,1-2 0,1-4 0,1-4 0,3-9 0,1-6 0,-1-5-1,3-8 1,1-5 0,2-5-1,0-2 1,0-5-1,1-3 1,-2-3 0,3-3 0,-2-2-1,0-1 1,-3-1-1,1 1 0,-3-1 1,-4 2 0,-2-1-1,-2 2 1,-3 2-1,-3 0 1,0-3 0,-3 1 0,-1-1-1,1-3 1,-2-3 0,3-2 0,1-3 1,1-3-1,1-5 0,4 2 0,-3-1 1,6 1-1,-4 8 0,0 4-2,-2 6 0,-1 9-2,-6 4-2,6 13-5,-15 0-12,4 4-9,0 5 1,-5 0 1</inkml:trace>
  <inkml:trace contextRef="#ctx0" brushRef="#br0" timeOffset="5359">2895 231 13,'0'0'10,"-2"-15"-1,2 15-1,0 0 0,-5-11-3,5 11-1,0 0 0,0 0 0,-8-10 2,8 10 0,0 0 0,0 0 1,-2-12 0,2 12 1,0 0 0,0 0-1,-3-14 0,3 14-1,0 0 0,0 0 0,-9-1 0,9 1 0,0 0-2,-5 13 1,2-2 0,3 4-2,-2-1 0,5 9 1,-3-1-2,3 7 1,-2 2-1,1 5 0,-1 0 0,1 4-2,0-2 1,-1 1-1,-1 0 0,0-2 0,0-1 0,0-2-1,1-3 1,0 0 1,1-5-1,0-1 0,-1-2 0,-1-1 0,2-2 0,-2 0 0,-2-1 0,2-2 0,0 0 0,0-1 0,0-3 0,0-3 0,0-10 0,3 11 0,-3-11 0,0 0 0,0 0 0,9 0 0,-9 0 0,0 0-1,0 0 1,7 5-2,-7-5-1,0 0-4,3 11-8,-3-11-19,0 0-1,0 0-1,-9-9 2</inkml:trace>
  <inkml:trace contextRef="#ctx0" brushRef="#br0" timeOffset="7422">3466 49 12,'-4'12'23,"-3"1"-3,0 0-4,2 7 0,-4 0-3,4 7-1,-6-1-3,6 6-1,-5-4-3,4 6-1,-3-1-1,1 2-1,-2-4-1,3 4 1,-1-2-1,4-1 0,0 2 0,2-1 0,1-1 0,4 1-1,-1-2 0,4-1 0,-1 2 0,1-1 0,-1 4 0,1 0 1,-1 2-1,-2-1 1,4-2-1,-3 0 0,0-8 0,4-6 0,0-5 0,1-9 0,3-6 0,1-8-1,1-4 2,3-3-1,-1-3 0,0-2 0,-2 0 0,0-1 0,1-5 1,0 0-1,0-2 0,0-4 0,0-3 1,0-3-1,0-2 1,-1-3-1,-1-2 0,0 3 2,-6-2-1,-1 5 2,-2 5-2,-2 3 2,-7 6-2,3 7 2,-5 2-1,-4 4-1,1 3-1,-1-2-1,-1 0 1,0-3-1,1-2 0,0-2-2,1 4 0,1-4-4,4 7-3,-5-3-16,5 4-7,5 10 0,-9-14 2</inkml:trace>
</inkml:ink>
</file>

<file path=ppt/ink/ink308.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2T09:28:40.29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36 675 5,'-18'-6'28,"8"7"1,1-2 2,9 1-11,0 0-4,0 0-4,23 2-3,0-4-1,11 5-1,4-4-1,8 5-2,6-2-2,8 2-1,3-2 0,6-3-1,4 2 0,5-2 0,7-3 0,2-3 0,5-3-2,2-5 0,1 0-5,-4-8-4,6 5-14,-8-6-10,-6-3 1,-5 0-1</inkml:trace>
  <inkml:trace contextRef="#ctx0" brushRef="#br0" timeOffset="438">1468 0 3,'8'9'27,"6"11"1,-7-1 1,1 6-13,4 7-3,1-5-5,7 5 0,2-6-2,11 3 0,4-7 0,9 2 1,4-8-2,7 4-1,1-5 0,1 4-2,0-3 0,-1 2 0,-5 3 0,-5 1-2,-8-1 1,-5 1 0,-11-2-1,-8 2 0,-12 1 0,-17 6-1,-16 5-1,-20 5-1,-24 18-6,-27 8-26,-23 10 0,-26 11-1,-26 4 1</inkml:trace>
</inkml:ink>
</file>

<file path=ppt/ink/ink30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2T23:54:44.87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226 1 20,'0'0'1,"0"0"2,0 0-1,0-3 0,0 3 0,0 0-1,0 0 0,0 0 0,0 0 0,0 3-1,0-6 1,0 6 1,0-6 0,0 3 0,0 0 0,0 0 1,0 0-1,0 0 0,0 3 1,0-3-1,0 0 0,0 0-1,0 3 1,0 0-1,0 1 0,-2 2 0,2-3 0,-1 11-1,1-5 1,0 8-1,0-1 1,3 0 0,-3 5 0,2 1-1,-1 4 2,3-2-1,-3 5 1,3-1-1,-3 5 0,1-1 0,0 1 0,-1 1 0,1 4 0,-1-4-1,-1 0 1,2-1 0,-2-2 0,0-2-1,0 2 1,2-8-1,-2-4 0,1 1 2,1 1-2,0-5 0,-1 4 0,3-2 0,-3-2 0,-1 2 1,0 0-1,0-2 0,0 4 0,0-2 1,-1-2 0,-1 2-1,-1 3 0,1-1 0,-1-1 1,1-1-1,2 3 1,-2-1-2,-2 0 1,2-1 1,0-3-1,1 4 0,-1-4 1,-1 4-1,3-5 1,-4 4 0,3-1 0,-1-2 0,2 2-1,0-3 1,-3 1 0,1-3 0,-1 4-1,3-4 1,-2 0-1,2-4 1,-1 1-1,1-3 0,0-1 0,0 1 0,0-4 0,0 0 0,1 4 0,-1-4 0,2 2 1,-2 1-1,3 1 1,-3-1-1,0 1 1,2 1-1,-2-1 1,0-1-1,1-1 0,-1 0 0,2 0 1,-2 0-1,0-2 1,2 4 0,-2-4 1,0 2 0,1 0-1,-1-1 1,0 0-1,0 1 0,-1-2 0,1 2 0,0 0 0,0 0 0,0-1 0,1 3 0,-2 3 0,2-4 0,-2 4 0,1 0 0,0-4 1,0 1-2,-2 3 1,2-7-1,0 3 0,0-4 0,0 1 1,-2 1-1,2 2 0,2-1 0,-2 1 0,0 3 0,0-1 1,0 2-1,0-1-1,0-5 1,0 2 1,0-3-1,0 1 0,0-3 0,0-1 0,0 0 0,0-1-1,0-3-2,0-2-3,-2-4-4,2-6-3,-1-4-3,1-6-2,0-3 0,-7-15 0</inkml:trace>
  <inkml:trace contextRef="#ctx0" brushRef="#br0" timeOffset="1281">243 697 37,'-4'-54'11,"6"2"-1,-5 0-2,4 5-1,-2-2-2,-1 1-1,0 6 0,2-4-1,2 7-1,-4 0 1,2 7 0,0-1-1,0 4 1,-1 2 0,1 6 1,-2 2-1,2 4-1,-3-1 2,3 9-2,-2-3 0,2 4 1,-2 3-2,1 3 0,1 0-1,0 0 0,0 3 0,0 0 0,0 4-1,0 3 1,-2-4 0,2 4 0,0 3 0,0 0 0,-1 5 1,1 0-1,-2 3 1,0 3-1,1 2 0,1 1 0,-4 2 0,3 0 1,-1 1-1,0 2 0,1 2 1,-1 2-1,2-2 0,0 4 1,0-1-1,0 1 0,0 1 0,2-1 0,1-4-1,-1 2 2,3-2-1,-4-3 0,1 0 0,3-2 0,-2 0 1,0-1-1,-1 3 1,3-3-1,-3 1 1,-2 1-1,0-4 1,1 3-1,-1-1 1,2-2-1,-2-3 0,0 1 1,0 2 0,0-1-1,0-1 0,0 5 1,0 1 0,-2-1-1,2 0 0,0 4 1,0-7 0,0 0 0,2-1 0,-2-3 0,2 3 0,1-6 0,-2 3 0,-1-1 0,2 0 0,-2-3 0,0 1 0,2-1 0,-2-1 0,1-1 0,-2-3 1,2-3-2,-2 0 1,1-2 0,0-5 0,1 0-1,-1-1 1,0-1 0,-1-1-1,1 0-1,0 0 0,-2-3-2,5 5-3,-6-9-9,3-2-13,7 12-7,-14-16 2,14 16 0</inkml:trace>
  <inkml:trace contextRef="#ctx0" brushRef="#br0" timeOffset="3578">0 1158 29,'0'0'14,"6"7"-1,-3-2-2,1 3 0,2 1-1,-1 6-3,7 1-2,-6 4-1,2 3-1,1 0-1,2 1 0,-1 4-1,1-1 1,-1 3-2,2-1 1,1-3-1,-2 2 1,3-2-1,-3 0 0,4-5 0,-7 2 1,4-2-1,-1-4 0,-4-3 0,2-1 1,0-3-1,-4-2 0,3 2 1,-5-3-1,4-3 0,-4 3 0,0-4 0,4 0 1,-2 1-1,1-1 1,1-3 0,3 0 0,0 0 0,-6 3 0,6-3 0,-1 0 0,-1 0 0,0 0 0,-1 0 1,-3 0-1,1-3 1,2 3 0,-4-7 0,5 4 0,-6 0 0,8-4 0,-8-1 0,7 3-1,-5-4 1,6 0-1,-7 0 0,5-6 1,-5 2-1,7-3 0,-2-4 0,-3 2 0,4-1-1,-1-1 1,-2 1-1,4 4 0,-7 0 0,6 1-1,-6 5 0,2-2-1,1 1-2,-4-1-2,6 4-5,-8-6-5,4 0-10,5 8-7,-10-13 1</inkml:trace>
  <inkml:trace contextRef="#ctx0" brushRef="#br0" timeOffset="4859">576 607 18,'8'13'33,"-15"-13"2,6-6-3,-6 6-12,-6-7-4,5 4-7,-7-7-2,5 0-3,-4-1-1,4 3-2,0-4 0,2 6-1,3-2-1,1 5 0,6 6-2,-4 0-4,11 10-4,-9-3-8,5-2-16,8 16-2,-8-11 2</inkml:trace>
  <inkml:trace contextRef="#ctx0" brushRef="#br0" timeOffset="5375">709 923 37,'-2'-27'17,"10"2"-3,-3-7-2,5 2-2,2-4-3,-1 0-2,6-8-1,-4-1-2,8-3 0,-3 1 0,3-1 0,-1 1-1,-2 4 0,4 0 0,-8 12-1,1 1 1,-5 12 0,0 1-1,-4 9 1,-4 2 0,0 8 0,-2 2 0,-4 4 0,1 3-1,3 2 0,-1 2 0,-1 6 1,0 5-1,-1-2 0,0 3 0,-1 4 1,3 1-1,-7 5 0,3 4 1,-4 2-1,1-1 1,2 7-1,-6-2 0,1-4-1,-3 1-2,3-4-2,-1-2-4,3-8-9,-4-14-12,11 8 1,-8-26 0</inkml:trace>
</inkml:ink>
</file>

<file path=ppt/ink/ink3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1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1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5.656"/>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31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6.921"/>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31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1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1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1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2.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2T23:54:51.390"/>
    </inkml:context>
    <inkml:brush xml:id="br0">
      <inkml:brushProperty name="width" value="0.05292" units="cm"/>
      <inkml:brushProperty name="height" value="0.05292" units="cm"/>
      <inkml:brushProperty name="color" value="#FF0000"/>
      <inkml:brushProperty name="fitToCurve" value="1"/>
    </inkml:brush>
    <inkml:brush xml:id="br1">
      <inkml:brushProperty name="width" value="0.05292" units="cm"/>
      <inkml:brushProperty name="height" value="0.05292" units="cm"/>
      <inkml:brushProperty name="color" value="#333399"/>
      <inkml:brushProperty name="fitToCurve" value="1"/>
    </inkml:brush>
  </inkml:definitions>
  <inkml:trace contextRef="#ctx0" brushRef="#br0">1494 0 35,'-5'0'13,"8"7"-2,-4-1-1,2 7 0,-2 0-1,1 5-2,0 8-1,-3 0 0,3 10-1,-4-5-1,6 5-1,-5 3 1,3 4-2,0-1 0,0-1-1,-2-1 1,2 4-1,0-3 0,0-2 1,2 0-2,-2-3 1,-4-3-1,4 1 1,0-1 0,0-2 0,4 1-1,-4 1 1,-2-4 0,0 4 0,4-4-1,-7 2 1,2-2 0,-1 1 0,0-1-1,0-3 1,1-1 0,0-3 0,-1 0-1,3-1 0,-1-2 1,0 1-2,2-5 2,0 3-1,-1-4 0,1 6 0,0-4 0,-3 4 0,3-2 1,-2-4-1,0 3 1,2-4 0,-1 1-1,-1-4 0,2-2 0,0-1 0,0-4 0,0-1 1,0 1-1,0-3 0,0 0 0,0 0 0,0-2 1,0 2-1,0 2-1,0-4-1,0 2-3,0-5-3,2 7-8,-2 0-8,-7-9-10,15 10 1</inkml:trace>
  <inkml:trace contextRef="#ctx0" brushRef="#br0" timeOffset="1516">1269 1286 30,'15'20'14,"-7"-4"-3,4 10 0,-1 0-2,2 3-1,-1 2 0,-1 4-2,1 1 0,-7-1-1,3 1 0,0 0-2,-3-2 0,2-4-1,-3-1 0,3-1-1,-2-2 1,3-7-1,-5 1 0,2-4 0,2 1 0,-7-11 0,3 4 0,-1-10 0,1 3 0,-1-6 1,-1 3 1,1-13 0,6 3 0,-6-10 1,5-2 0,-3-8 0,8-2-1,-1-11 1,3 1-2,-3-7 0,7 0 1,-1 0-1,-1 8-1,5 2 0,-9 7-1,3 2 0,-6 11 0,3 6-2,-5 5-1,1 6-2,-7-1-2,8 9-4,-9-4-6,8 1-9,3 10-9,-9-9 2,13 7 0</inkml:trace>
  <inkml:trace contextRef="#ctx0" brushRef="#br1" timeOffset="15860">415 60 39,'-1'-1'15,"-4"-2"0,5-1-2,-4 1 0,3-2-2,1 5-2,-2-5-2,2 5-1,-1 2-2,1 1-1,-4 2 0,3 5-1,-3 1 0,1 6-1,0-1 1,-1 7-1,1-7 1,-2 10-1,4-3 0,-1 6-1,-3-3 1,0 2 0,5 5 0,-2 2-1,-1 0 1,2 2 0,-3-3-1,1 2 1,0 0 0,-1 0-1,1 0 1,0-4 0,-2 1-1,0-5 1,2 1-1,1 0 0,-1-1 0,1 0 0,1-5 0,1 3 1,-2-3-1,0-1 0,-1-4 1,0 3 0,1-1 0,-3-2-1,2 1 1,0 1-1,-2-2 0,1 3 1,-1-3 0,2 2-2,0 2 2,0-2-2,1-4 2,2 4-1,-5-4 0,3 0 0,2-1 0,-1 3 0,2-7 1,-2 7-1,1-5 0,0 1 2,0-3-2,0-1 0,0-2 0,0 0 0,0 0 1,0-3-1,0 3 0,0-1 0,0 2 0,0 1 1,-2 3-1,2-1 1,-2-1-1,2 1 1,-3 1 0,0 0-1,1 1 1,1 1-1,-1 3 1,4 3-1,-4-1 0,2 2 1,-5-2-1,3 0 1,1-4-1,1-1 1,-2-7-1,2 1 0,-2-4 1,2 0-1,0 2 1,0 1-1,0 0 0,0-1 0,-1 2 0,1-2 1,0 1-2,0-3 1,0-2 0,0-3-1,0 2 1,0-2-1,1 1-1,-2-1-1,2 4-1,-2-8-4,6 9-3,-9-10-10,3-3-15,4 7 0,-6-16 2</inkml:trace>
  <inkml:trace contextRef="#ctx0" brushRef="#br1" timeOffset="16938">0 1534 28,'3'10'29,"-6"-10"-9,5 0 1,2 3-6,-4-3-3,10 6-3,-8-2-2,8 9 0,-7-3-1,10 6-1,-6 2-1,1 6-1,-3-3 1,3 7-2,-3-5 0,3 1-1,-4-2 0,4-3-1,-3-3 1,3 1-1,-3-4 1,3-3-1,2 3 0,0-4 1,1 4-1,2-3 0,-4-3 1,4 2-1,-3-4 1,1 2 1,-3-7-1,4 0 1,-2-5 0,-2 3-1,2-3 1,1 2 0,-1-7 0,2 7-1,-1-10 1,2 5-2,-1-7 1,-1-1 0,1 3-1,-1-5 1,-3 0-1,4 2 0,-2 1 0,-2 5 0,2 4-2,-7-6-2,5 11-3,-8-9-4,12 17-12,-7-6-15,-4-1-1,8 3 2,-11-6 0</inkml:trace>
  <inkml:trace contextRef="#ctx0" brushRef="#br1" timeOffset="17781">616 875 39,'-12'-6'36,"7"4"1,4 1-11,-9-11-5,10 14-7,-7-12-4,7 10-4,-5-5-2,5 4-1,-3-1-2,3 0-1,2 2-2,-4 0-1,9 4-3,-7-8-4,13 12-11,-7-1-16,4-7-1,5 5 0,-7-7 2</inkml:trace>
  <inkml:trace contextRef="#ctx0" brushRef="#br1" timeOffset="18453">657 911 32,'-5'-13'20,"11"10"-2,-4-5-2,5 6-5,-3 2-2,1-1-2,0 4 0,-3-5 0,3 5 0,-10-4-1,7 6 0,-6-9 1,3 9-1,-8-10-1,8 10 1,-6-8-3,4 3 0,-2-3-1,2 0-1,-2-1 0,2 1 0,1 1-2,0-2-1,4 5-3,-9-4-7,16 8-9,-5 5-15,-4-10-1,10 8 1</inkml:trace>
  <inkml:trace contextRef="#ctx0" brushRef="#br1" timeOffset="18875">750 564 31,'-1'-24'30,"15"6"-6,-10 0-2,6 0-6,4 6-5,-2-4-3,3 10-2,-4 1-2,7 1-2,-3 1 0,-2 6 0,2 2-1,0 5 0,-7 3 1,3 8-1,-4-1 1,-4 9-2,-3 2 2,-3 2-1,-7-1 1,0 8-1,0-8 0,-1 1-1,-1-6 1,2-4-1,2-5 1,3-1-2,0-9 1,4-2 0,1 1-1,-2-6 1,4-1 0,-1 0 0,1 0-1,3 0 1,-2 2 0,1-2 0,4-2 0,-3 4 1,5-2-1,-1 2-1,0 1 1,0 0 1,3 2-1,-2 2 0,0 2-1,1 4 1,1 0 0,-2 2 1,3 5-1,-4 1 0,5 3 0,-8 2 0,4 0 1,-3 2 0,-2-3 1,-4 4-1,-4-8 1,0 0 0,-9-6 1,4 0 0,-9-6-1,4-2 1,-8-1-1,5-2 0,-11 2-1,6-3 1,-9-3-1,4 0-1,-3-1 1,-1 1 0,0-2-1,-1 2-1,7-3 0,-1 1-1,9 6-5,-6-11-9,12 2-22,5 7 0,-3-5-2,8 3 3</inkml:trace>
</inkml:ink>
</file>

<file path=ppt/ink/ink32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2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5.656"/>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32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6.921"/>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32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2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2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2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2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2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5.656"/>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32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6.921"/>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33.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2T23:54:54.656"/>
    </inkml:context>
    <inkml:brush xml:id="br0">
      <inkml:brushProperty name="width" value="0.05292" units="cm"/>
      <inkml:brushProperty name="height" value="0.05292" units="cm"/>
      <inkml:brushProperty name="color" value="#FF0000"/>
      <inkml:brushProperty name="fitToCurve" value="1"/>
    </inkml:brush>
    <inkml:brush xml:id="br1">
      <inkml:brushProperty name="width" value="0.05292" units="cm"/>
      <inkml:brushProperty name="height" value="0.05292" units="cm"/>
      <inkml:brushProperty name="color" value="#333399"/>
      <inkml:brushProperty name="fitToCurve" value="1"/>
    </inkml:brush>
  </inkml:definitions>
  <inkml:trace contextRef="#ctx0" brushRef="#br0">972 0 29,'-2'-2'7,"4"4"0,-4-1 1,4 1 0,-4-1 0,4 3-2,-4-1 1,2 2 0,2 3-2,-4 0-1,2 2 1,0 3-2,2 0 1,-2 7 0,3 2-1,-8 4 1,7 10 0,-4-3 0,2 11-1,-2-2 1,1 7 0,-9 3-1,8 5 0,-4 0-1,1 5 0,-2 2-1,2 1 1,-5 2-1,4 3 0,1-6-1,0 1 1,2-3-1,-4-5 1,5-2-1,-1-4 1,0-7 0,1-4-1,1-4 1,-1-3-1,0-5 1,2-1 0,-1-1-1,1-3 0,0 3 1,0 0-1,1-1 0,-1-1 0,0 1 0,0-6 0,2-4 0,-2 1 0,2-6 0,-2 0 0,0 0 0,0-4 1,1 1-1,-1-1 0,0 1 0,2 2 0,-2-2 0,3-4 0,-3 0 1,0 1-2,2-1 1,-2-6-1,0-1 0,-2-2-2,4 6-2,-7-10-4,10 10-7,-7-6-8,-4-7-10,15 13 1,-17-17 0</inkml:trace>
  <inkml:trace contextRef="#ctx0" brushRef="#br0" timeOffset="844">696 1465 46,'1'5'19,"-1"0"-1,5 1-2,4 9-5,-5 1-1,8 12-2,-7 3-2,6 8-1,-1 2-1,2 4-1,-6 4-1,4-2 0,-2 1-1,-1-3 0,1-7 0,2-4 0,0-5-1,0-6 1,0-7-1,-1-6 1,0-7 0,0-3 0,0-8 0,1 0 0,-1-8 0,3 0 1,-1-4 0,1-3 0,1 0-1,-3 1 2,3-5-1,2 5-1,0-8 1,-1 3-1,-4-8 0,8 3-1,-6-4 1,4-2-1,-4 4 0,1 0-1,-2 0 0,1 3-1,1 5-2,-8-4-3,6 12-2,-9-4-5,8 7-9,-2 7-12,-10-8 0,12 11 2</inkml:trace>
  <inkml:trace contextRef="#ctx0" brushRef="#br1" timeOffset="17453">198 48 35,'2'5'16,"-7"-6"-2,5 4-2,-2 0 0,-3 0-4,2 7-1,0-2-2,3 7 0,-5 5-1,3 7 0,1 1-1,1 6 0,0 0 1,1 7-1,-2-2 0,2 5-1,-2-3 0,2 6 0,-2-3-1,1 2 1,-2 3 0,2-2 0,-3 5-1,3 2 0,-2-2 0,-3 2 1,0-3-1,4-1 0,-4 2 0,1-4 0,-1 2 0,-1-3-1,3-3 1,1 0 0,-1 0 0,3-1 0,-5-3 1,6 3-1,-2-9 1,2 2 0,-1-3-1,4 2 1,-6 1-1,2 2 0,-3-7 0,3 3 0,-2-3 0,0-2-1,1-3 1,-1-6-2,-3-1 2,5-9-1,-1 3 0,1-6 0,0-4 0,1 0 0,-1 1 0,0-1 0,0 0 0,0 4-1,0-1 0,-1 1-2,2 6-2,-4-13-5,5 6-6,-2-3-12,-5-11-8,8 8 1,-10-18 1</inkml:trace>
  <inkml:trace contextRef="#ctx0" brushRef="#br1" timeOffset="18156">5 1492 29,'-5'-3'30,"5"15"-7,0-3-2,0 6-5,3 8-2,-8 0-4,10 11-3,-7-3-1,6 10-2,-1-2-1,2 5-2,-4-2 1,4 1-1,0-8-1,3 0 1,-1-6-1,3-5 2,-2-6-2,-3-3 1,6-5 0,-2-7 0,-4-6 1,4-5-1,0-5 1,2-2 0,1-8 0,2 0 0,0-9-1,0 6 1,4-7-1,0 0 0,1-1 0,-3 2 1,2 1-2,-2 3 0,-1-1 0,2-1-2,1 9-3,-7-5-6,14 11-15,-2 4-11,-12-5-1,14 6 1</inkml:trace>
</inkml:ink>
</file>

<file path=ppt/ink/ink33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3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3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3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3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5.656"/>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33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6.921"/>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33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3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3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3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4.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2T23:54:56.453"/>
    </inkml:context>
    <inkml:brush xml:id="br0">
      <inkml:brushProperty name="width" value="0.05292" units="cm"/>
      <inkml:brushProperty name="height" value="0.05292" units="cm"/>
      <inkml:brushProperty name="color" value="#FF0000"/>
      <inkml:brushProperty name="fitToCurve" value="1"/>
    </inkml:brush>
    <inkml:brush xml:id="br1">
      <inkml:brushProperty name="width" value="0.05292" units="cm"/>
      <inkml:brushProperty name="height" value="0.05292" units="cm"/>
      <inkml:brushProperty name="color" value="#333399"/>
      <inkml:brushProperty name="fitToCurve" value="1"/>
    </inkml:brush>
  </inkml:definitions>
  <inkml:trace contextRef="#ctx0" brushRef="#br0">1146 14 28,'-5'-8'17,"10"7"-3,-5-4-1,2 8-2,1 5 0,-1 5-3,4 5-1,-4 7-3,6 4 1,-6 7 0,3 9-1,-2 1-1,-1 5 0,-2 2 0,1 3 0,-2-1-1,2 6 0,-2-4 0,1 0 0,-4 1-1,1-2 0,2-1 0,-1-3-1,-1-3 1,-1 2 0,-1-4-1,4-5 0,-1 1 1,-3-1-1,0-4 1,4-1-1,-6-1 0,5-2 0,-1-3 1,1-2-1,1 1 0,-1-1 0,1-4 0,1-1 0,0-1 0,0 0 0,1 0 0,-1-2 1,2 3-1,-2-4 0,0-1 0,0 1-1,1-6 1,-1 1 1,0-2-1,-1-3 0,1 0 0,0 0 0,-2-4 1,1 4-1,1 1 0,-4 1 0,3-3 0,1 3 0,-2-1 0,2-3 0,0 1 0,-2-5 0,2 0 0,0-3 0,0-1-1,0-1 0,2 1-2,-4-5-3,6 5-7,-6-5-9,-6-10-12,16 14 2,-18-17-1</inkml:trace>
  <inkml:trace contextRef="#ctx0" brushRef="#br0" timeOffset="797">831 1563 36,'13'16'29,"-10"-8"-12,4 7 0,0 1-4,2 2-3,1 5-3,2-2-3,1 9 0,2-4-1,1 6-1,-3-4 0,0 5-1,-1-6 1,1 3-1,-5-8 0,0 0 0,-1-8 0,1-2 0,-3-7-1,3-2 1,-3-3 0,0-3 0,2-6 0,1-4 0,2-5 1,1-1 1,4-6-1,0-1 0,0-10 2,4 6-2,-2-6 0,1 1 0,-2 1-2,-1 0 0,5-2-2,-7-3-1,8 6-4,-6-9-1,10 9-4,-9-9-9,9 0-7,4 9-7,-4-9 2</inkml:trace>
  <inkml:trace contextRef="#ctx0" brushRef="#br1" timeOffset="17406">352 60 27,'-5'7'11,"5"11"-1,-4-2 0,1 12 0,-2 3-2,0 4 1,2 6-2,-4 2-1,4 5-1,-2 3 0,2-1-1,0 3-1,-1 0 0,3-2 0,-1 1-1,2 0 0,0 0-1,-3 1 1,3-1 0,-2-3 0,2-1-1,-3-2 1,1-2-1,0 0 0,-2-1 0,-1-11 0,1 7 0,1-6 0,0-1-1,0-5 0,1 0 1,-1-1 0,1-1 0,0-2 0,2-1 0,-1-2 0,1 3 1,-2 0-1,2-1 0,-2 0 0,2-1 1,0-2-2,0 1 1,-1 1 0,1-1-1,0-1 1,-2 1 0,-1-1 0,6 4 1,-6-2-1,3 4 1,-2-7-1,2 1 1,-3-4-1,3 0 1,-2-9-1,2 2 0,-1-8-1,1 4 1,-4-4-1,4 3-1,0-3 0,0 0-2,4 3-2,-9-9-2,10 15-6,-10-9-5,6-3-11,6 10-6,-9-14 2</inkml:trace>
  <inkml:trace contextRef="#ctx0" brushRef="#br1" timeOffset="18187">0 1542 32,'13'5'25,"-9"-4"-2,5 4-1,0 2-4,-6-3-4,7 11-3,-2-3-3,3 7-2,-6 4-2,5 5-1,-5 1 1,5 4-3,-2-1 1,2 2-1,-2-1 0,4 3 0,-1 0 0,-1 0 0,2-4-1,-1-1 1,1-2 0,-1-1 0,-3-7-1,2-6 1,-2-5 0,2-4-1,0-2 1,-2-4 1,1-4 0,0-1 0,1-4 0,-2-6 0,1-5 0,2-4 0,-1-9 0,3-4-1,0-7 1,4-3-2,-1 3 1,-3-2-2,5 4 0,-1-1-2,1 9-1,-2-2-3,10 10-5,-12-5-12,5 2-15,9 9 1,-6-3 0,5 7 2</inkml:trace>
</inkml:ink>
</file>

<file path=ppt/ink/ink34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4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5.656"/>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34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6.921"/>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34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4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4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4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4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4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5.656"/>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34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6.921"/>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35.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2T23:55:15.609"/>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520 39 43,'-11'-15'24,"6"7"-3,0 2-3,-2-1-4,7 4-2,-5 3-3,9 7-2,-6 2-2,4 9-2,-1 5 0,3 5 0,-4 6-1,0 10 1,0 2 0,0 6-1,-5-3 0,1 4-1,1 0 1,-2 4-1,0-5 0,-1-2-1,1-4 1,-4 3 0,3-2-1,-1 4 1,1-4-1,-4 0 1,2 2-1,0-3 1,-2 1-1,0-1 0,3-4 0,1-3 0,-4 0 1,0 5-2,3-3 1,-1 0 0,-2 1 1,4-1-1,-6 0 0,4-2 1,-2 0-1,5-10 1,-3 2-1,3-6 0,0-4 0,2-3 1,3-4-1,-2-4 0,1 0 0,1-4 0,0-1 0,1-1 1,-1-3-1,2 3 1,-2-3-2,0 1 0,0-1 0,0-4-2,7 5-4,-12-12-6,13 3-11,0-1-13,-11-14 0,9 4 1</inkml:trace>
  <inkml:trace contextRef="#ctx0" brushRef="#br0" timeOffset="687">0 1319 52,'13'13'20,"-8"5"0,3-2-2,2 12-5,-5-6-3,8 11-2,-8 0-2,6 6-2,-6-2 0,7 6 0,-7 1-2,4-2 1,-2 4-2,0-1 1,1-6-1,-3 2 1,3-8-2,-6-7 1,3-3-1,1-10 0,-1-2 1,0-8 0,2-6 0,1-4 1,0-4 1,5 0 0,-1-12 0,2 3 0,-1-12 0,9-1 0,-7-6-1,6 0 0,-5-4-1,4 4 0,-2 2-1,2 4-1,-2 1-1,-3 4-2,3 8-5,-3-6-8,4 4-15,4 4-6,-3-10-1,6 7 1</inkml:trace>
</inkml:ink>
</file>

<file path=ppt/ink/ink35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40" units="1/cm"/>
          <inkml:channelProperty channel="Y" name="resolution" value="40" units="1/cm"/>
        </inkml:channelProperties>
      </inkml:inkSource>
      <inkml:timestamp xml:id="ts0" timeString="2009-10-22T07:54:16.296"/>
    </inkml:context>
    <inkml:brush xml:id="br0">
      <inkml:brushProperty name="width" value="0.09701" units="cm"/>
      <inkml:brushProperty name="height" value="0.09701" units="cm"/>
      <inkml:brushProperty name="color" value="#008000"/>
      <inkml:brushProperty name="fitToCurve" value="1"/>
    </inkml:brush>
  </inkml:definitions>
  <inkml:trace contextRef="#ctx0" brushRef="#br0">0 0</inkml:trace>
</inkml:ink>
</file>

<file path=ppt/ink/ink35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5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5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5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5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5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5.656"/>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35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6.921"/>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35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5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6.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2T23:54:58.26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356 0 19,'-10'30'12,"10"15"-2,-5 1 0,7 11-1,-4 2-1,4 8 0,-2 1-1,3 1 0,-1 4-2,1-3-1,-1 5-1,-2-2-1,2-6 0,-4 2-1,2-8 0,-2-2 0,-1-3 0,1-8-1,-1 1 1,1-6 0,2-1-1,-1-4 0,1 4 0,0-5 1,0 3-1,1-1 0,1 0 0,-2-3 1,2 1-1,-2-6 1,1-3-1,-2-2 1,-3-5-1,3-5 0,-1-1 1,0-4-1,-2-1 0,0 3 1,-2-3-1,4 3 0,-5-3 1,1 1-1,-1 2 0,1 2 0,-1-4 0,2 1 0,0 1 1,0-5-2,2 2 1,1-2 0,-1-3 0,3-4 0,-1 1-1,1 0 1,0-2 0,1 0 0,-1 0-1,2-2 1,-1 4-1,1-2 1,0 1-1,-1-1 1,3 4-1,-3-3 0,3 3-1,-1 0-3,-1 0-4,-1-3-6,6 7-6,-15-16-7,17 16 1</inkml:trace>
  <inkml:trace contextRef="#ctx0" brushRef="#br0" timeOffset="813">0 1575 26,'10'-7'21,"-14"3"-11,8 4 0,-4 8-3,1 3-1,3 5-1,-1 7-2,3 0 1,-1 5 0,5 1-1,2-1 0,-1 4 0,2-1 0,1 0-1,-3 2 1,2-1-1,-1-2 0,-1-6-1,-1 2 1,1-8 0,-4-3-1,3-4 2,-4-4-1,3-5 1,-3-2 0,2-2 0,-1-5 0,3-1 0,-2-2 1,5 1-1,-3-6 0,5-1 0,-2-4 0,5 1-1,-3-4-1,3-3 1,-5 3-2,2 0 0,0 0 0,-2 4-2,1 4-3,-2-8-2,4 7-5,-2-4-8,2-3-10,10 10-4,-9-14 1</inkml:trace>
</inkml:ink>
</file>

<file path=ppt/ink/ink36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6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6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6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5.656"/>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36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6.921"/>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365.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4T04:48:06.125"/>
    </inkml:context>
    <inkml:brush xml:id="br0">
      <inkml:brushProperty name="width" value="0.07938" units="cm"/>
      <inkml:brushProperty name="height" value="0.07938" units="cm"/>
      <inkml:brushProperty name="color" value="#D60093"/>
      <inkml:brushProperty name="fitToCurve" value="1"/>
    </inkml:brush>
  </inkml:definitions>
  <inkml:trace contextRef="#ctx0" brushRef="#br0">0 275 31,'6'-34'15,"7"5"-1,-1 1-1,5 1-1,2 3-2,4 2-1,0 8-3,1 2-1,1 5-2,-1 5 0,0 5-2,-3 6 1,-3 6-1,-1 6 0,-5 3 0,-1 7 0,-5 5 0,-6 1 0,-3 7 0,-3-2 0,-3 1 0,3-4 0,-5-3 0,3-8-1,1-4 2,2-8-1,2-7 1,3-10-1,3-8 1,2-11 1,4-3-1,2-10 1,5-6-1,-1-3 1,5-6-1,-2-3 0,3 5 0,-3 0 1,1 4-2,-3 6 1,-4 6 0,-2 8-1,1 7-1,-2 9 0,-3 4 0,0 7 0,-5 4 0,-1 6-1,2 4 1,1-1-2,-2 3 2,1-3 0,1-2 0,0-1 0,4-3 0,2-6 0,3-3 0,0-4 2,6-7-2,4-4 0,0-4-2,4-1-1,-4-8-1,11 4-6,-9-4-8,7 1-10,2 12-7,-12-5 1,4 16 1</inkml:trace>
  <inkml:trace contextRef="#ctx0" brushRef="#br0" timeOffset="656">821 617 52,'-6'2'35,"8"-2"0,-8-8-5,-3-16-22,10 8-1,-2-11-2,1 3-6,7 6-7,-4-3-13,0 8-13,14 13-3,-12 1 3</inkml:trace>
</inkml:ink>
</file>

<file path=ppt/ink/ink366.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4T04:47:41.1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304 92 35,'-3'-7'17,"-4"-8"-2,1 3-2,-2 1-1,4-2-3,-4 5-2,1-3-1,1 6-1,-2-2-1,2 5-1,-3-1-1,0 8 1,-2-2-1,-1 3-1,0 5 1,-1 4-1,-4 2 1,4 5-1,-5 2 0,3 3 0,-4 1 0,4 4 0,3-1 0,-1 1-1,-2 2 1,7 2 0,-2 1-1,2 4 2,1 0-2,4 3 1,0-1 0,4 0 0,2-4 0,8 0 0,-2-5 0,3 4 0,0-10 0,9 1 0,-2-6 0,4 0 0,0-4 0,1 1-1,3-7 1,-2 2 0,1-6 0,4-3 0,-6-3 0,3-1 1,-4-5 0,-1-3 0,1-5 1,0-1-1,-1-4 0,-2-2 1,-7-6 0,4 0-1,-4-4 1,1-1-1,-10-2 1,2-2-1,-3-3 0,-1 3-1,-1-1 1,2-2-2,-1 0 1,-5 2 0,1-4 0,-1 6-1,0-1 0,-3 0 1,-3 3-1,0 3 0,-4 3 1,-4 0-2,-2 3 1,-1 3-1,4 2 0,-6-1-1,1 6-2,5-9-1,4 11-2,-5-6-6,10 15-10,-4 3-13,-4-3-3,6 12 3,-6 0 0</inkml:trace>
</inkml:ink>
</file>

<file path=ppt/ink/ink367.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4T04:47:31.45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425 115 26,'-1'-9'10,"1"3"0,-3-3 1,1 3-2,1-3-1,-4 0-1,5 2 2,-1 1-3,1-2 0,-3 2 0,3 2-2,-3-2 0,-2 3-1,2-2 0,-5 2-1,5 0 0,-6 2 0,0-2 0,2 1-1,-4-1 1,2 2 0,-3-1 0,5 1 0,-5 1-1,4-2 1,-4 2-1,2 0 0,2 0 0,1-1 0,-1 1 0,-1 1 0,0 1-1,1 1 0,-1 1 0,0 1 1,0 2-1,-3 2 0,3-1 0,0 1 0,-1 0 0,-1 1 0,2-1 0,-1 2 0,-1-1 0,1 2 0,0-1 1,0 0-1,-1 0 0,2 1 0,0 0 0,-1-3 0,2 3 1,-1-5-1,2 2 0,1 0 0,1 0 0,1 2 0,-1 2 1,2-4-1,-1 3 0,2-2 0,1 2 1,-1 0-1,4 0 0,-2 0 0,1-3 1,2 3-1,0-4 0,0 4 0,2-3 0,-1 1 0,2 2 0,0-3 1,-1 0-1,2 3 0,2-3 0,-1 3 1,-1-2-1,4-1 0,-2 3 0,1-1 1,2-1-1,-1 0 0,4-1 0,-3 3 1,2-3-1,-1 0 1,1-3 0,-1 2 0,1-4 0,2 1 0,-2-5 0,0 0 0,1-5 0,-2 1 0,5-4 0,0 1 1,0-5-1,0 1 0,0-1 0,2 1 0,-5-1 0,3-2-1,-4 4 1,-2-2-1,-2 1 1,-1 1 0,0-1-1,-1 2 1,-1-1 0,-1 1 0,-3 0 0,0 3 0,0-3 0,0 0 0,-1-3-1,-1 0 0,1-3 0,2 2 1,-1-2-1,-3 0 0,2 0 0,-1 3 1,-1-3-1,0 6 1,-1-1-1,-1-1 1,-1-1-1,2 0 1,-4 0-1,4-1 1,-4 1-1,1 0 0,-2 3 0,0 0 0,-3 3 0,3 0 0,-6 6 0,-3-3 0,1 3 0,-5 0 0,-4 3-1,2 0 0,-3 0-1,-2 0-1,4 6-2,-5-6-3,6 12-7,-5-9-8,0 6-12,5 6-2,-6-3 2</inkml:trace>
</inkml:ink>
</file>

<file path=ppt/ink/ink368.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4T04:47:34.25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53 36 33,'-3'-6'23,"-4"-3"-1,2 3-2,2 0-5,-1 3-3,4 0-2,-6-1-4,7 5-1,-2-1-2,4 6 0,-3 0-1,3 3-1,0 0 0,0 6 1,-2-2-1,4 4 1,-5-2 0,3 3-1,-3-2 1,1 5 0,-2-3 1,1 1-1,-3 1-1,3 1 0,0-3 1,-3 3-1,0-2 0,1 0 0,1 1 0,-1-1 1,2 2-1,0 3 0,0-1 1,2-1-2,-2 2 2,0 0-2,-2-2 1,2-1-1,-1-3 0,1 0 0,-5-2 1,5-1-1,-3 0 0,3 3 1,-1-3 0,-1 6-1,1-3 1,-2 3-1,0-2 0,0 4 1,0-5-1,-2 0 0,4 1 0,1-7 0,0 1 1,1-5-1,1 2 0,1-5 0,0 2-1,-3-4 2,1 0-1,-1-3 0,2 5-1,-4-5 0,4 3-2,-4-5-2,10 7-3,-13-10-13,11 1-16,-1 4-1,-4-3 0,8 1 2</inkml:trace>
</inkml:ink>
</file>

<file path=ppt/ink/ink369.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4T04:47:37.40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11 9 54,'-9'-6'22,"9"3"-3,-2 3-2,1 0-4,7 9-4,-9-6-2,10 9-2,-7-4 0,6 8 0,-4-1-1,4 6 0,-6-3 0,1 6 0,1-2-1,0 5 0,-4-2 0,4 5-1,-4-3 0,2 5 1,-3-7-1,3 5-1,0-6 1,0 6 0,-2-5-1,4 0 1,-2 1-1,-2-2 0,1-2 1,1 5-1,-2-6 0,-1 0 0,2 0-1,-1-2 1,1-2 0,1 1-1,-2-3 1,2-2 0,-1-1-1,1 1 1,0-4 0,0 3-1,0-3 0,0 2 1,0-4-1,-2 2 1,2-3-1,-1-3 0,1 3 0,0-3 0,0 0-3,-3-4 0,9 4-4,-8-9-6,11 1-22,-1 8-5,-3-6-1,2 3 2</inkml:trace>
</inkml:ink>
</file>

<file path=ppt/ink/ink37.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2T23:55:17.109"/>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238 0 43,'-15'-3'22,"9"7"-4,-1 0-1,0 2-3,6 4-3,-2-2-3,4 10-1,-2 0-2,4 10 0,-5-2-1,5 11-1,-3-2 1,4 5-2,-8 1 1,6 3-1,-7-5 2,4 5-2,-1-5-1,2 0 1,-3-1-2,3 1 1,0 2 0,-2-7 0,2 3-1,0 3 1,0-5-1,0 1 0,0-1 1,0-1-1,0-2 0,2-1 1,-2 4-1,3-6 0,0 0 1,-1 1-2,1-3 1,-3-1 1,2-1-1,-1 2 0,3-4 0,-4 2 0,0-1 0,1 1 1,-1 1-1,0 0 1,-1-2-1,1 4 0,0-4 1,0 2-1,0-3 0,-4 0 0,4-3 0,0-1 1,0-2-1,0-1 0,0-3 0,0 2 1,0-1-1,0-1 1,0 4-1,-3-1 1,3 3-2,-2 3 2,1 0-2,2 1 1,-1-2 0,0 2-1,0-5 0,-1-3-1,4-2-1,-5-8-3,7 1-4,-10-12-9,5-7-14,4 3-5,-11-13 2,9-1 2</inkml:trace>
  <inkml:trace contextRef="#ctx0" brushRef="#br0" timeOffset="781">0 1454 44,'-3'3'29,"4"3"-12,4 1-1,2-4-5,3 10-1,-5 0-3,4 7-2,1-2 0,3 8-1,-6-3-1,3 6 0,0 0-1,-1 1 0,1-3 0,-3 4-1,-1-6 1,4 1-1,-6-2 0,4-1 0,-5-3 0,5-4-1,-4-1 1,-1-4 1,0-3-1,2-1 0,0-6 1,2 1-1,-6-8 2,7 2-1,-4-2 1,6-1 0,-6-7-1,5 5 1,2-9-1,-3 2 0,2-12 0,2 4-1,-1-5 0,1-2-1,3-3 1,1-4-1,-1 1 0,4 4 0,-1 0-1,2 4-1,0 6-1,-4-3-3,11 11-6,-16-1-14,4 3-13,6 5 0,-9 0 2</inkml:trace>
</inkml:ink>
</file>

<file path=ppt/ink/ink370.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4T04:47:35.76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189 216 29,'-6'-7'11,"3"4"-1,-1-2-2,2 5 0,-1-1-2,2 1-1,-2 0 0,0 1-1,0 1-1,0 1 0,0 0 0,-3 1 1,1 2-1,-3 3 0,2 2 1,-1-1-1,-2 5 1,-2-2-1,2 4 0,-1 4 0,-2 0 0,0-2 0,3 7-1,-2-4 1,2 5-2,0-3 1,3 3-1,0-8 1,3 6-2,-1-5 1,2-1 1,1 1-1,1 1 0,0 0 0,1 0 0,1 2-1,1-2 1,-2 3 0,2 0 0,-1-3-1,-1 3 1,2-5 0,-1 1 0,1 1-1,1 0 2,-1-2-2,2 2 1,1-5 0,1 1-1,1-4 1,2 2 0,2-4-1,-1-2 1,1-5-1,3 2 1,-2-3-1,4 0 1,0 0-1,-1 0 1,1-3-1,1-3 1,0 0 0,0 0-1,-2 0 1,1-1 1,0-4-1,-2 1 0,-3-5 0,0 4 0,-2-5 0,5-1 0,-7-1-1,4 1 1,-3-6 0,3 1 0,-3-2 0,1-3 0,3-3 0,-3 3-1,2-3 1,-1 3-1,-1-1 1,1-1-1,-4 3 1,-2 2 0,-1-3 0,-2 3 0,-4 0-1,-2 0 1,2 0 0,-4-6 0,0 5-1,-1-5 0,-1 0 0,1 2 0,-2-4 0,-2 4 0,1-2 0,0 6 0,-2 0 0,0 2 0,2 1 1,-2 3-1,0 0 0,-2 0 0,1 0-1,-2 3 1,0-3-1,-3 0 0,1 3-1,-1-4 0,-2 1-1,-2-3-2,7 9-2,-6-9-4,4 10-5,-2 4-16,-6-8-4,9 12 1,-8-10 2</inkml:trace>
  <inkml:trace contextRef="#ctx0" brushRef="#br0" timeOffset="2719">249 133 35,'-4'-3'16,"4"1"-2,-2 1 0,1-4-2,-1 7-1,-1-5-2,3 4-2,-1-1-2,2 6-2,-4-3 0,2 3-1,-4 1 0,2 4 1,-4-1-1,4 2 1,-8 0 0,7 2-1,-8-2 0,6 1-1,-5 1 0,5-1-1,-1-1-3,-7-2-2,11 1-6,-5 1-12,-4-11-10,12 10 1,-10-17 0</inkml:trace>
</inkml:ink>
</file>

<file path=ppt/ink/ink37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4T04:47:42.32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524 150 32,'-3'-9'30,"-8"-9"-11,-5 2 1,4 1-5,-9-3-3,7 3-3,-9-3-2,5 6-2,-3-1-2,2 5 0,-5 4-1,1 2-1,-4 2 1,0 5-1,0 7 0,-2 0 0,1 5 0,-1 4 0,3 5 0,1 2 0,1 5 0,6 0 1,1 4-2,4 2 0,1 3 0,4 0 0,2 1 0,4-1 0,1 1 0,2 2 0,4-5 1,1 1-1,5-7 0,-1-1 1,8-2-1,0-2 1,3-7-1,0-1 1,6-4 0,1-5 0,0-2 0,2-4 0,-1-5-1,2-4 2,0-3-1,-1-2 0,-3-7 1,3-3-1,1-8 1,0-1 0,-3-4 0,-2-2 1,-2-4-1,-2 4 0,-7-4 1,-3 5-2,-7-5 2,0 5-2,-7-2 1,-4 1-1,-5-1 0,-1 1 0,-1 2-1,-2-2 0,0 4-1,-5-2 0,5 7-2,-4-3 0,5 12-2,-6-4-3,8 16-5,-12-6-14,0 10-12,6 14 1,-10 2 1</inkml:trace>
</inkml:ink>
</file>

<file path=ppt/ink/ink372.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4T04:48:10.843"/>
    </inkml:context>
    <inkml:brush xml:id="br0">
      <inkml:brushProperty name="width" value="0.07938" units="cm"/>
      <inkml:brushProperty name="height" value="0.07938" units="cm"/>
      <inkml:brushProperty name="color" value="#D60093"/>
      <inkml:brushProperty name="fitToCurve" value="1"/>
    </inkml:brush>
  </inkml:definitions>
  <inkml:trace contextRef="#ctx0" brushRef="#br0">161 811 34,'21'-22'11,"6"-5"-2,0-3 1,0-4-1,2-7-2,0 2 1,1-7-3,-2 0 0,-1-6-2,-2 2 0,-3-4-1,-1 5-1,-6 0 0,-1 2 0,-7 9 0,-1-3 0,-7 8-1,-4 2 1,-5 7-1,-4 2 1,-5 7-1,-2 3 0,-2 4 0,-1 7 0,-5 5 1,1 4-1,-1 4 1,4 6-1,-4 4 1,8 8 0,-2 3 0,5 9 1,-1 9 0,-1 5 0,7 13 1,-3 4 0,6 12 1,-4 8 1,7 10-1,-2 5 0,6 2 0,-2-2-1,4-4 0,2-5 0,2-8-1,2-16-1,1-11 0,4-13 0,2-12 0,0-12-1,-1-6 0,1-6-1,-4-8-2,2 1-5,-7-11-8,-1-9-15,5 10-4,-16-11 1,9 5 0</inkml:trace>
  <inkml:trace contextRef="#ctx0" brushRef="#br0" timeOffset="578">0 1439 0,'15'-2'29,"-10"-14"2,11 2 3,2-4-18,-1-7-1,11 9 1,-2-8-5,9 7-3,-5-5-2,7 7 0,2-3-4,2 6 0,-2-3-2,0 0 0,1 6-4,-1-1-4,3 4-12,-5 4-15,-12-5-1,2 10 1</inkml:trace>
</inkml:ink>
</file>

<file path=ppt/ink/ink373.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4T04:47:43.56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11 27 44,'-3'-12'26,"3"6"1,-2 3-5,-1-3-4,5 9-5,-5-9-3,6 15-4,-5-6 0,5 9-3,-3 4 0,2 8 0,-4 2 1,1 5-1,-1 2-1,4 6 1,-5 1 0,3 5-1,-2-2-1,2-3 0,0 4 0,2-4 1,-2-1-1,4-3 0,-2-2 0,-1-1 0,-1-6 0,2 6 0,-1-9 0,1 3-1,-1-6 1,4 0 0,-5-5-1,3-1 1,-2 0 0,2-8-1,2 2 0,-2-4-1,0-1-2,1-4 0,5 6-4,-7-12-12,4 3-22,7 0 2,-2-9-1,1 0 1</inkml:trace>
</inkml:ink>
</file>

<file path=ppt/ink/ink374.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4T04:48:16.125"/>
    </inkml:context>
    <inkml:brush xml:id="br0">
      <inkml:brushProperty name="width" value="0.07938" units="cm"/>
      <inkml:brushProperty name="height" value="0.07938" units="cm"/>
      <inkml:brushProperty name="color" value="#D60093"/>
      <inkml:brushProperty name="fitToCurve" value="1"/>
    </inkml:brush>
  </inkml:definitions>
  <inkml:trace contextRef="#ctx0" brushRef="#br0">223 772 45,'6'-9'17,"3"2"-2,3-4 0,-2-7-2,7 2-3,-2-14-2,6 5-2,-1-17-1,7 0-1,-2-10-2,6-2 0,-6-3 0,4-1-1,-7-2-1,-2 5 0,-7 1 0,-1 8 0,-6 5 0,-6 7 0,-7 6-1,-2 8 1,-5 10 0,-8 8 0,-2 7 0,-5 7 0,1 7 0,-3 8 0,3 9 0,-2 3 0,3 5 0,1 6 1,3 2 0,4 6-1,2 4 1,4 6-1,-1 7 0,8 0 1,3 5-1,2 6 1,4-1 0,0-2-1,4-2 1,1-6 0,-2-11 1,1-4-1,-2-8 0,1-7 0,-3-9-1,1-6 1,-4-6-1,2-6 0,2-2-2,-4-10-1,2 1-5,-7-8-6,4-7-12,5 8-8,-13-14 1,11 8 1</inkml:trace>
  <inkml:trace contextRef="#ctx0" brushRef="#br0" timeOffset="609">0 1298 37,'8'-6'20,"1"-3"-1,7-1 3,4 1-4,1-9-2,12 4-3,-3-8-3,14 7-2,-4-7-3,7 4 1,-2 0-3,2 3 0,-8 1-2,-3 7 1,-4-2-1,-7 6-1,-7 0 1,-6 0-1,-3 3 0,-4 0 0,-5 0 1,1-3-1,-1 3-1,0 0 0,0 3-1,0-6 0,3 6-2,-6-6-2,9 9-5,-9-9-8,8 0-11,2 9-6,-7-11 2,7 8 0</inkml:trace>
</inkml:ink>
</file>

<file path=ppt/ink/ink375.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4T04:49:10.234"/>
    </inkml:context>
    <inkml:brush xml:id="br0">
      <inkml:brushProperty name="width" value="0.07938" units="cm"/>
      <inkml:brushProperty name="height" value="0.07938" units="cm"/>
      <inkml:brushProperty name="color" value="#D60093"/>
      <inkml:brushProperty name="fitToCurve" value="1"/>
    </inkml:brush>
  </inkml:definitions>
  <inkml:trace contextRef="#ctx0" brushRef="#br0">60 1 36,'-6'-2'19,"8"4"-2,-4-2 0,2 3-5,3 1-1,-7-1-2,8 5-2,-5 1-1,2 4-1,-5-1 0,7 6-2,-8 0 1,4 3-1,-1 3-1,1 0 1,-8 3-1,7 4 1,-2-3-1,-1 7 0,1-4 1,-2 2-1,3 0-1,0 3 0,-3-5 0,6 0 0,-2-1-1,2 0 1,0-1-1,-1-3 0,1-2 0,0-1 1,0 2 0,0-2-1,0-4 1,0-1-1,-2-3 1,4-3-1,-2 1 0,0-2 0,0-5-2,1 0 1,-1-3 0,0-2-1,2 1-1,-2-2-2,4 3 0,-5-6-2,7 6-4,-8-6-3,7 4-7,1 2-10,-8-10-1,13 10 0</inkml:trace>
</inkml:ink>
</file>

<file path=ppt/ink/ink376.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4T04:49:09.140"/>
    </inkml:context>
    <inkml:brush xml:id="br0">
      <inkml:brushProperty name="width" value="0.07938" units="cm"/>
      <inkml:brushProperty name="height" value="0.07938" units="cm"/>
      <inkml:brushProperty name="color" value="#D60093"/>
      <inkml:brushProperty name="fitToCurve" value="1"/>
    </inkml:brush>
  </inkml:definitions>
  <inkml:trace contextRef="#ctx0" brushRef="#br0">187 1 35,'-4'0'12,"-7"-2"-2,4 4-1,-5-1-2,6 2-1,-3 0-2,1 3 0,-1 2-2,2 1 0,-4 3 0,2-2 0,-3 5 0,3 3 0,-3 0-1,1 3 1,1 0 0,2 1-1,-2 1 1,4 0 0,3 4 0,-3 0 1,4 3-1,2-3 0,-1 6 0,-1-3 0,1 0 0,1-3 0,1 2-1,-1-5 0,3 0 1,-3-3-1,3-1 1,3-4-1,2-1 0,-4-5 0,7 2 0,-5-6 0,7 2 0,-4-5-1,7 0 1,-4-3 0,1 0-1,2 0 1,0-3 0,-3 0-1,2 0 1,-4 0-1,2-2 1,-3 2 0,0 0 0,0-1 0,-4 1 1,1-2 0,-3 1-1,0-2 1,3 0 0,-3-6 0,2 3-1,1-3 0,3-1-1,1-5 1,1-3-1,1 0 1,0-3-1,-2-4 1,4 1 0,-5 0 0,-2 0 1,-4-3 0,2 5 0,-4-2-1,-1 0 0,-4 0 0,1 3 0,-3 0-1,0 0 1,-3 2-1,0 1 0,-2 1 0,2 4 0,0 0 0,0 7 0,3-3 0,-1 4 0,2 4-1,2-1 0,2 4-2,-5-2-2,7 6 0,-4-5-4,5 10-3,-4-5-5,2 4-5,0 7-7,-6-8-4,12 12 2</inkml:trace>
</inkml:ink>
</file>

<file path=ppt/ink/ink377.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4T04:49:07.515"/>
    </inkml:context>
    <inkml:brush xml:id="br0">
      <inkml:brushProperty name="width" value="0.07938" units="cm"/>
      <inkml:brushProperty name="height" value="0.07938" units="cm"/>
      <inkml:brushProperty name="color" value="#D60093"/>
      <inkml:brushProperty name="fitToCurve" value="1"/>
    </inkml:brush>
  </inkml:definitions>
  <inkml:trace contextRef="#ctx0" brushRef="#br0">221 1 27,'-11'-3'12,"4"4"-2,-7-2 0,2 4-1,-1-2-3,2 2 0,-2-1 0,4 2-3,-2 1 1,-1-1-1,3 1-1,0 1 0,1 0 0,1 4-1,1 1 0,0 2 0,1 1-1,1 2 1,-1 5 0,-1-3 0,5 6 0,-4-3 0,1 1 1,1 2 0,-2 3-1,1 0 1,-1 3 0,2 0-2,0-1 2,0 4-1,0-1 0,2-5-1,-1 1 1,2-7 0,2 0-1,1-3 1,0 0 0,1-6 0,1 1 0,4-2 0,0-2-1,1-2 1,1 0 0,2 2 0,2-4-1,1-1 1,2 1-1,-2-2 1,1 0 0,-1 1-1,1-1 1,-1 0-1,-1 0 1,1 0 0,-1-1 0,-2-4 0,1-1 0,-2-4 0,3-2 0,-2-5 1,5-3-1,-3-6 0,5-1 0,0-7 0,-4 1-1,4-1 1,-2-4-1,-5 1 1,-1 1 0,-4 0 2,-4 5-2,-4-1 1,-1 2 0,-7 1 1,1 2-2,-7 0 1,2-3-1,-1 3-1,-2 3 0,0 0 0,3 2 0,1 2-1,-1 4 0,3 4-1,1 1-3,7 8-3,-5-6-3,7 9-5,-2-3-6,-1-3-9,10 11-1,-11-11 0</inkml:trace>
</inkml:ink>
</file>

<file path=ppt/ink/ink378.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4T04:49:06.468"/>
    </inkml:context>
    <inkml:brush xml:id="br0">
      <inkml:brushProperty name="width" value="0.07938" units="cm"/>
      <inkml:brushProperty name="height" value="0.07938" units="cm"/>
      <inkml:brushProperty name="color" value="#D60093"/>
      <inkml:brushProperty name="fitToCurve" value="1"/>
    </inkml:brush>
  </inkml:definitions>
  <inkml:trace contextRef="#ctx0" brushRef="#br0">41 0 21,'-1'3'11,"-4"-3"-1,5 6-1,-6-3 0,5 0-1,-1 6 0,1-3-1,1 4 0,0 2-1,0 2 0,-2 2-1,2 2 0,-1 3-1,1 1 0,-5 1-1,5 1 1,-1 1-1,-1 0 0,2-1-1,-1 2 0,-1 1 0,2-2-1,-4-1 0,4 3 0,-2-6 0,2 6 0,-1-9-1,1 3 1,0-6 0,0 4 0,0-4 0,0 0-1,0 0 1,0 1-1,0-2 0,0 2 1,-2-1-1,2-3 0,0 0 0,0 0 0,0 0 0,0 0 0,-1 6 1,1-3-1,0 0 1,0 6-1,0-2 0,-2 2 0,2-2 0,2-1 0,-2-7 0,1 1-1,1-3-1,-2-6-2,4 0-1,-4-5-5,6 2-6,-1 0-7,-5-9-11,9 12 4</inkml:trace>
</inkml:ink>
</file>

<file path=ppt/ink/ink379.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4T04:49:05.468"/>
    </inkml:context>
    <inkml:brush xml:id="br0">
      <inkml:brushProperty name="width" value="0.07938" units="cm"/>
      <inkml:brushProperty name="height" value="0.07938" units="cm"/>
      <inkml:brushProperty name="color" value="#D60093"/>
      <inkml:brushProperty name="fitToCurve" value="1"/>
    </inkml:brush>
  </inkml:definitions>
  <inkml:trace contextRef="#ctx0" brushRef="#br0">59 7 26,'-2'-4'11,"4"4"-2,-2-2-2,4 1 0,-1 2-1,2-1-1,-1 5 1,-1-1 0,0 4 2,2 1-2,-1 1 1,-4-1-1,2 6 0,-2 0 0,0 3-1,-3-2-1,3 7-1,-5-5 0,2 4 0,0-1-1,0 4 0,0 1 0,0 1-1,0 0 1,0 1-1,-3-3 0,3 4 1,-3-4-1,2 2 0,-1-6 0,4 3 0,-4 0 0,2-3-1,0 0 0,3-3 1,-3-2-1,1 0 1,1-1-1,-1-3 0,1 2 0,-1-4 0,1 5 1,-1-4-1,1 5 1,-1-4-2,1 3 1,-1 0 0,1-3 1,-1 1-2,1-4 0,1 0 0,0-4-1,-3-2-2,6 0-2,-6-3-2,7 6-3,-7-9-3,5 3-4,-2 3-3,-2-6-4,10 9-4</inkml:trace>
</inkml:ink>
</file>

<file path=ppt/ink/ink38.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2T23:55:00.328"/>
    </inkml:context>
    <inkml:brush xml:id="br0">
      <inkml:brushProperty name="width" value="0.05292" units="cm"/>
      <inkml:brushProperty name="height" value="0.05292" units="cm"/>
      <inkml:brushProperty name="color" value="#FF0000"/>
      <inkml:brushProperty name="fitToCurve" value="1"/>
    </inkml:brush>
    <inkml:brush xml:id="br1">
      <inkml:brushProperty name="width" value="0.05292" units="cm"/>
      <inkml:brushProperty name="height" value="0.05292" units="cm"/>
      <inkml:brushProperty name="color" value="#333399"/>
      <inkml:brushProperty name="fitToCurve" value="1"/>
    </inkml:brush>
  </inkml:definitions>
  <inkml:trace contextRef="#ctx0" brushRef="#br0">174 0 34,'2'5'14,"-7"-5"-1,8 8-2,-3 2-3,2 6 0,1 7-3,-1 5 0,4 9 0,-4 2 0,0 9-2,-1 0 1,3 6-1,-4 0 0,0 3-1,0-2 1,-2 3-2,0-3 0,1-1 0,-1 1 0,2-6 0,-3 3 0,-2 0 0,2-6 0,-1 3 0,-2-10-1,2 2 1,-2-4-1,3-1 0,1-5 0,0 0 1,1-5-2,1-3 1,1 3 0,1-6 1,0 2-1,-1-4 1,1 5-1,1-3 0,-3 3 1,0-1-1,-3 0 1,3 4-1,-2-7 0,1 4 0,-1-3 0,2 2 0,0-5 1,0-1-1,0 0 0,2 2 1,-2-5 0,0 7-1,0-7 1,1 1 0,-1-2-1,0 1 1,0-3-1,0-1 1,0 1-1,0 0 1,0-2-1,4-1 0,-3 2 1,-1 1-1,2 0 0,-2-3 1,1-1-1,-1-3 0,0 4 1,0 1-1,0-3 0,0-2 1,0 2-1,0 0 0,0 1 0,0-2 0,-1 2 0,1-2 0,0-1 0,0 3-1,0-2 0,0 2 0,0-6 0,-2 7-1,5-1-2,-4-6-4,2 5-4,-1-3-9,-6-12-12,12 10 2,-12-16-1</inkml:trace>
  <inkml:trace contextRef="#ctx0" brushRef="#br0" timeOffset="922">0 1483 21,'10'10'27,"-16"-10"-9,9 10-1,0-2-3,0 3-4,6 4-3,-6 3-1,8 3-2,-2 0-1,4 5 0,-7 5-1,6-3 0,-7 5-1,8-2 0,-7 0 0,-1 1-1,4-2 1,-6-4-1,5-2 0,-5-3 0,4-4 0,-1-4 0,-6-4 0,7-4 0,-4-1 0,1-1 1,1-5 0,-2 4 0,0-4 1,4 1 0,-4-3 0,4 3 0,-3-3 1,3-1-1,0 1 0,-3-3 1,3-1-1,3 0 0,-5-5 0,5-7 0,0-6 1,1-3-2,-1-2 1,3-3-1,-5 1 0,4-1-1,1 3 1,-3 6-1,0 4-2,-2-2 0,3 9-4,-7-4-1,9 5-6,-5-7-7,0-3-13,9 7-3,-6-12 2</inkml:trace>
  <inkml:trace contextRef="#ctx0" brushRef="#br1" timeOffset="18500">905 25 42,'-2'9'21,"-1"-1"-2,0-1-1,-1 3-3,1-5-4,5 6-1,-4-3-3,5 7 0,-4 1-3,4 7 0,-5 5-1,6 1-1,-8 12-1,4 0 0,-1-2 1,1 3-1,-2 2 1,1 0-1,-1-5 0,2 5 0,-2-6 0,1 1 0,-3-2 0,3 2 0,-1-1-1,2-2 1,-3 0-1,3 1 0,-2-3 0,2-1 1,-2-2-1,2 1 0,-1 4 1,-1-1-1,-1-5 1,0 5-1,1-6 0,-1 2 0,1-2 0,0-3 1,1 0-2,1 1 2,-2-5-1,2 0 1,2 4-1,-1 0 0,-1-2 0,2 1 0,0 1 0,-1-2-1,3 1 1,-1 2 0,-1-7 0,1 1 0,-2 2 0,3-2 1,-3 0-1,3 2 1,-3-2-1,1-1 0,-2-1 0,2 1 0,-1-4 0,1 1 0,1-1 0,-3 2 0,0 0 0,0 6 1,0-6-1,2 2 0,-2 1 1,0-2-1,0-2 0,0-4-1,0-4 1,0-7-2,0 5 0,-2-12-2,4 1-5,-5-15-4,4 4-10,1 2-13,-7-19-1,7 4 2</inkml:trace>
  <inkml:trace contextRef="#ctx0" brushRef="#br1" timeOffset="19359">682 1641 43,'3'8'22,"-3"-6"-1,5 0-4,0 1-2,-4-3-3,8 10-2,-3-5-3,4 8-2,-7-4-1,7 11 0,-3-5-1,1 8-1,2-2 0,-2 6-1,0-5 1,2 2-1,-3 1 0,1-3-1,0 1 1,0-3-1,1-2 0,-1-7 0,-2 4 0,3-4 1,0-3-1,0-1 1,-1-4-1,2-3 1,-2-3 0,3 0 0,-2-2 1,2-8-1,-1-4 1,1 4 0,3-13 1,-1 7-1,-2-7 0,4-1 0,-4-7 0,4 7-1,0-6 1,0-5-2,1 4 1,-3-2-1,-1 1 0,-1-1 0,-1 3 0,-2 2-1,-3 8-1,-3-1-1,0 11-3,-4-7-3,10 17-11,-10 0-12,-2-1-7,5 8 1,-4-8 1</inkml:trace>
  <inkml:trace contextRef="#ctx0" brushRef="#br1" timeOffset="20140">1169 784 39,'-3'18'35,"-10"-13"2,3-4 0,5-1-24,-8-9-1,8 1-7,0-2-1,4-3-2,-1 6-2,2 1 1,0 6-2,3-4-1,2 8-2,0-8-3,8 11-7,-8-10-8,5-4-14,5 7-1,-7-10 2</inkml:trace>
  <inkml:trace contextRef="#ctx0" brushRef="#br1" timeOffset="20578">1297 434 28,'-8'-10'28,"13"5"-8,-10-2 0,5 1-6,7 1-3,-7-2-3,5-1-2,1 5-1,1 3-2,1 0 0,4 2-1,-3-1 0,5 6 0,-1-1 0,-2 6-1,2-4 0,-3 3 1,2 2-1,-6 5 1,1 2-1,-7 8 1,-4-1-1,-2 6 0,-4 1-1,0 0 1,-5 4 0,1-6 1,-1-1-2,3-5 1,-2-6-1,2 0 0,2-7 0,2 0 0,5-10 0,-1 3-1,6-6 1,-2 4-2,3-4 2,-1 0 0,5 0 0,-2 0 0,3 3 0,-3-3 0,3 0 0,2 3 0,-2 0 0,0 1 0,4 2 0,-2-1 0,1 3 0,0 0 0,-2 5 0,2-1 0,-1 6 0,0 1 0,0 3 0,-4 0 0,1 3 0,-2-1 0,1 2 0,-4 2 2,0-2-2,-4-3 0,0 1 1,1-2 0,-6-6-1,4 0 1,-7-4 0,5-3-1,-8-2 1,3-4-1,-3-1 1,0-2-1,-7-2 0,4-1 0,-4 0-1,-5-4-1,4-1-3,-7 0-2,7 6-6,-7-4-12,-7-1-9,14 10-2,-10-6 2</inkml:trace>
</inkml:ink>
</file>

<file path=ppt/ink/ink380.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4T04:49:04.187"/>
    </inkml:context>
    <inkml:brush xml:id="br0">
      <inkml:brushProperty name="width" value="0.07938" units="cm"/>
      <inkml:brushProperty name="height" value="0.07938" units="cm"/>
      <inkml:brushProperty name="color" value="#D60093"/>
      <inkml:brushProperty name="fitToCurve" value="1"/>
    </inkml:brush>
  </inkml:definitions>
  <inkml:trace contextRef="#ctx0" brushRef="#br0">108 0 32,'-7'0'15,"8"6"-1,-5-3-3,4 6-2,-3 1 0,-2 4-3,2 1-1,0 3-1,-1 3 0,-1 2 0,-1 9 1,0-4-1,0 4 0,-1-1-1,1 5-1,1-3 0,-1 3 0,2-5 0,-2 0-1,3-2 1,-5 2-1,5-6 0,0 1 0,-1-2 0,2 0 0,2-3-1,0-2 1,2 2-1,1-3 1,0 1-1,-2 1 1,1-2-1,2-3 1,-2 0 0,-1-1-1,1 0 0,-1-1 0,-1-4 0,0 2 0,0-5 1,0 3-2,0-3 1,0 1-1,0-1-1,-1-4-2,2 2-1,-4-2-4,5 2-5,-4-4-5,-1-7-11,9 8-1,-7-11 1</inkml:trace>
</inkml:ink>
</file>

<file path=ppt/ink/ink38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4T04:49:03.109"/>
    </inkml:context>
    <inkml:brush xml:id="br0">
      <inkml:brushProperty name="width" value="0.07938" units="cm"/>
      <inkml:brushProperty name="height" value="0.07938" units="cm"/>
      <inkml:brushProperty name="color" value="#D60093"/>
      <inkml:brushProperty name="fitToCurve" value="1"/>
    </inkml:brush>
  </inkml:definitions>
  <inkml:trace contextRef="#ctx0" brushRef="#br0">215 156 20,'-7'-13'15,"7"4"-2,-6-3-3,3 3-1,-2 1-1,1 4-1,1-1 0,-2 4-2,-3 2 0,2 1-1,-1 2-1,1 2 0,-3 2 0,-2 1 0,1 4-1,-5-1 1,7 6-1,-7 1 0,5 4 0,-2 4-1,1 3-1,-1 2 1,3 3-1,1 2 0,1 2 0,2-3 1,-1 6-1,3 0 0,2-2 0,1-1 1,-2 0-1,2-2 1,2-4-1,-1 0 0,7-3-1,-5-8 2,7 0-1,2-5 0,-1-2 0,1-3 0,3-3 1,2 0 0,2-5 0,1-2 0,-1-4-1,-1-2 1,4-2 0,-4-3 0,1-3 0,1-2 0,-1 2 0,-1-6 0,0-4 0,-1 3 0,1-8 1,-1-5-2,1 1 1,0-3 0,1-7 0,-1 2-1,-1 4 1,-1-9 1,-4 7 0,-2-2 0,-4 5 1,-3-5-1,-5 3 1,-8-1-1,0 2 0,-5 2 0,2-1-1,-4 3 0,1-1-1,-2 4 1,1 7-1,2 3 0,0 3-1,3 5 1,0 2-2,0 5-1,0 2 0,3 2-2,-2-2-1,5 5-4,-3-4-4,8 8-5,-2-1-8,-5-7-5,13 15 1</inkml:trace>
</inkml:ink>
</file>

<file path=ppt/ink/ink382.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4T04:49:01.328"/>
    </inkml:context>
    <inkml:brush xml:id="br0">
      <inkml:brushProperty name="width" value="0.07938" units="cm"/>
      <inkml:brushProperty name="height" value="0.07938" units="cm"/>
      <inkml:brushProperty name="color" value="#D60093"/>
      <inkml:brushProperty name="fitToCurve" value="1"/>
    </inkml:brush>
  </inkml:definitions>
  <inkml:trace contextRef="#ctx0" brushRef="#br0">0 53 26,'0'0'13,"5"3"-3,-5 1-1,4 1-1,4 4-1,-4 0 0,8 3 0,-4-2-3,4 3-1,-3 1 0,4 1-1,-4-2 0,0-1-1,2 0 0,-2 0 0,0 0 0,-1 0 0,-1-3-1,1 0 1,-2 0-1,-2 0 1,1-3-1,-1 0 1,1-6 0,-2 3 1,0-3-1,0 0 2,-2-3-1,4 3 0,-4-9 0,7 6 1,-4-3-1,5-3-1,-3-3 1,5 2-1,-5-2 0,6-5 0,-1 2 0,-1-1-1,1-1 1,-1 1-1,1 0 0,-1-1 0,2 2-3,-3-3-1,3 8-5,-3-5-4,0 0-7,5 12-11,-13-14 1</inkml:trace>
</inkml:ink>
</file>

<file path=ppt/ink/ink383.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4T04:49:00.593"/>
    </inkml:context>
    <inkml:brush xml:id="br0">
      <inkml:brushProperty name="width" value="0.07938" units="cm"/>
      <inkml:brushProperty name="height" value="0.07938" units="cm"/>
      <inkml:brushProperty name="color" value="#D60093"/>
      <inkml:brushProperty name="fitToCurve" value="1"/>
    </inkml:brush>
  </inkml:definitions>
  <inkml:trace contextRef="#ctx0" brushRef="#br0">2 0 18,'-1'9'4,"1"6"0,0-3 0,0 9 0,0-1 0,3 6 0,0-2 1,0 0-1,-3 0 1,2 1 0,-2-1 0,0-2-1,0-2 0,0-1 0,0 1-1,0-1 1,0 0-2,0 2 0,0 2 0,0-4-1,0 4 0,0-1 0,-2 0 0,2-2 0,2 2 0,-2-2 0,0-1 0,0-1-1,0 3 1,3-5 1,-2 1-1,1 1 0,-2-3 0,3 0 0,-3-3 0,0-3 0,0 0 0,0-2 0,0 0 0,1 1-1,-1-2 0,0 3 1,2 0-1,-2 0 0,0 0 0,0-2 0,0 1 1,0-1-2,0-1 0,1-3-1,-1 0-2,2-4-4,1 1-3,-5-8-9,11 13-7,-12-22 0</inkml:trace>
</inkml:ink>
</file>

<file path=ppt/ink/ink384.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4T04:48:59.593"/>
    </inkml:context>
    <inkml:brush xml:id="br0">
      <inkml:brushProperty name="width" value="0.07938" units="cm"/>
      <inkml:brushProperty name="height" value="0.07938" units="cm"/>
      <inkml:brushProperty name="color" value="#D60093"/>
      <inkml:brushProperty name="fitToCurve" value="1"/>
    </inkml:brush>
  </inkml:definitions>
  <inkml:trace contextRef="#ctx0" brushRef="#br0">28 0 31,'0'24'8,"-3"-1"0,3 7-1,-4 0 0,4 4-2,-2-1 0,1 1-2,-4-1 0,4-2-1,-1 1-1,-1-5 0,2-2 0,-1-1-1,1 0-1,-1-6-3,2 0-4,-1-6-5,7 12-8,-12-18-2</inkml:trace>
</inkml:ink>
</file>

<file path=ppt/ink/ink385.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1-10-24T22:47:57.437"/>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111 0 11,'0'0'10,"0"0"-1,-14 16-1,14-16 0,-7 22-2,2-6 0,5-1-1,-2 8-1,1 1-1,-3 5-1,4 2 0,-2 6-1,1-3 0,-3 4-1,4 0 1,-1-3-1,-1-1 1,2-4-1,-2-4 0,0-7 1,1 0-1,1-19 0,0 15 1,0-15-1,0 0 1,0 0 0,-2-19 0,2 19 1,0-29 0,-2 10 0,0-5 0,1 0 0,2-2 0,-1-4 0,0 4 0,0-1 0,0 2 0,0 1-1,2 5 1,-2-2-1,0 6 0,0 15 0,-2-24 0,2 24 0,-3-21-1,3 21 1,0 0 0,-9-19-1,9 19 1,0 0 0,-10-16-1,10 16 1,0 0 0,-14-15 0,14 15 0,0 0 1,0 0 0,-14-21-1,14 21 1,0 0-1,0 0 1,0 0-1,0 0 0,-9 28-1,11-9 0,-2 5 0,2 9 0,0 1 0,-1 8 1,3 1-1,-1 0 0,-1 2 0,1-3 0,1-8 0,-4-1 1,2-7-1,1-5 0,-1-6 0,-2-15 0,2 18 0,-2-18 1,0 0-1,0 0 0,0 0 0,1-18 0,-1 18 0,4-24 0,-4 24 0,0-27-1,-4 9 1,6 1 0,-4 0 0,1-1 0,1 18 0,0-27 0,0 27-1,-2-21-1,2 21-1,0 0-2,0 0-1,0 0-2,0 0-4,-2 16-7,2-16-6,4 22 0,-4-22 1</inkml:trace>
</inkml:ink>
</file>

<file path=ppt/ink/ink386.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1-10-24T22:48:02.71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157 25 10,'0'0'9,"0"0"-1,-7 27-1,3-10-2,4 11-1,-1 5 0,1 12-2,0 7 0,1 5 0,1 0-1,-4 3 0,2-4-1,0-8 1,-1-10-1,2-8 1,-1-8-1,0-22 1,0 14-1,0-14 1,-1-14 1,-5-3 0,5-7 1,-5-4 1,5-5 0,-5-5 0,1 0 1,0-7 0,2 5-1,-3-3-1,1 7 0,-2-1 0,4 10-1,-3 1 1,1 5-1,0 6 1,5 15-1,-7-18 0,7 18-1,0 0 0,0 0 0,-5 28-1,5-9 0,0 5 0,0 4 0,-2 6 0,2 3 0,-2 2 0,-1 5 0,1-3 0,-1 2 1,-1 1-1,1-3 0,-1-5 0,-1-4 0,2-6 0,1-7 1,2-19-1,-5 20 0,5-20 1,0 0-1,-4-22 0,4 3 0,0-5 1,2-6-1,0-6 0,-2-4 1,3-7 0,-1 2 0,0 1 0,3 0 1,-5 3 0,2 8 0,-2 4 0,1 8 1,-4 5-1,3 16-1,-7-19 1,7 19-1,0 0 0,0 0 0,0 0-1,-7 21 0,5-5 0,2 4 0,-3 10 0,3 6 1,0 9-2,-2 5 2,2 2-2,-3 0 2,3 0-1,0 0 0,-2-9 0,0-5 0,2-9 0,-2-6 1,1-6-1,1-17 0,0 16 0,0-16 0,0 0 0,-2-18 0,4 1 0,-4-7 0,-2-7 1,4-7-1,0-7 0,0-5 0,0-2 1,2 1-1,-2 0 1,4 2-1,-4 4 1,1 2 0,1 12-1,-2 3 0,2 7 1,-4 4-1,2 17 0,0-21 1,0 21-1,0 0 0,0 0 0,0 0 0,5 16 0,-5-16 0,4 35 0,-4-11 0,3 0 0,-5 9 0,2-2 0,0 9 1,-1 0-1,-1 3 0,0 0 0,1 2 0,1-2 0,0-1 1,-2-3-1,2-2 0,2-8 0,1-5 0,-3-5 0,2-3 0,-2-16 1,0 0-1,0 0 0,0 0 0,10-16 0,-6-6 0,-3-8 0,3-6 0,3-11 0,-4-6 0,2-2 1,1-6-1,-1 1 1,0 1-1,-3 2 1,1 5-1,-3 5 1,0 9-1,-3 5 1,1 7-1,0 6 1,2 20 0,-5-25-1,5 25 1,0 0-1,0 0 1,-5 26-1,7-2 0,-2 8 0,-2 6 0,5 7 0,-3 5 1,0 5-1,2 0 0,-2 1 0,0-3 0,0-4 0,2-3 0,-2-8 0,0-6 0,0-6 0,3-7 1,-3-19-1,0 19 0,0-19 0,0 0 0,0 0 0,0 0 0,0-23 2,0 23-2,0-31-2,-1 12 0,1 19-1,-2-28-5,2 28-8,0 0-14,0 0-2,0 0 1,-2 31 1</inkml:trace>
</inkml:ink>
</file>

<file path=ppt/ink/ink387.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1-10-24T22:48:05.03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144 61 4,'2'-16'16,"-2"16"-1,0 0-3,0 0-2,0 0-2,3 25-1,-1-6 0,-2 5-1,3 10-1,-8-1-1,8 10-1,-6 4 0,1 0-2,1 5 0,-1-2 0,0 0 0,2-2-1,-3-3 2,1-1-2,0-8 1,-3-2-1,5-4 1,0-6-1,-2-3 1,2-4-1,0-17 1,0 19 0,0-19 1,0 0 0,0 0 0,0 0 0,0 0 1,-3-28 0,1 8 0,2-4-1,-2-8 0,6-6 0,-4-3-1,3-2 1,-1-2-2,1 1 2,3 5-2,-1-3 1,-5 4 0,3 4 0,-1 2-1,1 5 0,-3 1 1,0 0 0,0 5 0,-1 4 0,1 17 0,-2-23 1,2 23-1,0 0 0,0 0 0,0 0-1,0 0 1,0 0-1,0 0 0,0 0 0,-2 21 0,2-21 0,-1 30 0,-1-10 0,2 6 1,0 2-1,-2 3 0,0 2 1,1 12-1,-6 1 0,5 1 1,0 7-2,-3 1 2,0 0-2,1 1 1,-1-6 0,2-5 0,-3-11 0,3-4 0,1-8 0,0-6 0,2-16 0,0 0 0,0 0 0,0 0 0,0 0 0,-5-28 0,5 6 0,0-6 1,4-7-1,-4-6 0,3-9 0,4-4 0,-3-1 0,4-2 0,-3 0 1,6 3-2,-6-1 2,2 10-2,-2 7 2,0 8-1,-1 6 1,-4 9-1,0 15 0,0-19 1,0 19-1,0 0 1,0 0-1,-2 14 0,2-14 0,-2 29 0,2-5 0,0 2 0,-1 5 0,-3 7 1,1 7-2,1 5 2,-1 0-1,-4 8 0,3 0 0,-1 3 0,0-1 0,1-3 0,-1-5 0,3-7 0,1-3 0,-3-15 0,4-2 0,0-10 0,0-15 1,-2 16-2,2-16 1,0 0 0,2-23 0,-2 6 0,-2-9 0,6-3 0,-4-8 0,0-4 0,2-2 0,1-8 0,-1-2 0,3-2 0,-3-1 0,6 3 0,-4 1 0,-1 7 0,4 2 0,-3 10 0,-2 7 1,-1 7-1,-1 19 0,5-24 0,-5 24 0,0 0 0,0 0 0,0 0 1,0 0-1,0 0 0,-6 22 0,6-8 0,0 7 0,-2 10 0,2 2 0,-2 8 0,0 2-1,-1 6 2,-2 3-1,3 1 1,-3 2-2,-1-3 1,1-1 1,0-7-1,2-4 0,-3-7 0,3-4 0,-1-10 0,3-3 0,1-16 0,0 0 0,-2 16 0,2-16 0,0 0 0,0 0 0,-2-16 0,2-1 0,0-2 0,0-9 0,2-3 0,-2-11 0,0-2 0,2-5 0,1-3 0,1-1 0,-1-1 0,1 4 0,-3 1 0,5 10 1,-1 2-2,-4 8 2,1 5-2,-2 24 2,5-26-1,-5 26 0,0 0 0,0 0 0,0 0 0,0 0 0,0 0 0,6 24 0,-5-5 1,-1 7 0,-1 7-1,1 5 0,0 5 0,-2 6 0,0 1 1,-3 2-2,1-2 1,1-2 0,-2-3 0,1-5 0,1-7 0,1-6 0,-1-6 0,3-21 0,-4 24 0,4-24 0,0 0 0,0 0 0,0 0 0,0 0 0,0-19 0,0 2 0,2-5 0,-2-4 0,0-7 0,0-5 0,2-4 0,-2-1 0,1-4 0,3-1 0,-4 1-1,2 1 2,-1 2-2,3 6 2,-1 9-2,-3 1 2,2 6-2,-2 22 2,0-25-1,0 25 0,0 0 0,0 0 0,0 0 0,0 0 0,2 16 0,-2-16 0,0 36 1,0-8-2,0 3 2,0 4-2,1 5 2,-2 4-2,-1 3 2,-1 2-2,1-1 1,-2-1 0,-1-1 0,2-2 1,1-6-1,-2-6 0,3-7 0,-1-5 0,2-20 0,2 19 0,-2-19 0,0 0 0,3-20 0,-3-1 0,2-7 0,3-6 0,-3-8 0,0-6-1,3-2 2,-3-1-2,3-2 1,2 3 1,-4 1-1,1 8 2,1 5-4,-2 6 4,1 4-2,-4 9 0,0 17 0,2-16-2,-2 16 2,0 0 0,0 0 0,0 0 0,0 0-1,0 0 1,0 0 0,0 0 0,17 6 0,-17-6 0,0 0 1,7 19-1,-7-19 0,7 19 2,-7-19-2,3 34 0,-3-17 1,2 6-2,-2 3 1,-2 3 0,2 2 0,-1 2-2,-1 0 2,-2 2 0,3-1 0,-3-1 0,1-4 0,-3-1 0,3-5 2,1-4-2,2-19 0,-3 22 0,3-22 0,0 0 0,0 0 0,0 0 0,-4-24 0,3 7 0,1-9 0,0-5 0,-2-7 0,2-7 0,0-7 0,3-4 0,1-4 0,-4-1 0,3-3 0,-1 2 0,0 3 0,-1 6 0,-1 3 1,2 8-1,-2 6 0,-2 6 0,2 6 0,0 5 1,0 19-1,-3-21 0,3 21 0,0 0 0,0 0 1,0 0-1,0 0 0,0 0 0,-4 32 0,3-13 0,-1 8 0,0 6 0,1 3 0,-1 6 0,-2 1 0,-1 0 0,0 6 0,1-1 0,-4 1 0,4-1 0,-3 0 0,4-1 0,-2-2 0,-1 0-1,3-7 1,1-3 1,0-3-1,1-2 0,-3-4 0,4-7 0,-1-2 0,1-17 0,0 21 0,0-21 1,0 0-1,0 0 0,0 0-1,0 0 1,-2-31 0,2 7 0,2-6 0,-2-8 0,1-7 0,3-10 0,-3-6 0,5-1 0,-5 0 0,6 5 0,-5 3 0,2 7 1,-3 4-2,1 14 1,0 10 1,-2 19-1,0-21 0,0 21 0,0 0 0,0 0 0,0 0-1,0 0 1,0 0 0,0 0 0,3 29 0,-1-8 0,-2 5 0,-2 7 1,1 7-1,-3 3-1,1 5 2,1 3-2,-2 4 2,-4 0-2,4 1 2,-3-1-2,4-5 1,-4-5 1,3-5-1,1-6 0,1-9 0,-1-3 0,3-22 0,-4 22 0,4-22 0,0 0 0,0 0 0,0 0 0,2-29 0,-2 7 0,2-10 0,-1-6 0,3-7 0,-2-10 0,3-2 0,0-7 0,-1 0 0,1 0 1,0 4-1,-3 1 0,-1 7 0,1 7 1,-2 10 0,0 8-1,-3 6 1,4 5-1,-1 16 1,0 0-1,-3-17 0,3 17 1,0 0-1,-4 26 0,1-7 0,3 7 0,-2 9 0,1 6 0,-3 11 0,-1 3 0,-2 6 0,0 1 0,0 0 1,-2-3-2,2-2 2,0-3-2,2-16 1,0-4 0,2-6 0,1-9 0,2-19 0,0 17 0,0-17 0,0 0 0,0-26 0,2 6 0,-2-8 0,3-7-1,-3-6 2,2-13-2,3-3 1,-2-3 1,4-2-1,-1 6 0,-3 3 0,4 4 1,-3 11-1,-1 9 0,0 10 1,-3 19-2,4-21 1,-4 21 0,0 0 0,0 0 0,2 24 0,-1-3 0,-4 8 1,3 9-1,-5 7 1,1 6-2,1 2 2,-6 1-2,4-4 2,0 2-3,-1-7 0,1-14-3,7 3-3,-9-18-6,12 3-19,-5-5 0,0-14-2,-1 29 3</inkml:trace>
</inkml:ink>
</file>

<file path=ppt/ink/ink38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07:10:17.629"/>
    </inkml:context>
    <inkml:brush xml:id="br0">
      <inkml:brushProperty name="width" value="0.05292" units="cm"/>
      <inkml:brushProperty name="height" value="0.05292" units="cm"/>
      <inkml:brushProperty name="color" value="#FF66CC"/>
      <inkml:brushProperty name="fitToCurve" value="1"/>
    </inkml:brush>
    <inkml:context xml:id="ctx1">
      <inkml:inkSource xml:id="inkSrc1">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1" timeString="2013-10-16T07:10:20.610"/>
    </inkml:context>
  </inkml:definitions>
  <inkml:trace contextRef="#ctx0" brushRef="#br0">1000 38 32,'0'0'28,"0"0"-1,0 0-1,0 0-12,0 0-7,-23 13-3,23-13-6,0 0-2,0 0-5,0 0-8,5-26-9,-5 26-1,26-23 2,0 21-1</inkml:trace>
  <inkml:trace contextRef="#ctx1" brushRef="#br0">0 1331</inkml:trace>
</inkml:ink>
</file>

<file path=ppt/ink/ink38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07:10:11.110"/>
    </inkml:context>
    <inkml:brush xml:id="br0">
      <inkml:brushProperty name="width" value="0.05292" units="cm"/>
      <inkml:brushProperty name="height" value="0.05292" units="cm"/>
      <inkml:brushProperty name="color" value="#FF66CC"/>
      <inkml:brushProperty name="fitToCurve" value="1"/>
    </inkml:brush>
  </inkml:definitions>
  <inkml:trace contextRef="#ctx0" brushRef="#br0">444 8 26,'0'0'17,"0"0"-2,0 0-2,-25-15-1,25 15-3,-26 5 0,26-5-2,-33 18-1,33-18-1,-36 20 0,10-10 0,26-10-1,-38 23 1,38-23-1,-41 18-1,41-18 0,-39 21-1,39-21 0,-36 22-1,36-22 0,-36 29 0,36-29-1,-33 33 1,33-33-1,-23 41 0,23-41-1,-23 46 2,12-21-2,6 3 1,0 5-1,0-4 1,2 4-1,1-5 1,4 0 0,-2-5 0,6 3 0,-6-26-1,10 38 1,-10-38 0,23 33 0,-23-33 0,28 31 0,-28-31 0,34 30 0,-34-30 0,33 34 0,-33-34 0,36 28-1,-36-28 0,38 20-2,-10-12-1,-4-11-2,9 3-1,-2-13-2,7 3-3,-2-5-5,0-8-6,8 15-2,-19-17 1,21 20 5</inkml:trace>
  <inkml:trace contextRef="#ctx0" brushRef="#br0" timeOffset="591">888 501 36,'-5'-31'20,"5"31"-1,0 0-3,0 0-5,-23-25-3,23 25-2,0 0-2,0 0 0,-23-18 0,23 18-1,0 0 1,0 0-1,0 0-1,-26 7 1,26-7-1,0 0-1,-18 26 0,18-26 0,-15 33-1,15-33 1,-13 41-1,8-15 1,2 2-1,3 0 0,0 0 0,3 3 0,4-1 0,1 1 0,0-3 1,5-2-2,-1-3 1,4 0 0,-16-23 1,41 28-1,-18-26 0,0-4 1,5-3 0,-2-11 0,7-2 0,-5-10 2,3 3-1,-5-9 1,2 4 0,-5-6 0,0 3-1,-5-5 1,3 4-1,-6-1 0,0-4-1,1 6 0,-6-3 0,0 0 0,1 8 0,-9-2 0,3 4 1,-10 3-1,5 23 0,-7-38-1,7 38 2,-18-33-3,18 33 2,-21-26-2,21 26 0,0 0-1,-31-25-2,31 25-2,0 0-5,0 0-12,-18 23-10,18-23 2,-7 25-1,7-25 2</inkml:trace>
  <inkml:trace contextRef="#ctx0" brushRef="#br0" timeOffset="1455">1632 294 1,'10'43'15,"-10"-43"-4,3 28-1,-3-28-3,7 26 0,-7-26-2,0 0 0,18 28 1,-18-28 0,0 0 0,21 28 1,-21-28 0,7 23 0,-7-23-1,11 26 0,-11-26-1,5 25 0,-5-25-1,5 26-1,-5-26-1,2 25 0,-2-25-1,6 29 0,-6-29 0,2 22 0,-2-22 0,0 23 1,0-23-1,0 26 0,0-26 1,-5 26-1,5-26 0,-5 30 0,5-30-1,-3 31 1,3-31-1,0 0 0,-2 28 1,2-28-1,0 0 1,0 0-1,0 0 1,0 0 0,0 0 0,0 0-1,5-31 1,-5 31 0,5-41-1,0 13 1,3 0 0,-3-5-1,0 0 1,0-5 0,0-1-1,1 9 2,-1-1-1,-5 5 0,0 26 1,5-33-1,-5 33 0,0-28 0,0 28 0,0 0 0,2-23-1,-2 23 0,5-23 1,-5 23-1,6-25 0,-6 25 0,0 0 0,15-23 0,-15 23-1,0 0 1,0 0 0,0 0 0,26-13 0,-26 13-1,0 0 1,23-3 0,-23 3 0,0 0 0,31 3 0,-31-3 0,23 5 0,-23-5 0,25 5 0,-25-5 0,34 5 0,-34-5 0,35 3 0,-35-3 0,42-5 0,-19 2 0,-23 3 0,36-5 0,-36 5 1,28-3-2,-28 3 2,0 0-1,31 3 0,-31-3 0,0 0 0,0 0 0,23 8 0,-23-8 0,0 0 0,0 0 0,0 0 0,0 0 0,15 30 1,-15-30-1,5 26-1,-5-26 2,0 41-1,0-18 0,3 2-1,-3 1 1,0 2 0,2-5 0,-2 5 0,0-28 0,3 38 0,-3-38 0,2 28 0,-2-28 1,0 0-1,0 0 0,6 23 0,-6-23 0,0 0 0,0 0 0,0 0 0,0 0 0,0 0 0,0 0 0,0 0 0,0 0 0,2 26 0,-2-26 0,0 0 1,0 0-1,0 0 0,0 0 0,0 0 1,0 0-1,0 0 0,0 0 1,0 0-1,0 0 0,0 0 0,0 0 0,0 0 0,0 0 0,18-36 0,-18 36 0,8-38 0,-1 15 0,-7 0 1,8-3-1,-5-4 0,4-1 0,1 0 1,0 1-1,-1 4 0,-1 1 1,1 2-1,-7 23 0,11-26 1,-11 26-1,0 0 0,0 0 0,0 0 0,0 0 0,0 0 0,17-26 0,-17 26 0,0 0 0,0 0 0,29-25 0,-29 25 0,0 0 0,0 0 0,25-10-1,-25 10 1,0 0 0,23 7-1,-23-7 1,26 5-2,-26-5 0,36-10-3,-5 8-7,-8-11-11,0-8-8,18 9 0,-8-11 1</inkml:trace>
  <inkml:trace contextRef="#ctx0" brushRef="#br0" timeOffset="3455">2873 437 26,'0'33'13,"0"-33"0,8 33-1,-8-33-1,7 29-3,-7-29-1,0 0-1,29 23 1,-29-23-2,25 0 1,-25 0-1,29-11 0,-29 11 0,28-20-1,-28 20-1,38-36 0,-38 36-1,36-46 1,-20 15-1,-1 3 2,-2-2-2,-3 2 1,-5-3-1,-5 31 1,5-43-2,-5 43 1,-10-29 0,10 29-1,0 0-1,-26-30 1,26 30-1,0 0 0,-33-8 1,33 8-2,0 0 1,-23 10 0,23-10 0,-18 23 0,18-23 0,-21 39 0,9-11-1,-1 5 1,-3 3 0,1 2-1,0 0 1,-1 3 0,3-2 0,1-4-1,1-9 1,6-3-1,5-23 1,-2 28 0,2-28-1,0 0 1,0 0 0,33 13 0,-33-13 0,31-3-1,-31 3 0,38-2-3,-12 7-2,-26-5-4,46 2-7,-20 6-12,-3-11-1,10 8 2,-10-12 0</inkml:trace>
  <inkml:trace contextRef="#ctx0" brushRef="#br0" timeOffset="4311">3853 176 40,'0'0'25,"0"0"-3,0 0-4,-28 0-5,28 0-4,0 0-2,-34 6-2,34-6-2,-28 20 0,28-20-2,-41 33 0,23-10 0,-8 5 0,6 0 0,-3 6 0,2 4 0,1-5 0,4 3-1,4-5 0,1 2 1,6-5-1,0 3 0,5-6 0,3-2-1,2 0 1,-5-23 0,18 41 0,-18-41 0,25 31 0,-25-31-1,39 23-1,-39-23-1,41 23-3,-41-23-7,51 2-10,-15 8-5,-8-20-1,16 8 2</inkml:trace>
</inkml:ink>
</file>

<file path=ppt/ink/ink39.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2T23:55:29.203"/>
    </inkml:context>
    <inkml:brush xml:id="br0">
      <inkml:brushProperty name="width" value="0.05292" units="cm"/>
      <inkml:brushProperty name="height" value="0.05292" units="cm"/>
      <inkml:brushProperty name="color" value="#333399"/>
      <inkml:brushProperty name="fitToCurve" value="1"/>
    </inkml:brush>
    <inkml:brush xml:id="br1">
      <inkml:brushProperty name="width" value="0.05292" units="cm"/>
      <inkml:brushProperty name="height" value="0.05292" units="cm"/>
      <inkml:brushProperty name="color" value="#FF0000"/>
      <inkml:brushProperty name="fitToCurve" value="1"/>
    </inkml:brush>
    <inkml:brush xml:id="br2">
      <inkml:brushProperty name="width" value="0.05292" units="cm"/>
      <inkml:brushProperty name="height" value="0.05292" units="cm"/>
      <inkml:brushProperty name="fitToCurve" value="1"/>
    </inkml:brush>
  </inkml:definitions>
  <inkml:trace contextRef="#ctx0" brushRef="#br0">1246 186 42,'0'-3'13,"0"3"-1,0 0-1,0 0-1,-3 0-1,1 0-3,2 0 0,-3-3 0,3 3-1,-4 0 1,4 0 0,-1-7-1,2 10 0,-4-9 0,5 9-2,-4-6 0,4 0 0,-4-2-1,4 0 0,-1-2-1,3-1 0,1-3-1,-1-2 1,6 0-1,-1 0 1,-1-2-1,2 4 1,-1-4-1,1 5 1,-1 4-1,-1 1 0,-2 0 1,3 2 0,0 1-1,-2 4 0,3-1 2,0 4-2,-2 0 1,-2 3-1,3 4 1,0 2-1,-4 3 1,0 4-1,-3 0 1,0 5 0,-2 0 0,0 8-1,-7 4 1,-3 4 0,-3 1 0,-7 9-1,-3 1 1,-1 8 0,-11 4-1,1-1 0,-6-4 1,3-10-1,0 4 0,5-11 0,2-9 0,5-10 0,6-7 0,7-14-1,6-3 1,2-7-1,8-6 1,2-6-1,6-4 1,-1-3-1,2-2 1,2-1 0,5 3 0,-5 1 0,-2 6 0,0 2 0,-2 3 0,-2 6 0,0 3 0,-5 5 0,1 0 0,0 5 1,-2-1-1,3 5 1,-4 0-1,3 4 1,2 0-1,-1 4 0,1 6 1,-1 1-1,-1 4 1,2 4 0,-2-2 0,0 5 0,1-2 0,-1 0 0,3-4 0,-3-6 0,3 0 0,2-9-1,-5-6 0,5-6 1,2-5 0,-3-5-1,5-4 0,-3-7-1,5 1-3,-1-8-1,8 5-6,-6-14-7,6 12-10,3 1-8,-10-9-2,12 11 2</inkml:trace>
  <inkml:trace contextRef="#ctx0" brushRef="#br0" timeOffset="1093">1599 620 40,'-7'-5'29,"7"2"-4,2-4-6,-2-4-4,7 1-4,-6-10-4,7 4 0,-1-8-2,6-4-1,-5-5-1,9 1-1,-3-3-1,3 1 1,1 0-2,-2 0 1,-1 4-1,2 8 0,-4-3 1,-2 7-1,-3 5 1,1 3-1,-6 2 0,0 7 0,-1-3 0,-2 4-1,3 5 1,-3-3 0,2 1 0,-2 4 0,1-1 1,3 2-1,-4 4 1,1 2 0,-2 4 1,-3 2-1,3 9 1,-3 2-1,-4 3 1,5 6 0,-7-1 0,5 3-1,-3 4 0,1-4 0,-1 0-1,-2-2 1,1 0-1,2-1 1,0-6-1,1 1 0,-1-4 1,4-6-1,0-6 0,-2-3-1,3-4 1,0-4-2,4-3-2,-4-5-3,9 7-7,-7-7-13,0-6-10,10 6 0,-7-8 0</inkml:trace>
  <inkml:trace contextRef="#ctx0" brushRef="#br0" timeOffset="3203">3407 383 27,'5'0'21,"-14"-8"-2,9 0-4,2-2 0,-2-1-4,3 4-1,-3-6-3,7 7 0,-5-6-2,7 6 0,-5-2-1,6 1-1,1-2-1,2 2 0,2-3-1,5 5-1,-2-1 1,0 3-1,0-1 1,0 6-1,-5 1 1,3 2 0,-4 3-1,-2 2 1,-2 3 0,-3 0 0,1 5 0,-1 5 0,-5 0 0,2 6-1,-2-3 1,-2 2-1,-1 1 1,-2 2-1,-3-8 1,0 1-1,-4-1 1,2-2-1,-3-1 2,-1-4-1,0 0-1,1-1 1,5-3-1,-3-4 0,6-2 0,-2-1 0,4-3 0,1 1-1,2-1 1,0-1 0,2-2 0,-1 1 0,1-2 0,0 0 0,3 2 0,0-1-1,1-1 1,2 1 0,-1 2 0,4-2-2,-1 2 2,2-2 0,1 2 0,-3 1 0,-2 3 0,2 1 0,-2 4 0,3-4 2,-4 8-2,1 0 0,0-1 0,-4 5 0,1 0 0,0 5 1,-2 1-1,-1 2 0,-1 0 0,-1 4 0,-1 1 0,-1-2 0,-1-1 1,-4 1-1,0-4 1,1-3 0,-1-2 1,-3-2-1,-1-5 1,-2 0 0,1-5 0,-1 0 0,-8-3 0,1 0-1,0-2 0,-1 1 0,-3-4-1,2-2 0,-1-1 0,3-2-1,2 0 0,-5-5-2,7 5-2,-7-9-5,10 10-8,-7-2-15,4-10-5,6 12 2,-11-15 1</inkml:trace>
  <inkml:trace contextRef="#ctx0" brushRef="#br0" timeOffset="4812">5336 269 40,'-2'-3'19,"2"5"-2,0-4 0,-1-1-4,1 3-2,-2-3-3,2 4-2,-3-2-2,3 4 0,-5-2-2,3 4-1,2 2 0,-1 1 0,-3 2 0,-1 1-1,4 9 2,-3 3-2,-2 1 1,3 4-1,-7-2 0,6 5 1,-2 0-1,1 0 0,2 0 0,-1-5 0,1 0 0,3 3 1,0 1-1,3-1 0,-1 0 1,1-1-1,1 0 0,2-1 1,-1 1 0,3-5 0,-1 0-1,3-4 2,0-2-1,1 0 0,-1-2 1,3-2-1,-3-3 0,1 3 1,1-5-1,-1-1-1,-1-2 1,2-1 0,-2-2 0,4-2-1,1-2 2,-2-2-2,2-3 1,-2-3 0,0-3 0,4 3-1,-2-8 1,-2 1-1,1-5 1,-2-2 0,6-1 0,-3-4-1,-2 0 1,2-1 1,-7-2-1,0 4 1,-8 2 0,2 5 0,-10-4-1,-1 6 1,-4 1 0,0 2-1,-2-1 0,-3 1-1,0-3 1,3-1-1,-3 4 0,4-7 1,-1 0-2,-3 3 1,3 1 0,-3 1 0,3 0-1,2 7 0,-2 1-1,-1 0 0,8 7-2,-7-5-2,10 14-5,-8-11-6,11 5-12,5 12-8,-6-11 0,6 19 2</inkml:trace>
  <inkml:trace contextRef="#ctx0" brushRef="#br0" timeOffset="6172">7037 271 38,'-5'-13'18,"10"3"-2,-2 0 0,4-1-4,3 4 0,0-4-1,8 5-2,-8-4-2,11 7-2,-6-7-1,6 6 0,-3 0-2,0 2 1,-3-1-2,0 6 1,-2 0-1,-5 7 0,-3 1 0,-2 11 1,-8-1-2,0 8 1,-8 5 0,-1 4 0,-3 1 1,-1 3-2,2 2 0,-7-5 0,1 10 0,3-8-2,-1 3 1,2-6 1,3 1-1,0-5 1,2-5-1,3-6 1,5-3 0,-1-7-1,4-7 1,2-3 1,2-3-1,1 4 0,4-4 0,-4-4 1,5 4 0,-3 4 2,3-4-2,2 3 1,-3 0 0,3 4 0,1-4 0,1 7 0,-3-4-1,1 4 1,2 0-2,-4 1 1,2 2-1,1 0 1,-3 4-1,6-4 1,-3 1-2,-1 1 1,-2 0 0,4-2 0,1 3 0,-3-6-2,4 3-2,-2-5-2,6 5-3,-8-15-4,8 7-8,-3-6-10,-4-12-6,12 3 2</inkml:trace>
  <inkml:trace contextRef="#ctx0" brushRef="#br0" timeOffset="6922">7433 638 41,'6'0'24,"-4"-7"-2,5-6-3,1 3-3,-2-12-4,8 4-5,-6-8-1,7-2-2,-6-8-1,6 5-1,-3 0-2,1 2 1,0-1-1,-2 4 1,-1 5-1,-2 5 0,-1 6 1,-2 2-1,0 1 0,-3 4 1,-1 3-1,-1 2 0,0 3 0,0 0 1,0 4-1,0 1 0,0 8 0,0-2 0,0 7 1,-1 3-1,1-1 1,0 2-1,-2 3 1,0 4-1,1-1 1,-4 2 0,3 0 0,-3 4 0,0-2 1,2 1-2,-2-2 1,3-4 0,-1-4-1,1 3 0,1-8 0,-1-4 1,2-3-1,0-2 1,0-1-1,0-4-1,2 1 0,-2-7 0,1 7-4,-2-13-2,6 11-7,-7-8-11,-1-6-10,9 10 0,-9-17 1</inkml:trace>
  <inkml:trace contextRef="#ctx0" brushRef="#br0" timeOffset="8234">9482 278 20,'5'-4'21,"-17"-6"-3,9 9-4,-5-1-1,0 2-5,0 5-1,-2-2-2,1 6-1,-2 4-1,3 1-1,-4 4 0,1 0 0,3 5-1,-4 6 0,2 1 0,2 1 0,-3-2 0,2 7-1,-1-2 1,6 5-1,-6-5 0,6 2 1,-1 0-1,5-2 1,4-1-1,-1-2 1,0-2 0,6-3 0,-3-3 1,2-3-1,2-1 1,0-1 0,0-3-1,-2-1 2,2-2-1,0-4 0,1 0 0,1-1 0,-2-4 0,3 2 0,-5-8 1,5 3-1,-3-5 1,3-2-2,-3-4 1,5 1 0,-4-6-1,6-1 2,-8-1-2,5 0-1,-5-4 1,3 4 0,-4-2 0,0 1 0,1-1 0,-1 1-1,-2-1 1,1 0 0,1-1-1,-1 2 1,-4-1 0,2 1 0,-2 1-1,4-4 1,-6 4-1,3 1 1,-3-1-1,1 1 0,0-2 0,-2 2 0,0 1 1,0 3-1,-2-3 0,-1 6 1,-2-3 0,0 0-1,0 3 0,0-3 1,-2 0-2,1 0 1,-1 0 0,2 0-1,-1-2 1,1 6 0,-2-1 0,2 3 0,-3 2 0,0 2 1,-4 1-1,1 1 0,-2 4-1,-4-3 0,3 3 0,-6-4-2,5 4 0,-8-5-2,10 7-4,-12-8-2,14 14-5,-10-4-8,-1-5-10,11 17 0,-9-7 1</inkml:trace>
  <inkml:trace contextRef="#ctx0" brushRef="#br0" timeOffset="10187">10653 828 41,'10'-6'19,"-7"-7"0,5-5-2,4 5-3,-7-12-2,8 8-3,-5-11-2,5 3-2,-3-6-1,6 2-1,-3-5-1,5 0-1,-4-2 0,4-3 0,1 1-2,-1 1 2,0 2-1,-3 1 0,0 5 0,-3 6 0,-1-1 1,-4 9-1,-2 2 1,-2 3-1,0 4 0,-1 2 1,-1-2-1,1 6 1,-2 0 0,2 3-1,-2 0 0,0 4 1,0-1 0,1 4 0,-1 3-1,0 3 1,-1 4-1,1 1 2,-2 7-1,0 3 2,1 3-2,-3 4 0,-2 2 1,3 3-1,-6 2 1,4 3-2,-4 1 1,4-2 0,-4-2-1,6-2 0,-2-4 1,2-5-1,0-3 0,3-3 0,-4-7-1,3-3 0,2 0-1,-2-7-2,6 4-4,-10-9-2,13 4-6,-8-3-6,0-14-13,10 14 0,-12-17 2</inkml:trace>
  <inkml:trace contextRef="#ctx0" brushRef="#br0" timeOffset="10859">11037 571 36,'7'-29'20,"9"-2"-2,2-4 0,2-4-2,4 7-2,3-7-3,-1 12-2,-1-2-2,-1 14-2,-4-2 0,0 10-2,-7 7 0,-2 3-1,-4 7 1,-1 1-2,-4 11 1,-2 2-1,-3 5 0,-6 7-1,1-2 1,-3 7 0,-1 0-1,-1 1 0,-3-1 0,-1-3 1,1 1-1,1-7 0,0-2 0,4-6 0,1-4-1,2-6 1,4-4 0,3 0-1,1-7 1,1 0 0,3-6 0,-1 3 0,-1 3 0,1-6-1,0 3 1,1 0 0,-3 3 0,2-3 0,-1 4 0,1-1 0,1 3 0,-3 1 0,1 4 1,1 1-1,-1 2 0,1 4 1,0 0 0,-1 2 0,1-1-1,1-2 2,-3-1-1,4-1 0,-3-9 0,3 1 1,-4-4 0,4 0 0,-3-6 0,6 0 0,-4-7 1,5 3-1,0-6 0,2 0 0,-1-3-1,5-2 1,-5-3-1,3 0 0,-2 0-1,1-2 1,-4 3-2,3 1 1,1 4-2,-9-3-1,7 10-1,-8-4-3,8 16-3,-14-11-9,9 12-12,0 5-8,-11-7 0,7 12 3</inkml:trace>
  <inkml:trace contextRef="#ctx0" brushRef="#br1" timeOffset="20047">220 46 49,'-12'-8'20,"4"6"-2,0-1-4,-2-3-3,2 4-4,-2-6-1,0 8-2,0-4-1,0 8-1,-1-4-1,1 5 0,-2 1 0,1 6-1,-1 4 0,1 2 1,-2 0-1,1 5 0,1 1 1,-1 4-1,4-2 0,2 3 0,1 5 1,3-3 0,2 0-1,7 3 0,-3-1 1,6-2-1,3-3 1,4 1 0,1-6-1,3 5 1,-3-7 0,7 0 0,-5 2 0,1 0 0,-3 4 0,2-2 0,-4 1 1,-1 2-1,-4-4 0,-2 4 1,-4-5 0,0 3-1,-5-5 1,-4 2-1,-1-4 0,-1 6 0,-4-4-1,-2 2 1,-2 1-1,-1-1 0,0-2 0,-3-1 0,2-4 0,-1-3 1,2-3-1,4-4-1,-1-4 1,-1-4 1,3-3-1,1-1 0,4-2-1,-4-5 1,4-5 0,-1 1-1,3 0 1,-1-3 0,1 0 0,1 4 0,2-7 0,0 10 0,2-3 0,1 3 0,-1 0 0,3 1 0,1-2 1,-1-2-1,5 4 0,2-4 1,-4 1-1,3-1 0,6 1 1,-4-3-1,3 0 0,4-3 0,1-2 2,-1-1-2,8-7 0,0 0 1,2-3-1,-1-4 1,1-4 0,-1 1 0,-2 0 0,0 5 1,-12 1-1,3 4 2,-5 0-1,-6 11 0,-2 1 0,-5 4 0,-5 0 1,0 2-2,-5 2 1,-1 1-2,-4 2 1,-2 0-1,-4 4 0,-2 0-1,-1 5-1,-3-1-1,1 8-3,-5-6-1,9 14-10,-7-4-8,3 4-12,9 10 0,-11-3 1</inkml:trace>
  <inkml:trace contextRef="#ctx0" brushRef="#br1" timeOffset="22125">965 256 24,'-8'-6'15,"8"11"-3,-10-4 0,5 6-3,-1 4-1,-1 9 0,0 1-3,-2 8 0,-1 6-2,0 0 0,5 8-1,-7 2 0,3 3-1,-3-4-1,1 0 1,1-2-1,0-8 0,2-1-1,-4-9-3,7-2-2,-1-6-4,1-13-6,8 10-6,-14-26-5</inkml:trace>
  <inkml:trace contextRef="#ctx0" brushRef="#br1" timeOffset="22531">678 577 27,'-5'-6'22,"15"9"-4,-7-3-2,8 2-3,3 1-3,2-1-1,7-1-1,-3-1-1,9 2-3,-1-5 0,8-1-1,-8 0-1,7 0-1,-3-1 0,-4 2 0,-3-2 0,-2 5-3,-2 0-2,-4-1-3,1 2-9,0 7-11,-10-14-6,15 14 1</inkml:trace>
  <inkml:trace contextRef="#ctx0" brushRef="#br1" timeOffset="24062">2333 263 43,'-2'-3'17,"4"3"0,-2 0-1,-2-2-3,2 4-2,-1-2-2,1 4-3,-4 5-1,4-3-2,-3 10 0,1 1 0,1 6-1,-1 4-1,-3 4 1,3 5-1,-1 0 1,2 5-1,-4-5 0,1 4-1,-1-4 1,4 0-1,-4-3 0,3-1 1,-1-4-1,3 0 0,0-6-1,0-4 0,0-5-1,0-3-3,0 2-5,0-11-4,0 2-9,5 6-10,-12-18 0,11 13 1</inkml:trace>
  <inkml:trace contextRef="#ctx0" brushRef="#br1" timeOffset="24531">2141 651 42,'3'-4'19,"8"8"-1,1-4-2,-1 3-4,8 0-3,-5 1-2,8-3-2,-4 1-2,5-2-1,-2 0 0,2 0-2,0-2-1,-2-1-3,6 1-3,-9 1-7,3-8-7,7 16-10,-12-20 1</inkml:trace>
  <inkml:trace contextRef="#ctx0" brushRef="#br1" timeOffset="25047">2646 837 34,'-1'-5'12,"6"-2"0,-2-8 0,7 1-1,0-11 0,4-2-3,3-8-1,-1-7-2,6 0 0,2-6-1,-1-5-1,2-4-1,0 1 0,1 1 0,-2 1-1,-1 3 1,0 3-1,-8 8 0,3 11 1,-6 5 0,-4 9 0,0 4 0,-6 7-1,-2 4 1,1 7-1,-2 3 0,-1 3 0,1 3-1,-3 5 0,-1 2 1,4 3-1,-4 0 0,0 3 1,2 4 0,1 1-1,-1 7 1,-2-4 0,1 6 0,3 4-1,-6 4 1,6-1 0,-8-1-1,4 0 1,-3-2-1,0-3 0,1-3 1,-1-5-1,2-5 0,-3-3 0,6-4 0,-2-3 0,4-5-1,-3 1 0,6-1-2,-4-8-2,4 7-6,-2-10-6,0-4-10,10 11-7,-15-17 2</inkml:trace>
  <inkml:trace contextRef="#ctx0" brushRef="#br1" timeOffset="25875">3261 535 38,'8'7'30,"-15"-11"-12,6 8-2,-1 2-4,-5-3-3,7 10-4,-5 0-1,5 9-2,-5 0 0,4 6 0,-1 8-1,2 3 1,-3 3-1,3 1 0,-2-1-1,-3 1 0,0 1-1,4-12-2,1-2-6,-5-9-5,5-8-6,5 3-12,-10-22 1,13 2 0</inkml:trace>
  <inkml:trace contextRef="#ctx0" brushRef="#br1" timeOffset="26250">3174 789 44,'-4'-3'24,"8"6"-1,-4-3-5,0-3-4,3 6-3,-2-3-4,9 0-1,-5-3-2,5 6 0,2-6-2,4 3 0,-1 0-1,1 0 0,4 3-2,-5-3-3,8 7-5,-9-4-7,9 0-7,0 7-7,-3-10-3,11 10 0</inkml:trace>
  <inkml:trace contextRef="#ctx0" brushRef="#br1" timeOffset="27172">4095 326 20,'-10'-3'17,"16"13"-2,-7-8-1,4 9-3,-1 0 1,-2 6-3,6 4-1,-4-2 0,4 12-1,-4-3-1,3 11-2,-7-5 0,4 10-1,-4-4-1,2 0 0,-3-1-1,-2-1 0,4-2 0,-3-4 0,3-6-2,-1-4 1,0-3-3,1-4-1,4-4-4,-5-4-5,4-4-7,5 7-9,-16-17-2,18 12 1</inkml:trace>
  <inkml:trace contextRef="#ctx0" brushRef="#br1" timeOffset="27562">4008 752 35,'-2'-7'23,"10"9"-1,-6 0-3,3-2-4,1 3-2,-1-3-4,8 3-1,-1-3-2,8 2-2,-2-4-1,11 2-1,-2-2 0,4 1-1,-2-2-1,-1-1 0,2 4-4,-9-5-5,4 9-8,-7-1-12,-7-10-6,9 14 1,-15-14 1</inkml:trace>
  <inkml:trace contextRef="#ctx0" brushRef="#br1" timeOffset="28093">4779 203 20,'-6'-4'16,"7"12"-2,-10-3-2,5 5-4,-4 3 0,-2 8 0,2 4-2,-2 2 0,-1 9-2,-2 0 0,1 3-2,-1-1 0,1 1-1,3-6-1,-5 2 1,5-7-1,-1-3 1,5-4-1,0-5 0,3 0 0,2-4-1,2-2 1,4-6 0,-4 3 0,6-5 0,-6 1 0,1-5 0,5 4 0,-4-4 0,1 2 0,0 0 1,1-1-1,1 2 0,1-1 0,-1 2 0,1-1 1,3 3-1,-4-3 1,3 3-1,-1-1 1,1 0-1,2 4 1,-2-1 0,-4 4-1,2 0 1,1 4 0,-3 3-1,-1-3 1,-2 6 0,2-4 0,-1 4 0,-3-1 0,1 1 1,-2-2 1,0 1 0,-5-1 0,2 2 1,-2-5 0,-2-1 0,-3-1 0,4 4 0,-11-8-1,4 8 1,-3-8-2,1 1 0,-6-3 1,-1-1-2,4-3 0,-5-3 0,2-6-1,-4-1 0,6-2-2,-3-4-1,4 0-2,-1-10-4,5 8-7,1-4-11,0-8-8,10 8 1,-9-17 1</inkml:trace>
  <inkml:trace contextRef="#ctx0" brushRef="#br1" timeOffset="28922">4738 204 46,'5'3'19,"-5"-3"1,7 7-6,-4-1-2,0 3-5,6 4 0,-4 0-2,6 0 0,-3-2-2,7-1-1,-2 0-1,2-1 0,3-5-1,2-1 0,-1-3 0,3 0-2,1 0-1,0-7-2,1 4-3,-2-2-6,-4-3-8,10 10-11,-20-14 4</inkml:trace>
  <inkml:trace contextRef="#ctx0" brushRef="#br1" timeOffset="29328">5050 489 20,'5'13'28,"-16"-6"-8,9 4-1,-1 2-5,-4 0-2,6 9-3,-4-3-2,1 9-2,-2-2-1,3 3 0,-2 1-3,1-4 0,3 0-1,-3-5-1,3 0-3,-1-11-2,2 5-6,-2-10-5,1-9-11,11 11-2,-17-20-1</inkml:trace>
  <inkml:trace contextRef="#ctx0" brushRef="#br1" timeOffset="29656">4865 677 34,'-5'-3'24,"13"6"-1,-6-3-2,3-2-5,6 5-4,-3-6-2,9 5-2,-2-7-3,4 5 0,1-7-3,3 4 0,-2-5-1,2 5-2,0-1-2,-1-2-2,2 8-7,-2-2-12,-8-4-11,11 14 2,-14-12-1</inkml:trace>
  <inkml:trace contextRef="#ctx0" brushRef="#br1" timeOffset="31203">6026 266 40,'-9'-5'18,"13"7"-5,-8-1-2,3 4-2,-1 4-4,2 7-2,0-2 0,0 9 0,0 3-1,-3 5 1,6 2 0,-8 1 0,5 4 0,-8-6-1,8 7 0,-7-4 0,4-1-1,-2 0 0,2-6 0,1-2 0,1-7-1,2 4 0,1-6 0,0-4-2,-1-4 0,3 1-1,-4-7-4,1 7-3,1-3-6,-5-4-6,9 13-6,-17-19 0</inkml:trace>
  <inkml:trace contextRef="#ctx0" brushRef="#br1" timeOffset="31687">5884 692 28,'10'6'20,"-10"-8"-2,12 6-3,-2-3-1,3 3-4,0-1-2,2 0-3,6 2-1,-6-2-1,6 2-2,-1-2 0,3 1-2,-3-1-2,-2-3-4,-2 0-7,-1 8-11,-10-16-4,11 14 0</inkml:trace>
  <inkml:trace contextRef="#ctx0" brushRef="#br1" timeOffset="32359">6421 380 18,'-6'3'9,"4"10"-2,-4 1-1,1 5-1,-2 2-1,1 4 0,-3 2 0,4 4 0,-3 2 0,0 3 0,1-4 0,4 3-1,-2-1 0,4-1-1,-1-1 0,2 2 0,2-1-1,-1-2-1,4-2 0,-2 1 0,2-3 0,2-1 1,-2-1-1,1-4 0,3-1 1,-3-6-1,4 1 1,-3-7 0,2 0 0,0-6 2,1-4-1,-2-1 1,2-2 0,-1-5 1,3-1-1,-2-4 1,1-1-1,-1 1 1,2 4 0,-4-9 0,3 7-1,-2-6 1,0 2-1,-2-2 0,1-1 0,0 1-1,-1-1 0,-4-4 0,5 1 0,-6-2 0,3 4-1,-5-3 1,2 4-1,-4-3 1,2 7-1,-5-7 0,3 4 0,-1-1 0,-3 4-1,1-7 1,-2 5-1,4-1 1,-2 1-1,0 1 0,0 1 1,-2 3-1,3 2 0,-3 2 0,0-5 0,1 9 0,-4 2-1,2 3-1,-4 0-1,1 3-2,-7 0-2,3 4-5,-11 1-3,4 0-6,-2 3-9,-14-6-2,12 13 1</inkml:trace>
  <inkml:trace contextRef="#ctx0" brushRef="#br1" timeOffset="35875">6778 284 33,'-4'-3'18,"4"4"-3,-1 1 0,-4 1-2,3 4-2,-1-1-1,1 4-1,-4 5-2,4 8-1,-1-1-1,1 11-2,-4-2 0,4 3-1,0 0-1,2-1 0,-1-7-1,2-3-1,1-5 0,-2-5-1,3 0-2,0-8-3,2 3-4,-5-6-5,2-1-6,3 7-8,-10-16-2</inkml:trace>
  <inkml:trace contextRef="#ctx0" brushRef="#br1" timeOffset="36265">6623 502 31,'10'0'19,"-3"-3"-2,6-3-2,2 2-2,1-4-3,5 5-1,2-2-3,2 2-2,-2 1-3,2 1-4,3 4-7,-1 7-12,-8-12-8,13 13 2,-17-11-2</inkml:trace>
  <inkml:trace contextRef="#ctx0" brushRef="#br1" timeOffset="37953">7957 300 31,'-5'-6'18,"5"9"-2,-4 0-2,3 7-1,1 3-4,-2 7-2,5 6-2,-6 3 0,3 7 0,0 1-1,0 7-1,0-6 0,0 3-1,-2-5-1,2-4 1,2-2-1,-4-4-1,1-4 0,-1-4-1,2 4-2,-5-13-3,5 4-5,-1-1-6,-1-9-8,5 13-5,-8-19 0</inkml:trace>
  <inkml:trace contextRef="#ctx0" brushRef="#br1" timeOffset="38343">7848 709 32,'-3'-3'19,"8"3"-1,-3 3-4,6-3-1,2 4-3,-2-4 0,5 3-2,0-6-1,3 6-2,-1-3-1,3 0-2,-3 2-1,2-6 0,1 4-4,-5-3-2,3 5-5,1-7-4,-1 0-6,7 5-7,-13-11-5,16 12 1</inkml:trace>
  <inkml:trace contextRef="#ctx0" brushRef="#br1" timeOffset="38828">8421 476 26,'-11'0'10,"11"4"0,-10 2-2,8 1-1,-6 6 0,3 3-1,-1 4-1,1-1-1,-5 4 1,3 3-2,-1 2 0,1 1 0,3 0-2,-3 6 1,4-3-1,1 4 0,0 0-1,-1-3 0,3-1 0,3-1 0,-1-3 0,1-5 0,4-5 1,-2-4-1,5-4 0,1-3 0,2-7 1,4-4 0,1-2 1,-3-11 0,8 6 1,-7-12 1,5 0 0,-6-4 0,3-1 1,-3-5-1,0 2 0,-7-4-1,3 2 0,-6 0-1,2 2 0,-5-6 0,-1 8-1,-2-2 0,-3 0 0,-1 1 0,-3-1 0,-2 4 0,-1 1-1,-2 6 0,0 0 0,-1 7-2,0 0 1,2 8-2,-3 2-2,7 10-2,-8-6-5,11 7-5,-5 7-6,-2-10-9,14 18 1</inkml:trace>
  <inkml:trace contextRef="#ctx0" brushRef="#br1" timeOffset="40234">8960 331 27,'-2'4'22,"10"9"-3,-6 0 0,0 5-4,-1 6-2,-2 2-3,2 7-2,-2-1-3,-1 9-1,-6-2-2,5 8-1,-7-1 0,5 0-1,-3-4 0,3 0-1,0-2 0,1-8-2,4-4-3,-3-10-5,8-5-5,0-3-9,-10-14-6,17 4 0</inkml:trace>
  <inkml:trace contextRef="#ctx0" brushRef="#br1" timeOffset="40625">8845 740 43,'13'4'25,"0"-9"-2,2 0-6,6 5-4,-4-7-4,6 6-3,-4-3-3,1 1-3,0 3-4,0-3-4,4 6-6,1-3-5,-2-3-8,11 14-4,-14-14 1</inkml:trace>
  <inkml:trace contextRef="#ctx0" brushRef="#br1" timeOffset="41656">9873 326 33,'3'12'18,"-3"-7"-2,3 8-4,1 5-2,-1 4-4,-1 5 0,3 0-1,-2 8-2,-2-5 0,1 10-1,-2-3-1,-2 2 0,1 4-1,1-4 1,-2-2 0,1 1-2,2-4 0,-1-5-1,3-1-2,-1-4-4,1-9-4,4 1-6,-9-14-7,15 14-3</inkml:trace>
  <inkml:trace contextRef="#ctx0" brushRef="#br1" timeOffset="42078">9838 768 34,'13'-5'22,"-8"-1"-3,5-1-2,-2 1-5,1-1-3,4 4-3,-5 0-2,8-1-2,-4 4-2,3-3 0,3 3-1,0-2-1,5 4-3,-5-4-6,3-4-10,12 9-9,-20-16 1</inkml:trace>
  <inkml:trace contextRef="#ctx0" brushRef="#br1" timeOffset="43265">10259 268 29,'-5'-8'21,"8"12"-5,-3-7-1,0 5-2,0 4-3,0-1-3,0 7-2,0-1-1,0 5-1,-3 6-1,4 4 0,-9 0 0,7 6-2,-3-7 1,1 1-1,0-3 1,1 1-1,0-8 0,2-1 0,0-5 0,2 0 0,-2-2 0,2-3 0,3 0-1,0-2 1,1-2 0,-1 1 0,7 1 0,-3-3 1,1-3-1,3 3 2,1-3-1,0 3 1,-2-3 0,1 3 0,-2-4 1,1 3-1,-1-1 0,1 2-1,-1 0 1,1-2-1,-1 1 0,1-1-1,1 1 1,0-1-1,-1 0 0,-1 1 0,-1-1-1,-3 0-1,2 2-3,-5-3-2,4 5-5,-6-4-7,-1-3-10,9 10-3,-15-13 1</inkml:trace>
  <inkml:trace contextRef="#ctx0" brushRef="#br1" timeOffset="43890">10564 238 36,'-8'13'21,"6"15"-2,-8 1 0,2 6-5,2 7-3,-8-1-2,6 4-3,-5 1-2,2 8-2,-1-7 0,1 5-2,-1 0 1,2-3 0,4 0-1,-2-3-1,-2 0-2,6-14-3,3-3-7,-1-2-8,-6-19-11,18 8 0,-18-21 1</inkml:trace>
  <inkml:trace contextRef="#ctx0" brushRef="#br2" timeOffset="71140">10764 0 33,'-1'4'16,"-7"-6"-3,4 4-2,-1 1-3,5 2-1,-5 5-2,4 3-1,1 9-1,-2 1-1,2 7 0,2 1-1,-2 1 0,0-1 0,1 0 0,-1 0 0,0-6 0,0-1-1,0-4 0,0 1 0,0-5 0,-1 2 0,-1-5 0,2 7-2,0-4 0,-2-3-2,1 0-2,1-2-3,-2 2-4,-4-6-2,4 9-2,-6-16-5</inkml:trace>
  <inkml:trace contextRef="#ctx0" brushRef="#br2" timeOffset="71578">10679 248 40,'0'0'15,"-5"-3"-1,5 3-1,0 0 0,0 0-4,0 0-2,0 0-3,3 0 0,2 0-2,5 3 1,2-3-1,2 0 0,6 3 0,1-3-1,2 2 1,4 0-2,2-2-3,-1 0-6,2-4-9,6 13-13,-16-16 1,8 14-1</inkml:trace>
</inkml:ink>
</file>

<file path=ppt/ink/ink39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07:10:16.013"/>
    </inkml:context>
    <inkml:brush xml:id="br0">
      <inkml:brushProperty name="width" value="0.05292" units="cm"/>
      <inkml:brushProperty name="height" value="0.05292" units="cm"/>
      <inkml:brushProperty name="color" value="#FF66CC"/>
      <inkml:brushProperty name="fitToCurve" value="1"/>
    </inkml:brush>
  </inkml:definitions>
  <inkml:trace contextRef="#ctx0" brushRef="#br0">236 0 25,'-29'33'23,"14"18"-3,-8 0-3,2 0-3,1 8-2,-1-5-3,6 4-1,-3-4-3,8 2 0,-1-5-2,4 0 0,-4 3-1,6 0-2,3-6 1,2 3-1,0-7 1,2-3-1,6-3 0,0-2-1,5-11 1,-1-2 0,-12-23 0,31 36 0,-31-36-1,31 33 1,-31-33-1,38 31 0,-38-31-1,41 23 1,-12-15-3,-6-11-2,10 0-3,-2-12-3,0-8-6,5 3-7,-16-21-2,16 5 2</inkml:trace>
  <inkml:trace contextRef="#ctx0" brushRef="#br0" timeOffset="536">0 480 36,'0'0'24,"0"0"-4,28 33-3,-28-33-4,23 13-5,-23-13-2,41 13-2,-13-8-2,0-3-1,6 4 0,2-4 0,-1 1-2,9 2-2,-3-5-5,0 0-10,16 13-8,-16-24 0,20 19 0</inkml:trace>
</inkml:ink>
</file>

<file path=ppt/ink/ink39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6T07:10:17.285"/>
    </inkml:context>
    <inkml:brush xml:id="br0">
      <inkml:brushProperty name="width" value="0.05292" units="cm"/>
      <inkml:brushProperty name="height" value="0.05292" units="cm"/>
      <inkml:brushProperty name="color" value="#FF66CC"/>
      <inkml:brushProperty name="fitToCurve" value="1"/>
    </inkml:brush>
  </inkml:definitions>
  <inkml:trace contextRef="#ctx0" brushRef="#br0">54 223 21,'0'0'27,"0"0"1,0 0 1,7 30-10,-7-30-6,-13 39-3,1-14-4,6 16-1,-4-5-2,5 10 0,0-3-1,0 3-1,2 0 0,3 0-2,-2-8 1,2-2 1,2-5-1,1-6-1,-1-2 0,-2-23 0,0 0-4,0 0-2,29 3-10,-29-3-12,20-51-2,3 18 1,-13-26 1</inkml:trace>
  <inkml:trace contextRef="#ctx0" brushRef="#br0" timeOffset="660">859 0 10,'0'0'21,"-28"5"3,28-5 0,-23 18-8,23-18-3,-36 21-3,10-14-1,26-7-1,-41 34-1,41-34-2,-44 38-1,44-38-1,-41 38-1,41-38-1,-38 39 1,38-39-1,-26 35 0,26-35 0,-13 31 0,13-31 0,3 33-1,-3-33 0,15 31 0,-15-31-1,29 28 1,-29-28-1,41 23 1,-41-23-1,43 18 1,-20-13-1,0-3 1,-23-2 1,39 6-1,-39-6 1,0 0 0,28 12 0,-28-12 1,0 0 0,-8 31 0,8-31-1,-20 36 1,7-13-1,13-23 0,-44 43-2,19-17-1,-3-6-2,5 13-8,-16 1-18,-5-6-1,6 10 0,-13-7 0</inkml:trace>
</inkml:ink>
</file>

<file path=ppt/ink/ink39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2:09:46.097"/>
    </inkml:context>
    <inkml:brush xml:id="br0">
      <inkml:brushProperty name="width" value="0.05292" units="cm"/>
      <inkml:brushProperty name="height" value="0.05292" units="cm"/>
      <inkml:brushProperty name="color" value="#FF33CC"/>
      <inkml:brushProperty name="fitToCurve" value="1"/>
    </inkml:brush>
  </inkml:definitions>
  <inkml:trace contextRef="#ctx0" brushRef="#br0">1119 0 20,'0'0'14,"0"0"0,0 0-1,0 0-2,0 0-1,0 0-2,0 0-1,0 0 0,0 0-3,0 0 2,-1 19-2,6 5 3,-5-24-2,9 44 2,-5-24-3,3 15 2,-1-9-2,-2 11 0,3-9-1,-1 3-1,-1-2 0,3 3 0,-3-3 0,3 2 0,-3 1-1,3-1 1,-3 0-1,2 3 0,-1-1 0,1-2 1,-1-1-1,-2-1 0,-1-1-1,5-1 1,-5-3 0,1 0-1,-2-4 1,0 1-1,0-3 1,0-1-1,-1-1 1,-1-16-1,4 24 1,-4-24-1,2 17 0,-2-17 1,0 0-1,0 0 1,0 0-1,0 0 0,0 0 0,0 0 0,0 0-2,0 0-1,0 0-5,0 0-5,0 0-13,11-19-7,-11 19 1,0-29-1</inkml:trace>
  <inkml:trace contextRef="#ctx0" brushRef="#br0" timeOffset="870">812 404 22,'0'0'13,"0"0"-1,0 0-2,0 0-1,0 0 0,0 0-2,-13-17 0,13 17-1,0 0 0,0 0-1,6-24 0,-6 24-1,9-16 0,-9 16 0,9-17 0,-9 17-1,10-18 0,-10 18-1,13-20 1,-13 20-1,13-19 0,-13 19 0,12-20 0,-12 20 0,13-20-1,-13 20 1,13-19-1,-13 19 0,11-18 0,-11 18 0,13-19 0,-13 19 0,10-20-1,-10 20 0,11-22 0,-4 2-1,-7 20 2,9-34-2,-9 34 2,10-25-1,-10 25 1,5-21 0,-5 21 0,0 0 0,0 0 1,0 0-1,0 0 0,0 0 0,0 0 0,0 0-1,0 0 1,0 0-1,0 0 0,0 0 0,0 0 0,0 0 0,0 0-1,0 0 2,0 0-2,8 21 2,-8-21-1,0 0 0,7 18 0,-7-18 1,0 0-1,9 19 1,-9-19-1,0 0 2,13 16-2,-13-16 2,0 0-1,15 22 0,-15-22 0,15 17 1,-15-17-2,18 20 1,-18-20 0,21 20 0,-21-20 0,26 21 0,-26-21 0,22 14 0,-22-14 0,26 17 0,-26-17 0,24 13 0,-24-13 0,22 11 0,-22-11 0,22 9 0,-22-9 0,0 0 0,19 7-1,-19-7 1,0 0 0,0 0-1,0 0 1,16 6-1,-16-6 1,0 0-1,0 0 0,0 0 1,0 0-1,0 0 0,0 0 0,0 0 0,0 0 0,0 0 1,0 0-1,17 7 0,-17-7 0,0 0 0,0 0 0,0 0 0,0 0 0,0 0 0,0 0 0,0 0 1,0 0-2,0 0 0,0 0-1,0 0-1,0 0-2,0 0-2,0 0-3,0 0-3,0 0-4,0 0-7,0 0-9,9 17 2,-9-17 1,0 0 5</inkml:trace>
  <inkml:trace contextRef="#ctx0" brushRef="#br0" timeOffset="2250">792 350 34,'0'0'18,"0"0"-1,0 0-1,0 0-3,0 0-1,0 0-3,0 0-2,-11-16-2,11 16 0,0-17-2,0 17-1,5-22 0,-5 22-1,15-24 0,-15 24-1,17-24 0,-17 24 0,18-20 1,-18 20-1,21-17 0,-21 17 0,0 0 0,22-16 0,-22 16-1,0 0 1,17-9 0,-17 9 0,0 0 0,0 0 0,0 0 0,0 0-1,16-2 1,-16 2 1,0 0-1,0 0 0,21 2 0,-21-2 0,0 0 0,18 3 1,-18-3-1,0 0 1,20 6 0,-20-6 0,0 0 0,0 0 0,0 0 0,17 2 1,-17-2 0,0 0-1,0 0 0,0 0 1,0 0-1,0 0 0,0 0 1,0 0 0,0 0-1,0 0 1,-7 18-1,7-18 0,-17 15 0,17-15 0,-24 18 0,24-18-1,-26 22 1,26-22-1,-26 23 0,26-23 0,-20 18 0,20-18 0,0 0 0,-19 20 0,19-20 0,0 0 0,0 0 0,0 0 0,0 0 0,-7 17 0,7-17 0,0 0 0,0 0 1,0 0-1,0 0 0,0 0 0,17 0 1,-17 0-1,22-8 1,-22 8-1,31-14 1,-10 4-1,1-1 1,4-1-1,0-1 0,3-2 1,-1 2-1,-2 0 0,-4 2 0,-3 2 0,-19 9 0,24-15 0,-24 15 1,0 0-1,0 0 0,0 0 0,0 0 0,0 0 1,0 0-1,0 0 0,0 0 1,0 0-1,0 0 0,0 0 0,-21 17 0,21-17 0,-28 14 0,12-4 0,-5-1 0,3 2 0,-2 0 0,1-2 0,1 2 0,18-11 0,-30 20 0,30-20 0,-20 17 0,20-17 0,0 0 0,0 0 0,-17 17 0,17-17-1,0 0 1,0 0 0,0 0 0,17-4 0,-17 4 0,16-7 1,-16 7-1,26-15 0,-26 15 0,34-22 0,-14 7 0,0 0 0,1 1 1,-5-3-1,3 2 0,-19 15 0,26-24 0,-26 24 1,13-18-1,-13 18 0,0 0 0,-4-17 1,4 17-1,0 0 0,0 0 0,-17-7 0,17 7-1,0 0 1,-16 2 0,16-2 0,0 0 0,-19 11 0,19-11 0,0 0-1,-18 13 0,18-13-1,0 0 0,0 0-1,-17 18 0,17-18-1,0 0 1,0 0 0,0 0-1,-2 19 2,2-19-1,0 0 1,0 0 1,0 0 0,0 0 0,0 0 1,-4 16 0,4-16 0,0 0 0,0 0 1,0 0-1,-18 6 1,18-6-1,0 0 1,0 0 0,0 0-1,-17-11 1,17 11 0,0 0 0,-7-17 0,7 17-1,0 0 2,-8-20-2,8 20 2,0 0-1,-11-24 0,11 24 0,0 0 1,-5-22 0,5 22-1,-6-17 1,6 17 0,0 0-1,-5-20 1,5 20-1,0 0 0,0 0 0,0 0 0,0 0-1,-6-17 0,6 17 1,0 0 0,0 0 1,0 0-1,0 0 0,0 0-1,0 0 2,0 0-2,11 17 1,-11-17-1,0 0 1,17 20 0,-17-20-1,17 20 1,-17-20 0,16 26 0,-16-26 0,17 30-1,-6-12 1,-2-1-1,0 1 1,3 2-1,-3 1 0,0 1 1,2-2-1,-5 0 0,1 0 1,-3 1-1,-1-3 0,1-1 0,-2 1 0,0 1 1,0-1-1,3 0 0,-3 1 0,2 3 0,1-4 0,-3 3 0,4-3 0,-3 2 0,-1-1 1,2-3-2,2 1 2,-5 0-1,-1-17 0,8 27 0,-8-27 0,5 20 1,-5-20-1,0 0 0,11 19 0,-11-19 0,0 0 0,12 18 0,-12-18 0,0 0 0,13 21 0,-13-21 0,7 16 0,-7-16 0,0 0 0,11 24 0,-11-24 0,7 17 0,-7-17 0,8 18 0,-8-18 0,5 24-1,-5-24 1,8 26 1,-8-26-1,7 29 0,-7-29 0,9 30 0,-9-30 0,12 24 0,-12-24 0,7 20 0,-7-20 0,0 0 1,0 0-1,0 0 0,0 0 1,0 0-1,0 0 1,0 0-1,0 0 0,4-24 1,-4 24-1,-6-28 0,1 12 0,1-4 0,-2-3 0,3-4 0,-5-3 0,3-3 0,-5-2 0,-1-5 0,0-1 0,-2 1 1,0-3-1,-3 5 0,1 1 0,2 2 0,0 1 0,2 3 0,-2 5 0,0 1 0,-2 2 0,2 1 0,0 2 1,-5 2-1,1 1 0,0 1 0,17 16 0,-29-30 0,29 30 0,-24-26-1,24 26 1,-17-22 0,17 22 0,-11-18 0,11 18 0,0 0 0,-9-22 0,9 22 0,0 0-1,0 0 1,-2-21 0,2 21 0,0 0 0,0 0 0,0 0-1,0 0 1,0 0 0,0 0 0,0 0 0,0 0-1,17-13 1,-17 13 0,0 0 0,0 0 0,16 10 0,-16-10 0,0 0 0,24 9 0,-24-9 0,22 7 0,-22-7 0,26 8 0,-26-8 0,30 9 1,-30-9-1,28 15 0,-28-15 1,29 18-1,-12-9 0,0 2 1,-17-11-1,31 21 0,-12-12 0,-3 2 0,1-4 0,-17-7 0,24 15 0,-24-15 0,18 11 0,-18-11 0,0 0 0,0 0 0,0 0 0,17 11 1,-17-11-1,0 0 0,0 0 1,0 0 0,0 0-1,0 0 1,0 0-1,-15-17 1,15 17-1,0 0 0,-22-22 0,22 22 1,-20-22-1,20 22 0,-24-24 0,24 24 0,-30-27 0,30 27 0,-26-28 0,26 28 0,-28-24-1,28 24 1,-22-22 0,22 22 0,-20-19-1,20 19 2,-22-14-3,22 14 3,-17-13-2,17 13 1,-20-8-1,20 8 0,0 0 1,-21-3 0,21 3-1,0 0 1,0 0 0,0 0 0,0 0 1,-16 2-1,16-2 0,0 0 0,0 0 1,3 16-2,-3-16 2,10 17-1,-10-17-1,18 18 1,-18-18 1,24 22-1,-24-22 0,28 22 0,-28-22 0,30 19 0,-30-19 0,33 18 0,-17-10 0,3 1 0,-19-9 0,31 13 0,-14-6 0,-17-7 0,26 11 0,-26-11 0,0 0 0,20 8 0,-20-8 1,0 0-1,0 0 0,0 0 0,0 0 1,0 0-1,0 0 1,0 0-1,0 0 1,0 0-1,0 0-1,0 0 0,0 0-2,0 0-4,0 0-6,0 0-18,0 0-4,0 0-1,0 0 1</inkml:trace>
  <inkml:trace contextRef="#ctx0" brushRef="#br0" timeOffset="6534">180 1788 18,'-17'3'25,"17"-3"-1,0 0-3,-17 0-2,17 0-2,0 0-3,0 0-2,0 0-2,0 0-2,0 0-1,19-3-2,-19 3-1,24-8 0,-8 6-1,1-3-1,7 1 0,0-5 0,6 3 0,3-5 0,4 0-1,4-5 0,3-1 1,2-3-2,4 3 1,-1-1 0,2 3-1,-4-1 0,1 4 1,-4 5-1,-1 0 0,-6 3 0,-2 2 1,-2 2-1,-3 2 0,-3 0 0,-2 2 1,-3-1-1,0 3 0,-4-1 0,-1 3 0,-17-8 0,26 11 1,-26-11-1,18 13 0,-18-13 0,19 9 0,-19-9 0,17 11 0,-17-11 0,20 9 0,-20-9 0,22 9 0,-22-9 0,21 4 0,-21-4 0,0 0 1,18 6-1,-18-6 0,0 0-1,0 0 1,0 0-2,0 0-1,0 0-1,-18-6-3,18 6-4,-21-2-6,21 2-17,-22-5-1,22 5 1,-22-8 1</inkml:trace>
  <inkml:trace contextRef="#ctx0" brushRef="#br0" timeOffset="7518">278 1561 11,'9'-18'21,"-9"18"-2,0 0-2,0 0-4,0 0-1,0 0-1,0 0-2,0 0 0,0 18-2,0-18-1,0 0-1,-21 15-1,21-15-1,-22 14-1,22-14 0,-29 15-1,12-7 0,-1 1 1,-1 0-1,-1 0 0,1 2-1,1 0 1,18-11 0,-28 24-1,28-24 1,-19 24-1,19-24 1,-7 20 0,7-20 0,0 0 0,2 24 0,-2-24 0,0 0 1,5 21 0,-5-21-1,0 0 1,6 20-1,-6-20 1,0 0-1,0 0 0,0 0 1,-4 18-1,4-18-1,0 0 1,0 0 0,-7 26-1,7-26 1,-6 19-1,6-19 0,-5 18 0,5-18 1,-4 17-1,4-17 0,0 0 1,0 0-1,6 20 0,-6-20 1,0 0 0,16 7-1,-16-7 1,22 2 0,-22-2 0,30 2 0,-13-4-1,3 4 1,-1-2 0,3 0 0,-2-2 0,0 4-1,1-2 1,-1 0 0,-1 2-1,-1 0 1,-1-2-1,-17 0 0,29 5 1,-29-5-1,26 6 0,-26-6 0,21 2 1,-21-2-1,0 0 0,18 3 0,-18-3 1,0 0-1,0 0 0,0 0 0,0 0 1,0 0-1,0 0 0,-18-2 0,18 2 0,-17 0 0,17 0 0,-18-1 1,18 1-1,-23 1 0,23-1 0,-24 2-1,24-2 1,-24 6-2,24-6 1,-24 3-2,24-3-1,-22-1-1,22 1-4,0 0-3,0 0-6,-22-15-13,22 15-1,-6-22-1,3 1 2</inkml:trace>
  <inkml:trace contextRef="#ctx0" brushRef="#br0" timeOffset="8530">239 1633 11,'0'0'17,"-26"11"-2,26-11-4,0 0-1,-19 24-1,19-24 0,-20 18-2,20-18 0,-24 21 1,24-21-1,-26 22 1,26-22-2,-33 20 0,20-4-2,-6-4 0,8 4-2,-5-5 0,16-11 0,-23 22-1,23-22-1,-9 22 1,9-22 0,0 0-1,0 0 1,0 0 0,0 0 0,19 0 0,-19 0 0,16-13 0,-16 13 0,22-12-1,-22 12 1,26-13 0,-26 13 0,30-10 0,-13 9-1,-17 1 1,27 0-1,-27 0 1,28 7-1,-28-7 1,20 11 0,-20-11-1,13 18 2,-13-18-1,8 23 1,-8-23-1,0 20 1,0-20-1,2 18-1,-2-18 1,0 0-1,0 0 0,0 0-3,9 19-2,-9-19-5,0 0-11,28-15-10,-28 15 0,24-22 0,-15 3 1</inkml:trace>
  <inkml:trace contextRef="#ctx0" brushRef="#br0" timeOffset="18446">1476 1224 17,'0'0'22,"0"0"-3,0 0-3,0 0-1,0 0-3,0 0-1,0 0-1,0 0-1,0 0-1,25-6-1,-25 6-1,25-7-1,-25 7 0,28-7-1,-28 7 0,33-6-1,-33 6-1,34-4 0,-18 1-1,3 3 1,-2-2-1,3 4 0,-2-4 0,3 2-1,3-2 1,2 0-1,-2-2 0,0 4 0,-2-3 0,0 1 1,-3 0-1,-1 2 0,-18 0 0,21 0 0,-21 0 1,16 2-2,-16-2 0,0 0-2,22 5-1,-22-5-2,0 0-3,0 0-7,21-3-12,-21 3-4,0 0 1,16 2 1</inkml:trace>
  <inkml:trace contextRef="#ctx0" brushRef="#br0" timeOffset="19161">1478 1493 10,'0'0'19,"0"0"-3,0 0-1,0 0-1,0 0-3,0 0-1,0 0-1,0 0 0,0 0-1,0 0 0,0 0-2,17 7-1,-17-7 0,18 0-1,-18 0-1,21 0 1,-21 0-2,22 4 1,-22-4 0,24 2-1,-24-2 0,26 0 0,-26 0-1,26 0 0,-26 0 1,24 0-1,-24 0 0,24-2 0,-24 2-1,20-2 1,-20 2 0,19 0-1,-19 0 0,0 0 1,22-2-1,-22 2 0,0 0 1,22-2-1,-22 2 0,0 0 1,21-2-1,-21 2 0,18-3 0,-18 3 0,20-4 0,-20 4-1,23-4 1,-23 4 0,18-5 0,-18 5-1,0 0 1,17 0 0,-17 0 0,0 0 0,0 0-1,0 0 0,0 0 0,0 0 0,0 0-2,0 0-1,0 0-1,0 0-5,0 0-4,0 0-14,0 0-3,0 0 0,0 0 1</inkml:trace>
  <inkml:trace contextRef="#ctx0" brushRef="#br0" timeOffset="20029">1780 979 13,'0'0'21,"0"0"-5,0 0-1,0 0-3,17 0-1,-17 0-4,0 0 0,20 16-1,-20-16 0,22 19-1,-5-10-1,-17-9-1,33 20 0,-33-20-1,35 21 0,-18-10 0,5 1-1,-3 1 0,1 2 0,0 0 0,-1 0-1,1-1 1,-3 1 0,1 0 0,-18-15-1,32 26 0,-32-26 1,22 24-1,-22-24 0,11 22 0,-11-22 1,6 20-1,-6-20 0,-10 24 0,10-24-1,-13 29 1,13-29-1,-20 32 1,9-12-2,-2 2 2,0 0-2,0 0 3,-2 4-1,0-6 0,-3 8 0,3-2 0,-1-2 0,-3 1 0,4-2 0,0 1 0,1-4 0,-1 2 0,0-4 0,2-1 0,13-17 0,-24 26-1,24-26-2,-20 18-2,20-18-4,-17 6-7,17-6-11,0 0 0,0 0 0,-18-15 4</inkml:trace>
  <inkml:trace contextRef="#ctx0" brushRef="#br0" timeOffset="25574">2555 1038 5,'0'0'15,"0"0"-3,0 0-2,0 0-2,0 0 0,-17 22-2,17-22 2,-11 29 0,8-10 1,-5 1-2,3 6 1,-5 0-2,5 5 1,-6 8-2,3 5-2,-1-2 0,0 2-1,0 1 0,-1 1-1,1-4 0,0 0-1,2-8 1,1-5 0,-1 1-1,1-5 1,2-1-1,2-3 1,1-3-1,1-18 0,-4 26-1,4-26 0,0 16-3,0-16-1,0 0-4,0 0-7,0 0-11,0 0 0,0 0 0,0 0 7</inkml:trace>
  <inkml:trace contextRef="#ctx0" brushRef="#br0" timeOffset="26198">2296 1170 14,'17'-18'15,"-17"18"-1,13-20-3,-13 20 0,22-21-2,-22 21-1,28-22-1,-12 11 0,5 0-2,-1 4 0,0-2-1,3 3 0,-5 2-1,6 4-1,-5 0 1,1 4-1,-3 0-1,1 3 1,1 2-1,-3 1 0,-16-10-1,32 20 1,-32-20 0,26 22 0,-26-22 1,20 26 0,-20-26-1,11 29 1,-11-12 1,2-1-1,-6 3 0,1-1 1,-5 1-1,-1 1 0,-4 2 1,4-4-3,-6 1 2,2 3-2,-2-5 1,0 1-1,15-18 1,-29 28-2,29-28 1,-34 14 1,34-14 0,-31 2-1,31-2 0,-31-11-1,14 7-1,17 4-1,-28-18-3,13 1-2,15 17-5,-18-18-6,10 1-11,8 17 3,0 0-2,0 0 7</inkml:trace>
  <inkml:trace contextRef="#ctx0" brushRef="#br0" timeOffset="26950">3182 1207 19,'0'0'20,"0"0"-6,-3-20-1,3 20-1,0 0-2,-19-17-2,19 17 0,-18-13-2,18 13-1,-21-9 0,21 9-2,-26-9 1,26 9-2,-26-7 1,26 7-1,-27-2 0,27 2 0,-26 2 1,9-2-1,17 0-1,-26 9 1,26-9-1,-24 9 1,24-9-2,-20 11 2,20-11-2,0 0 1,-19 17 0,19-17 0,0 0-1,0 0 0,-13 16 1,13-16-1,0 0 1,0 0-1,0 0 1,0 0 0,-3 19-1,3-19 1,0 0 0,0 0 0,0 0-1,0 0 1,0 0 0,0 0-1,0 16 1,0-16-1,0 0 1,0 0-1,0 0 1,0 0-1,0 0 0,0 0 1,0 0-1,0 0 1,0 0-1,2 17 0,-2-17 0,0 0 0,0 0 1,0 0-1,-4 20 0,4-20 0,0 0 0,-2 20 0,2-20 0,0 17 0,0-17 0,0 20 0,0-20-1,4 22 1,-4-22-2,5 21 2,-5-21-1,8 22 1,-8-22-1,0 0 1,14 24 0,-14-24 1,19 3-1,-19-3 0,0 0 1,22-5-1,-22 5 0,22-11 0,-5 2 1,-17 9-1,22-19 2,-22 19-2,28-24 2,-11 9-2,-17 15 2,22-23-2,-22 23 2,15-23-2,-15 23 0,14-18 1,-14 18-1,12-18 0,-12 18 0,5-17 0,-5 17 0,0 0 0,7-22 0,-7 22 0,0 0 0,-1-20 0,1 20 0,0 0-1,-6-21 1,6 21-1,-4-16 0,4 16-1,0 0-1,-5-17-1,5 17-3,0 0-2,0 0-7,0 0-7,0 0-8,0 0 1,0 0 1</inkml:trace>
  <inkml:trace contextRef="#ctx0" brushRef="#br0" timeOffset="28166">3460 1146 22,'0'0'19,"0"0"-2,4-20-2,-4 20-2,0 0-3,0 0-2,0 0-3,-23-13 0,23 13-2,-16-3 0,16 3 0,-21-2 0,21 2-1,-22-2 1,22 2 0,-18 0-1,18 0 0,-19 4 0,19-4-1,0 0-1,-18 12 1,18-12-1,-6 17 1,6-17-1,-4 17 1,4-17 0,2 20-1,-2-20 1,0 0-1,11 22 1,-11-22-1,0 0 1,15 17-1,-15-17 0,0 0 1,19 12-1,-19-12 1,0 0 0,0 0 0,18 21 0,-18-21 0,0 0 1,9 18 0,-9-18 0,0 0 0,-3 22 0,3-22-1,0 0 1,-17 19 0,17-19-1,-22 18 1,22-18-3,-24 19 2,24-19-1,-28 14 1,28-14-2,-28 15 2,28-15-3,-20 4 3,20-4-2,-17-2 1,17 2-1,0 0-2,0 0-2,-11-22-4,11 22-1,0-26-12,0 26-7,2-24-2,-2 24 2,7-24 0</inkml:trace>
  <inkml:trace contextRef="#ctx0" brushRef="#br0" timeOffset="29082">3756 1121 16,'0'0'22,"0"0"-4,0 0-2,-20 11-3,20-11-2,-17 13-1,17-13-1,-17 14-1,17-14 0,-18 21 1,18-21-3,-19 24 0,19-24-2,-24 25-1,24-25-1,-20 30 0,20-30 0,-15 27-1,8-10 0,7-17-3,-4 29 3,4-29-3,2 23 3,-2-23-3,0 0 2,18 18-1,-18-18 1,0 0-1,24-2 0,-24 2-1,23-9-2,-23 9-2,24-11-4,-24 11-5,20-24-13,-20 24 0,17-20-2,-17 20 4</inkml:trace>
  <inkml:trace contextRef="#ctx0" brushRef="#br0" timeOffset="29526">3711 944 1,'6'-32'17,"-6"32"2,2-25 1,-2 25-14,7-17-2,-7 17-2,0 0 0,0 0-1,0 0-1,0 0-2,0 0-3,0 0-6,19-5-8,-19 5 0,0 0 4</inkml:trace>
  <inkml:trace contextRef="#ctx0" brushRef="#br0" timeOffset="29954">4154 739 3,'-11'24'20,"11"-24"-1,-19 37-2,8-13-3,-4 2-3,0 7-2,-3-5-1,5 7-1,-4-4-2,6 4 1,-6-4-2,6 2 0,-3-3-1,2 1-1,0-1 1,2-3 0,-1-1-1,2-2 0,0 4 0,3-6-2,-3 0 1,5-4-1,0 1 0,4-19-1,-1 26 1,1-26-1,0 0 1,0 0 0,22 14 0,-22-14-1,20-9 0,-20 9-1,26-16-1,-26 16-2,32-26-3,-25 9-3,8-3-13,1 12-2,-8-12-1,-8 20 2</inkml:trace>
  <inkml:trace contextRef="#ctx0" brushRef="#br0" timeOffset="30510">3800 1086 6,'0'0'22,"0"0"-2,0 0-3,0 0-1,0 0-4,0 0-2,0 0-1,24 14-1,-24-14-2,30 8-2,-30-8-1,37 3-1,-17-1 0,4 0-1,0-2 0,2 0 0,-2-2-1,-1 0 1,2 1-1,-2-1 0,3-2 0,-4 4 0,-2 0 0,-1 0 0,-1 4 0,-1-1 0,-17-3 0,22 15 0,-22-15 1,6 20-1,-6-20 0,0 24 1,0-24 0,-10 30 0,10-30-1,-13 29 1,8-12-1,5-17 1,-15 35-1,11-19-1,-7 3 2,11-19-3,-11 31 2,11-31-2,-5 22 0,5-22-4,0 0-3,0 0-5,0 0-15,0 0 3,3-25-3,-3 25 3</inkml:trace>
  <inkml:trace contextRef="#ctx0" brushRef="#br0" timeOffset="31050">4341 852 21,'20'-13'26,"-20"13"0,0 0 0,-2-21-16,2 21-3,0 0-2,6-22-4,-6 22-1,0 0-2,13-20-3,-13 20-4,16-11-4,-16 11-11,17-9-1,-17 9-1,0 0 9</inkml:trace>
  <inkml:trace contextRef="#ctx0" brushRef="#br0" timeOffset="31390">4420 1226 16,'0'0'22,"0"0"-3,-4-19-4,4 19-2,0 0-2,0 0-2,0 0-2,0 0 0,0 0-2,-18-16 1,18 16-1,0 0-2,0 0 1,-17-6-2,17 6 0,0 0-1,0 0 0,-18 24-1,18-24 1,-6 28-1,2-12 0,3 8 0,2-2-2,1 0 2,0 2-1,4-3 1,3-3-1,-9-18 2,17 22-2,-17-22 1,22-2 1,-22 2 0,28-18-1,-14 1 1,1-1 0,2-2 0,-4 3 1,0-3-2,0 1 2,-2-1-1,-2 4 0,-9 16 0,9-30 0,-9 30-1,0-26 0,0 26 0,-9-24 0,9 24 0,-15-22-1,15 22 1,-20-16-1,20 16-2,-19-13 0,19 13-3,-16-8-3,16 8-2,0 0-3,0 0-6,0 0-9,-22 8 2,22-8 0</inkml:trace>
  <inkml:trace contextRef="#ctx0" brushRef="#br0" timeOffset="32110">4703 1159 11,'0'0'21,"17"-9"-1,-17 9-3,0 0-4,0 0-3,0 0-2,0 0 0,0 0-1,-13 22-1,13-22-1,-11 26 0,11-26-2,-15 28 0,15-28-2,-13 25 1,13-25-1,-7 21-1,7-21 1,-2 16-1,2-16 1,0 0-1,0 0 0,13 17 1,-13-17-1,18 2 1,-18-2-1,22-8 0,-3 3 1,-19 5-1,33-17 0,-33 17 0,34-18 1,-34 18-1,31-17 0,-14 8 1,-17 9-1,26-11 0,-26 11 1,22-4 0,-22 4-1,0 0 1,20 0 0,-20 0 1,0 0-1,17 11 1,-17-11 0,0 0 0,3 19 0,-3-19 0,-1 18 0,1-18-1,-8 24 1,8-24-1,-13 28-1,13-28 0,-11 27 0,11-27-1,-9 30 0,9-30-1,0 26 0,0-26-3,0 0-2,0 0-4,24 9-15,-24-9-5,24-17 0,-7 8 2</inkml:trace>
  <inkml:trace contextRef="#ctx0" brushRef="#br0" timeOffset="33026">5364 791 16,'0'0'17,"0"0"-2,0 0-1,18-15-2,-18 15-1,0 0-1,20-7-1,-20 7-2,0 0-1,21-8-1,-21 8-2,20-2 0,-20 2 0,22 4-1,-22-4-1,24 8 0,-24-8 0,23 12 0,-23-12-1,18 19 1,-18-19-1,13 20 0,-13-20 0,9 24 0,-9-24 0,4 24 1,-4-24-1,2 26 0,-2-26 0,0 26 0,0-26 1,-2 25-1,2-25 0,-2 26 1,2-26-1,-5 28 1,5-28 0,-10 26 0,10-26 1,-13 25-1,13-25 0,-14 23 1,14-23-1,-13 16-1,13-16 1,0 0 0,-17 20 0,17-20 0,0 0 0,0 0 0,-18 21 0,18-21 0,0 0 0,-17 13 0,17-13-1,0 0 1,-19 14 0,19-14-1,0 0 0,-20 11 0,20-11 1,-17 8-1,17-8 0,-16 5 0,16-5 1,0 0-1,-22 8 0,22-8 0,0 0 0,-19 5 0,19-5 0,0 0 0,-17 4 0,17-4 0,0 0 0,0 0 0,-16 0 0,16 0 0,0 0 0,0 0 0,0 0 0,0 0 0,0 0 0,0 0 0,0 0 0,0 0 0,0 0 0,20 0 0,-20 0 0,17-2 0,-17 2 0,22-2 0,-22 2 0,22-2 0,-22 2 0,24 0 0,-24 0 0,24 4 1,-24-4-1,22 6 0,-22-6 0,23 3-1,-23-3 1,20 6 0,-20-6 0,17 5 0,-17-5 0,0 0 0,0 0 0,18 11 0,-18-11 0,0 0 0,0 0 0,0 0 0,15 21 1,-15-21-2,0 0 2,0 0-1,11 18 0,-11-18 0,0 0 0,0 0 0,6 20 0,-6-20 0,0 0 0,-2 17 0,2-17 0,0 0 0,-4 22-1,4-22 2,-5 17-2,5-17 1,-10 16-1,10-16 1,-11 22-1,11-22 2,-15 17-1,15-17 0,-16 16 0,16-16 0,-17 13 1,17-13-1,-20 4-1,20-4 1,-26-2-3,26 2-1,-30-9-3,30 9-8,-28 4-15,4-8-1,6 6 0,-12-4 0</inkml:trace>
</inkml:ink>
</file>

<file path=ppt/ink/ink39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2:10:21.242"/>
    </inkml:context>
    <inkml:brush xml:id="br0">
      <inkml:brushProperty name="width" value="0.05292" units="cm"/>
      <inkml:brushProperty name="height" value="0.05292" units="cm"/>
      <inkml:brushProperty name="color" value="#FF33CC"/>
      <inkml:brushProperty name="fitToCurve" value="1"/>
    </inkml:brush>
  </inkml:definitions>
  <inkml:trace contextRef="#ctx0" brushRef="#br0">79 521 4,'0'0'18,"0"0"-2,0 0-1,0 0-4,0 0 0,0 0-2,-13 22-1,13-22-1,-7 23-1,7-23-1,-11 24 0,11-24-2,-13 27-1,13-27 0,-13 31 1,13-31-2,-13 28 2,13-28-2,-6 30-1,6-30 1,-2 24 0,2-24-1,8 18-1,-8-18 1,0 0 0,22 15 0,-22-15 0,20 3 1,-20-3-1,28-5 1,-11 1 1,-1-1-2,-16 5 2,32-17-2,-32 17-1,37-18 0,-37 18-2,35-21-1,-35 21-5,31-18-4,-31 18-7,21-22-6,-5 22-1,-16 0 2</inkml:trace>
  <inkml:trace contextRef="#ctx0" brushRef="#br0" timeOffset="565">288 239 25,'0'0'26,"0"0"0,0 0-7,0 0-1,-24-12-3,24 12-2,0 0-2,0 0-2,0 0-2,-15-17-1,15 17-2,-9-17-1,9 17 0,-7-20-2,7 20 0,0 0 0,-10-24 0,10 24-1,0 0 0,0-16 0,0 16-1,0 0-1,0 0-1,0 0-1,22 9-2,-22-9-4,21 18-6,-21-18-11,16 15-5,1-2 0,-17-13 2</inkml:trace>
  <inkml:trace contextRef="#ctx0" brushRef="#br0" timeOffset="1196">577 521 14,'0'0'22,"9"-24"-2,-9 24-3,0 0-3,0 0-2,0 0-3,-13-16-2,13 16-1,0 0-2,0 0-1,-24 2 0,24-2-1,0 0 0,-24 11 0,24-11-1,-19 11 0,19-11 1,0 0-1,-18 16 0,18-16-1,0 0 1,-9 19-1,9-19 1,0 0-1,1 20 0,-1-20 0,0 0 1,13 22-1,-13-22 0,0 0 0,19 19 1,-19-19-1,0 0 0,22 20 0,-22-20 0,11 16 0,-11-16 1,9 19 0,-9-19-1,6 20 2,-6-20-2,2 24 2,-2-24-1,-4 24-1,4-24 0,-9 24-1,9-24 2,-13 18-2,13-18 1,-20 11-2,20-11 1,-24 2-2,24-2-4,-23-9-7,23 9-15,-16-20 2,3 1-2,13 19 1</inkml:trace>
  <inkml:trace contextRef="#ctx0" brushRef="#br0" timeOffset="1968">5 337 30,'0'0'25,"0"0"-7,0 0-3,0 0-4,0 0-2,0 0-4,0 0-2,0 0-2,0 0-1,0 0 0,17-9-2,-17 9-4,16-6-5,-16 6-10,26-13-4,-26 13 1,24-14-1</inkml:trace>
  <inkml:trace contextRef="#ctx0" brushRef="#br0" timeOffset="3132">1378 145 9,'0'0'24,"-4"-27"1,4 27-6,-4-28-4,4 28-3,-11-24-3,11 24-3,-16-22 0,16 22-2,-17-16 0,17 16 0,-15-17 0,15 17 0,0 0-1,-22-11-1,22 11 1,0 0-2,-11 18 0,11-18 0,-11 34 0,5-5-1,-1 4 1,-1 8 0,-1 5 0,-2 5 1,2 5-1,0 1 1,1 5-1,1-3 1,3 2 1,-2 0-2,5 2 0,-1-6 0,0 2 0,2-4 0,0 0 0,-2-5-1,2-4-1,-2-7 2,2-6-1,-2-5 0,2-8 0,0-4-1,0-16 0,0 0-2,0 0-3,0 0-6,0 0-14,0 0-6,-1-29 0,-5 1 0</inkml:trace>
  <inkml:trace contextRef="#ctx0" brushRef="#br0" timeOffset="3696">936 752 15,'3'-21'21,"-3"21"0,0 0-6,24-20 0,-24 20-3,23-16-1,-5 12-1,1-11-2,8 8-2,1-6 0,7 4-2,-2-6-1,6 4 0,-2-2-2,-2 2 0,1 2 0,-3 1-1,-3 3 0,-5 1-1,3 6-1,-7-4-1,1 8-3,-6-6-2,5 11-3,-21-11-6,22 3-10,-4 8-2,-18-11 2,23 11 6</inkml:trace>
  <inkml:trace contextRef="#ctx0" brushRef="#br0" timeOffset="4057">1679 556 12,'0'0'17,"23"-18"-2,-23 18-1,0 0-3,5-17-1,-5 17-1,0 0 0,0 0-2,0 0 0,-18-7-2,18 7-1,-17 7-1,17-7 0,-19 13 0,19-13 0,-22 21-1,22-21 0,-22 25-1,22-25 0,-20 30 0,9-14-1,11-16 1,-15 32 0,7-16-1,8-16 0,-7 32 1,7-32-1,-2 24 0,2-24 0,2 18 0,-2-18-1,0 0 2,0 0-1,18 17 0,-18-17 0,0 0 0,23 1 0,-23-1 0,18-9 0,-18 9 0,21-18 0,-21 18 0,24-30 0,-13 14 0,-11 16 0,26-32-1,-26 32 1,22-27 0,-22 27 0,18-19 0,-18 19 0,0 0 0,0 0 1,0 0 0,0 0-1,0 0 1,0 0-1,11 26 1,-11-26 1,-1 26-2,1-26 2,3 26-2,-3-26 1,6 20-1,-6-20 0,11 17 0,-11-17-2,0 0 0,22 7-2,-22-7-1,20 0-4,-20 0-2,23-17-7,-12 1-11,5 10 1,-5-12 1,10 12 13</inkml:trace>
  <inkml:trace contextRef="#ctx0" brushRef="#br0" timeOffset="4989">1955 636 15,'13'-28'12,"9"6"0,-3-9-3,1-1-2,2-5-1,-1 2 0,3-5-2,-6-1 0,1-1-1,-3 3 1,-1 6-1,-4 2 0,-2 7 0,-3 0 0,-6 24-1,4-26 0,-4 26 1,0 0-1,0 0 0,0 0 0,-19-4-1,19 4 0,0 0 0,-24 17 1,24-17-1,-17 20 0,17-20 1,-16 26-1,7-9 1,1 3 0,-1 6 0,0-2 0,-1 5 0,1-3 0,-4 5 0,2-1 0,-2 3 0,0-6-1,0 5 1,4-6 0,0-1-1,3-3 0,3-1 1,3-21-1,0 29 0,0-29-1,12 19 1,-12-19-1,19 9 0,-19-9 1,22 5-1,-22-5-1,26 6 0,-26-6-1,22 5-2,-22-5-2,22 13-3,-22-13-5,25 17-8,-25-17-6,20 15 1,-20-15 0</inkml:trace>
  <inkml:trace contextRef="#ctx0" brushRef="#br0" timeOffset="5754">2504 560 33,'0'0'20,"0"0"-1,0 0-1,-9-18-3,9 18-2,0 0-3,-16-4-1,16 4-3,-21-2-2,21 2 0,-26 6-2,26-6 1,-29 11-1,12-4-1,17-7 1,-30 17-1,30-17-1,-24 18 1,24-18-1,-16 17 1,16-17-1,-6 16 0,6-16 0,2 20 0,-2-20 1,11 23-1,-11-23 1,17 24-1,-17-24 0,16 25 0,-16-25 0,15 22 0,-15-22-1,10 21 2,-10-21-1,0 0 0,1 22 1,-1-22 1,0 0-1,0 0-1,-18 15 1,18-15 0,-19 3-1,19-3 0,-24-3 1,24 3-1,-27-8 0,27 8 0,-30-13-1,30 13 0,-28-13 0,28 13-2,-22-7 0,22 7-3,-20-4-4,20 4-7,0 0-13,0 0-2,0 0 3,0 0-1</inkml:trace>
  <inkml:trace contextRef="#ctx0" brushRef="#br0" timeOffset="6649">2588 709 2,'-4'24'21,"4"-24"-4,0 0-1,0 0-2,0 0-2,19 9-3,-19-9 0,22-9-2,-22 9-1,29-18-2,-10 5 0,-1 0-2,3-5 1,-3 1-1,-1 0-1,1 3 0,-18 14 0,28-26 0,-28 26 0,17-20 0,-17 20-1,0 0 1,0 0 0,0 0-1,0 0 0,0 0 1,0 0-1,-24 9 0,24-9 0,-21 18 0,21-18 0,-24 19 0,24-19 0,-22 22 0,22-22 0,-24 24 1,24-24 0,-15 29-2,15-29 2,-7 28-1,7-28 0,2 27 1,-2-27-1,11 28 0,-11-28 0,20 20 1,-3-10-1,-17-10 0,35 20-1,-17-11-1,8 0-2,-2-3-2,10 3-8,5 2-14,-4-15 0,17 10 1,-6-12-1</inkml:trace>
</inkml:ink>
</file>

<file path=ppt/ink/ink39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9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9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9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9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9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5.656"/>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0.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4T04:56:37.390"/>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576 983 22,'-18'-3'3,"2"3"0,-5-3 0,2 3 0,-2 0 1,3 0-2,-3 3 1,0-3 0,1 0-1,-1 1 0,1-1 0,2 3 0,0-1-1,-1-1 0,2 2 1,1 5-1,0-2 0,-2 4 0,3-2 0,0 4 1,0-2-1,3 2 1,-1-2-1,2 1-1,1 1 2,1-3-1,3 3 1,-3 0-1,1 3 0,0-3 0,4 4 1,-4-3-1,2 1 1,-1 2-1,2 1 2,-1 2-1,2 1 0,-1-1 0,1 2 0,-2 1-1,4 1 1,-2 1-1,-1 0 0,1 1 0,-1 0 0,2 1 1,-1 1 0,-1 1-1,1-1 1,-2 1-1,3 4 1,0-5-1,1 1 0,-1 0 0,3-1 0,0-1 0,2-2 0,-1-5 0,2 2 0,2 0 0,-1-3 0,2 0-1,2 0 1,-1-3 0,1 3-1,1-3 1,0-1 0,3 4 0,-3-1-1,3 2 1,-3-2 0,1 1 0,1 1-1,0-1 1,-1 0-1,-1 0 0,5 0 1,-4-3-1,5 3 1,-3-5 0,5 2-1,-2 0 1,1-3 1,-2 3-1,1-5 0,-1 2 0,1-1 0,-2-1 0,4 1-1,-1-5 1,1 0 0,4-2-1,2 2 1,2-3-1,-1 5 1,5-4-1,-2 0 0,1-1 1,4 2-1,-3-4 1,1-1-1,1 0 1,1-3 0,-5-1 0,3-2 0,-3 2-1,0-4 1,-3 1-1,-1-2 1,-2-3-1,2 0 1,-4-3-1,-1 0 1,-1-5 0,-1 4-1,0-6 1,-3-1 0,1 1-1,-1-4 0,-2-2 0,-1-2 1,2 2-2,-1-4 2,1-2-1,1 4-1,-1-3 1,0 0 0,1 2 1,-1 1-1,-6-4 0,1 4 1,-4 0 0,-3-1-1,-1 1 1,-5 3 1,-2-2-1,1 1-1,-6 0 1,1-1-1,-3-2 1,2 4-1,-4-3 1,5 2-2,-3 1 2,2 1-1,-2-1 0,1 7 0,-1 0 1,-2 2-1,-1-1 2,-1 4-2,-2 0 0,-2 0 0,2 0 0,0 3 1,-2 0-2,2 3-2,0 3 0,-1 0-2,8 8-2,-8-1-2,7 8-8,-5 0-7,2-3-11,10 9 3,-7-9 1</inkml:trace>
  <inkml:trace contextRef="#ctx0" brushRef="#br0" timeOffset="1750">1212 1860 35,'8'-12'16,"7"9"-2,0-9-2,3 3-1,2 0-2,1 0-3,4 0 0,1-6 0,5 3-2,-4-7 1,8-1-1,3-8 1,5-3-1,3-8 0,2 3-1,3-7 0,3 1 0,0-6-1,-3 2 0,8-4 0,0 2 0,0 1 0,5-7 0,1-6-1,9 5 0,1-3 0,6-2 0,-1 3 0,3-1-1,0 1 0,-7 3 0,-2 8 1,-8 2-1,-5 7 0,-10 6 0,-9 4 0,-6 9 0,-9 3 0,-7 6-1,-4 6 0,-8 6-3,-4 6 0,-8 0-3,2 9-3,-8-6-5,4 6-9,0 9-10,-8-12 1,7 11 2</inkml:trace>
  <inkml:trace contextRef="#ctx0" brushRef="#br0" timeOffset="2438">3493 361 30,'-5'-1'15,"5"8"0,-4 1-2,2 8-1,1 8-4,-7 9-1,5 9-1,2 10 0,-2 12-1,-2 5-2,3 9 2,2 4-2,-3 6-1,3 2 0,2-5-1,-5-3 0,4-4 0,-2-8-1,2-7 0,1-8 0,-1-13 1,-4-9-1,5-9 0,-1-9-1,-1-10-2,7-8 0,-7-7-4,4-9-4,-2-8-2,4-9-6,0-3-1,-6-13-1,7-1 1</inkml:trace>
  <inkml:trace contextRef="#ctx0" brushRef="#br0" timeOffset="2766">3453 545 38,'-10'-66'12,"8"6"0,2 5 0,3 3-1,3 1-2,7 3-1,5 5-1,3 1-1,9 9 1,0-1-2,9 10 0,-3 0-1,6 15 0,-4 3-1,3 12 0,-4 6 0,-1 6-2,-4 6 1,1 7-1,-9 1 1,-1 2-1,-4 3 1,-5 4-1,-7-2 0,-5 4 0,-10-1 0,-4 4 0,-9-1 0,-4 0 0,-7-2-1,-6-3 0,-2-4-1,-4-6-2,0-7-2,1-7-3,8-1-6,-3-8-7,8-5-11,15 7-1,-3-14 0</inkml:trace>
  <inkml:trace contextRef="#ctx0" brushRef="#br0" timeOffset="3406">3747 944 31,'18'-27'16,"2"9"-1,-4 0 0,1 6-4,-2 8-2,-3 8-3,1 10-1,-5 5-1,1 8-1,-6 12 0,1 6-1,-2 2 0,-2 6 1,-5-4-1,4-1-1,-2-3 1,0-6 0,-2-11-1,4-10 1,-2-8 0,3-4 0,0-13 0,1-4-1,1-10 1,5-4-1,-1-9 0,3-5-1,4-9 0,-1 2 0,-2-5 0,2 3 0,-3 5 0,0 4 0,-4 6 0,1 9-1,-5 6 1,1 8 0,-1 8 0,-1 5 0,0 5-1,3 5 2,2-1-2,1 6 1,4-2 0,2-1 0,3-1 0,6-2 0,2-3 0,3-6-1,1-3 1,-2-3 1,4-6-1,-5 0 0,-1 0 0,-2-2 0,-8 1 1,-1 3-1,-4-1 1,-5 4-1,-5 1 0,1 3 1,-7 3-1,-1 3 0,-1 2 0,-1 4 0,1 11 1,-2-2-1,1 10 0,-3 4-1,4 5 2,1 2-1,1 0 0,-1 1 0,3-1 0,3-3 0,2-5 0,2-6 1,5-4-1,0-4 0,5-10 0,1-5 0,6-7 0,-3-5 0,3-8 0,5-3 0,1-9 1,0-3-1,3-3 0,0-3 0,-1 0 0,1-2 0,-2 2 0,-4 3 0,-1 4 0,-3 4 1,-5 7-1,-3 3 1,-5 8 0,-2 5 0,-2 10 0,-2-4 0,1 11 0,-1 0-1,-1 4 1,3 4-2,-1 1 2,-1 4 0,1-5-1,1 5 1,0-1-1,0-3 1,1 0-1,1-2 1,-1 0-1,4-4 0,1-1 0,1-5 0,2-6 0,2-3-1,2-3-1,1-9-2,4 3-2,-2-9-2,4 4-2,-5-8-3,5 7-4,-4-3-3,-4-1-4,8 10-4,-17-14 0</inkml:trace>
  <inkml:trace contextRef="#ctx0" brushRef="#br0" timeOffset="4672">4331 430 56,'-6'-21'23,"-5"0"-2,2-1-3,8 2-6,-2-4-3,7 5-4,1-2-2,4 3-1,3 3-1,2 5-2,2 2-2,-1 4-5,6 4-9,0 7-12,-4-8-4,13 11 2</inkml:trace>
  <inkml:trace contextRef="#ctx0" brushRef="#br0" timeOffset="4922">4436 491 18,'-13'-6'25,"16"5"1,-5-14-15,8 0-2,3-3-4,5-3-2,-2 5-1,6-1-2,-1 7-2,4 1-6,0 9-7,-6-12-10,13 24-1</inkml:trace>
  <inkml:trace contextRef="#ctx0" brushRef="#br0" timeOffset="5328">4673 1295 30,'1'-15'14,"10"-3"1,-1-7-3,7-5 0,2-10 0,2-8-2,10-2-2,-4-5-1,6-5-2,3-5-1,0-1-1,2-4-1,-1 1-1,-2-1 0,-2 1 0,-1 3 0,-8 2-1,-5 3 1,-4 4 0,-6 6-1,-3 9 1,-6 12-1,-6 8 0,-3 12 0,-4 11 0,-4 11-1,-8 13 0,2 11 1,-3 9-1,-5 9 1,5 13-1,2 8 1,-1 6 0,2 7 0,6 9 0,1 6 0,1 4 0,4 6 1,1-3-1,1 1 0,0-4 1,4-5-1,-1-10 1,0-6-1,2-13 0,1-10 1,1-10-1,-1-11-1,-1-13-1,4-7-2,-2-13-5,4-12-11,4 3-11,-9-21 0,12 3 0</inkml:trace>
  <inkml:trace contextRef="#ctx0" brushRef="#br0" timeOffset="5985">4786 1416 42,'4'-6'18,"-1"-4"-1,8-4-1,1 1-6,3-5-1,4 3-3,5-5-2,3 4-4,1 0-6,2 1-7,-2-9-14,10 15-2,-14-15-1</inkml:trace>
  <inkml:trace contextRef="#ctx0" brushRef="#br0" timeOffset="6328">5180 980 18,'10'3'25,"-7"-12"-10,14 3-1,-2-6-1,11 0-4,1 0-1,4 0-1,5 3-1,-4 3-2,0 3-1,-7 3 0,-4 8-1,-4-1 0,-10 3 0,-2 4-1,-10 4 0,-7 3 1,2-2-1,-5 4 1,0 1-2,-5-1 1,-1 1-1,2 2 1,-1-2-1,3-5 0,1 5 0,-1-5 0,7 1 0,2-2 0,5-3 0,2 0 0,2-3 0,1-5 1,7 2 0,0-6 0,3 3 1,0-5 0,1 2 0,-1-3 1,5 0-1,-5 0 1,3-3-1,-3 2 0,3-2 1,-3-3-1,0 3 0,2-3 1,-1 2-2,4-5 1,-5 3-1,2-5 0,4 4 0,-5-8 0,5 3 0,-4 0 0,4-2-1,-5 1 1,4 1-1,-4-3 1,4 5-1,-3 1 0,1-8 0,-3 7 0,1-4 0,-2 7 1,-2-4-1,-2 7 0,-1-2 0,-1 6 0,-1 6 0,-1 0 1,2 3-2,-4 0 1,2 6 0,-1-3 0,1 6 0,-2-2 0,-1 0 0,-1 2 0,-1 5 0,1-5 0,-2 1 0,0-1-1,0-3-2,1 0-1,-2-9-5,8 0-4,-4-6-9,3-9-13,6 3-1,-6-13 1</inkml:trace>
  <inkml:trace contextRef="#ctx0" brushRef="#br0" timeOffset="7110">5847 772 14,'7'-22'27,"-13"-14"1,14 18-1,-4-6-20,2 3-8,2 9-12,-5-10-14,18 23 0,-15-10 0</inkml:trace>
  <inkml:trace contextRef="#ctx0" brushRef="#br0" timeOffset="7360">6050 1213 41,'12'-14'18,"0"-9"-3,9-7 0,2-6-5,7-8-2,4-5-2,2-8-3,7-7-1,3-6 0,2-3-1,-1-4 0,0 0 0,-5 5-1,-3 5 0,-13 4 1,-4 14 0,-10 8 0,-4 13 0,-14 13 0,-3 12 0,-8 6 0,-2 15-1,-4 7 1,-1 13-1,-3 5 0,0 14 1,-2 7 0,2 11 0,3 6 1,0 11-1,3 7 1,-2 7-1,4 4 1,1 4-1,1 1 0,1-1 0,-1-5-1,0-14 1,1-8-1,1-9 1,0-17-1,1-12 0,4-10-2,-1-18-3,5-3-7,3-12-13,-6-18-7,17 6 0,-10-21 1</inkml:trace>
  <inkml:trace contextRef="#ctx0" brushRef="#br0" timeOffset="7938">6780 446 39,'-6'8'17,"-5"4"-1,1 6-1,-1 7-1,-2 8-2,-1 12-1,-2 0-3,2 10-1,-4 5-1,3 5-1,-6 7-1,1 9 0,-4 1-2,2 9 0,-1 6-1,-2 0 0,-1 2 0,2 0-1,3-13 0,-2-5-2,11-9-1,-3-16-2,8-8-2,-2-19-4,10-10-8,5-5-9,-4-19-6,11 2 2</inkml:trace>
  <inkml:trace contextRef="#ctx0" brushRef="#br0" timeOffset="8391">6723 1219 38,'4'-3'16,"11"4"-1,-1-5-3,4-2-1,1-3-4,7-6-2,-2-3-2,5 0 0,-2-6-2,-2-6 0,-1 2-1,-2 0 1,-1 1-1,-9 0 1,0 6 0,-9 0-1,-2 6 2,-5 9 0,-7 3 0,-1 6 0,-4 6 1,-7 6-1,2 3 1,-2 9-1,-2 4-1,2 5 1,5 3-1,-1 0 0,4 1-1,4 3 0,3 1 0,4-11 0,2-2 1,4-4-1,4-9 0,3-5 0,3-7 0,3-7 1,3-7-1,3-8 1,6-2-1,-1-11 1,2 4-1,1-6 2,6 1 0,-5-5 1,3 3 0,-4-1 0,-2 4 0,0 1-1,0 4 1,-3 6-2,-5 6 1,0 12-2,-6 8-1,-1 7 1,-4 7-2,-5 6 1,-6 4 0,-2 5-1,1-1 1,-2-2-1,-2-2 1,2-4 0,-1-4 2,5-9 0,4-2 0,-2-11 2,7-5 0,1-12 1,7-3 2,3-9-2,4 0 0,4-12 0,7-1 0,0-3-3,6-1 1,2 4-3,-1-2-4,4 11-5,-8 2-22,-3 3-5,2 11-1,-12 0 2</inkml:trace>
</inkml:ink>
</file>

<file path=ppt/ink/ink40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6.921"/>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40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0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0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0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0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0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5.656"/>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40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6.921"/>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4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4T04:56:25.625"/>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157 43 17,'-3'-6'4,"4"5"1,-2-7-1,2 7-1,-1-5 1,2 3 0,-4-2 0,4 5 0,-4-3 0,2 3-1,0-1 1,0 2-1,-1-1 1,1 0-1,0 0 0,0 0 1,0 2-1,0-4 2,-2 2-2,2-3 0,-3 3 1,2-1-1,1-1 0,-2-1 0,2 3-1,-1-1 0,1 2-1,0 2 0,1 0 0,-1 3 0,2 2-1,-2-1 1,1 5 0,2 0 0,-1 3 1,1 3-1,-2-2 1,4 4-1,-4-2 0,-1 3 0,2-2 1,-2 2-1,0-2 1,0 2-1,1 5 0,-1-5 1,0 1-1,0 2 0,2 0 0,-2 0 0,1 3-1,-1-3 1,3-1 0,-3 0 0,2 1 0,-2 1 0,1 2 0,1-3 0,-2 3-1,0-2 1,1 4-1,-1-5 2,2 1-2,-2-4 0,3-2 1,-3 2 0,0-1 0,1-1-1,-1-1 1,0 3-1,0 1 1,0-1 0,3 5-1,-1-4 1,-1 1-1,-1-4 1,2 2-1,1-3 0,-3 1 1,1-4-1,-2 2 0,1-4 0,0 0 1,0 2-1,0-3 0,1 5 0,-1-4 0,0 2 0,0 2 1,2-1-1,-2 2 0,0 0 0,-2-3 1,2 3-1,0 1 0,-3-1 0,0-3 0,3-3 0,0 3 1,0-3-1,0 0 0,0-2 0,3 1 0,-1-4 0,-2 2 0,1 2 0,-1-4 0,0 1 0,2-1 0,-1 1 0,-1-1 0,2-1 0,-2 3 1,3-3-1,-3 0 0,0 6 1,0-3-1,1 3 1,-4-3-1,2 6 1,1 0-1,-2 3 0,1-3 0,1-3 1,0 2-1,-2 0 0,2 1 0,0-5 0,0-1 0,0-1 1,2-2-1,-2-2 0,0-1 0,0-1 0,0-1 0,0 1 1,0-1-1,1 2 0,-1 0 0,2 2-1,-4-2 0,4 1 0,-2-2-2,4 1-2,-4-6-2,3 4-3,-4-7-4,4 2-8,3 2-7,-12-8-3,13 10 1</inkml:trace>
  <inkml:trace contextRef="#ctx0" brushRef="#br0" timeOffset="1406">0 1488 33,'3'3'14,"-4"-6"-2,5 6-2,-2-3-2,1 6 0,3-3-3,-2 6 0,4 0 0,-4 6-1,7 0-1,-4 3 0,1 1-1,-1-1 0,4 3 0,-2-3 0,0 1 0,-3-2-1,3-2 0,1-3 0,-2-3 0,-2-2-1,2-1 1,-4-3-1,4 0 0,-5-2 1,4 2-1,-4-4 1,3-1 0,-1 1-1,1-2 1,-2-1-1,4-1 1,-2-1 0,0 0 0,3-1 0,-3-4 0,1 1 1,4-4 0,-1-1 0,1-3 0,-1-6-1,4 2 1,0-3-1,2-2 1,-1-3-1,3 6 0,-4-4-1,1 5 1,0 5-1,-3 5-2,-2 4-2,-5 0-3,3 10-4,-2-2-6,-3 2-10,9 8-6,-12-7 1</inkml:trace>
</inkml:ink>
</file>

<file path=ppt/ink/ink42.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4T04:57:15.921"/>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85 0 28,'-4'0'9,"4"6"-1,-3 1-1,6 4-1,-3-2 0,0 9-1,1-3-1,1 8 1,1 1-1,-3 3 1,4 3-2,-1 0 0,0 3 0,-1-3-1,2 6 1,0-5 0,-1 6-1,-3-2 1,3 4 0,-3-5-1,3 6 1,-8-2 0,5-1 0,-3 0 1,2 1-1,-6-4 0,6 2 0,-4-3 0,2 3-1,-1-5 1,2 2-1,-1-6-1,3 6 0,-1-6 0,1 1 0,0 0 1,1 4-1,-1-4-1,0 5 1,0-3 1,0 3-1,0 0 0,0-3 1,2-1-1,-1 3 0,1-2 0,-1-2 1,5-1-1,-1 0 0,-4-3-1,6 0 1,-6-3-1,1 1 2,-1-1-1,2-3-1,-1-2 1,-2 2-1,1 0 1,-2-3-1,1 3 1,-2-3 0,-1 6 0,3-2-1,-1 2 1,-2 2-1,-4-4 1,6 0-1,-1 1 1,1-2-1,-2-3 0,3 0 0,0-3 0,0-2 1,1 2-1,-1 0 0,2-3 0,-2 3 0,1-2 0,-1-1 0,0 2 0,2-4 1,-2 1-1,0-1 0,0 1 0,0 1 0,1 3 0,1-2 1,1-1-1,-3 3 0,0-3 1,2 3-1,-4-3 1,2 1 0,0 1 0,0-2-1,0 3 0,0-3 0,2 4 0,-2-2 0,1-1 0,-1 1 0,0-4 0,0 2 0,0 0 0,-1-3 1,1 3-1,0 0 0,-2-2 0,2 4 0,0 1 0,-2-2 1,2-1-1,0 3 0,0-3 1,2 3-1,0 1 0,-1 4 0,1-5 0,-2 6 1,0-3-2,0 0 1,1 6 0,-1-8 0,0 0 0,2-1 0,-2 0 1,3 0-1,-3 0 0,1-1 1,-1-2 0,0 0-1,0 1 1,0-1-1,0 0 0,-1-1 1,1-1-1,0 2 1,-3-6-2,3 3 2,0-3-1,0 0 0,0 0 0,0 0-1,3-3 0,-3 3-1,3 0-2,-5-6-1,7 9-3,-5-9-5,9 6-5,-8-3-12,1-6-7,7 6 2,-11-12 2</inkml:trace>
  <inkml:trace contextRef="#ctx0" brushRef="#br0" timeOffset="1422">12 2438 25,'-12'-7'22,"16"11"-3,-7-4-2,6 0-3,2 5-2,-4-4-4,8 7-1,-6-4-2,8 7-1,-4-2 0,4 6 0,-7-5-1,7 8 0,-4-6-1,1 3 0,-4 0 1,4-3-1,-2 0-1,2 1 1,-4-1-1,4-1 0,-4 1 0,2-5 0,-3 0 0,3 1 0,-1-4 0,-2 4 0,1-5 0,-1 0 1,0-3-1,2 1 1,-2-2-1,3-2 0,-2-2 0,2-1 1,0-3-1,2-1 0,1-3 0,3-2 1,-5-2-1,7 4 1,-2-2-1,-1 0 0,-2 0 0,1 0 0,-1 0 0,-1 0 0,1 2-1,-3-2 0,3 0-1,-2 1-3,4 7-2,-8-7-3,10 13-7,-7-5-14,-3 0-6,9 7-2,-9-7 3</inkml:trace>
  <inkml:trace contextRef="#ctx0" brushRef="#br0" timeOffset="2641">767 3649 31,'6'0'23,"-7"-3"-3,7 1-1,0 4-5,3-8-2,6 9-2,1-8-2,6 8-1,0-3-2,7 3 0,-1-4-2,5 2-1,-1-4 0,3 0 0,-2-3-1,3 0 0,-3-3 0,-1-1-1,-1-2 0,-4 1 1,0 1-1,-6 1-1,1 3-1,-10-2-2,1 8-2,-10-3-4,6 8-5,-9-1-9,-3-2-10,5 13 1,-14-9 1</inkml:trace>
  <inkml:trace contextRef="#ctx0" brushRef="#br0" timeOffset="3219">737 3849 31,'5'4'19,"-7"-5"-1,5-1-1,0 2-3,0-3-2,5 5-1,-4-7-2,7 7-2,-2-5-1,4 6-2,-2-5-1,4 4 0,-1-2 0,1 0-1,0 0 0,1 0 0,4-3-1,4 1 1,-3 1-1,3-1 0,-1-2 1,2 1 0,1-2-1,1 1 0,-5 1 0,4-3 0,0 0 0,-4 0-1,1 1 1,-2 2-1,-6 0 0,1 1 0,-4 0 0,-1 1 0,-3 2-2,-1-4-1,4 5-3,-10-5-2,11 7-6,-6-5-11,-3-5-10,9 7 0,-7-10 2</inkml:trace>
  <inkml:trace contextRef="#ctx0" brushRef="#br0" timeOffset="5829">1890 3193 24,'-10'-8'18,"7"10"-3,-6-4-4,-2 4-2,2-2-1,0 4-2,0 2-1,0 5-1,0-1-1,-2 2-1,1 2 0,-1 2 0,2 3 0,-1-1-1,-1 3 1,2-1-1,2-2 0,-1 0 0,4 3 0,2-2 0,2 0-1,3-2 1,2-1 0,4-1-1,1 3 1,-1-6 0,2 3 0,-1 0 0,4 1 1,-7 1-1,4 2 1,-4 2 0,4 0 0,-5 6 0,3 0 0,-5 0 0,6 3 0,-4-3 0,3 4 0,-3-3 0,1 5-1,2-3 1,-1 0 0,-1 3-1,2 0 0,-3-3 0,-3-1 1,2-2-1,-4 2 0,-1-1 1,0-2-1,-9-4 0,6 2 0,-6-3 0,3 0 0,-6-2-1,3-2 1,-3-4-1,3-3 2,-1-1-2,-1-3 1,0-3-1,-1-3 1,-1-1-1,-1-2 1,1 0-1,-2-3 0,0-3 0,0 2 0,0-2 0,-1 0 0,0 0 0,1-3 0,0 1 0,0-1 0,0 3 0,3-1-1,0 1 1,3 0 0,1 0 0,2 0 0,3 0-1,0 2 1,5-2 0,-1 3 1,1 0-2,4-2 1,1-1 0,2 2 0,0-4 0,3-1 0,2-1 0,2-8 0,2 2 0,5-5 0,0 1 0,2-4 1,2-3-1,3 2 0,3-3 0,2 2 0,-2-2 1,2-2-1,2-1 0,-2 1 0,-3 0 0,-1 3 1,-4-1-1,-3 1 1,-2 0-1,-1 4 1,-9 3 1,1-1-1,-2 0 1,-2 0-1,-3 1 1,-2 1 0,-4-5-1,0 5 0,-3-4 0,-1 2 0,-1-1 0,-1 0 0,-1 1-1,-1 3 0,1 3 0,1 4 1,-3 4-1,0 2 0,-2 4 0,-1 5 0,0 5 0,-2-1 0,-4 5-1,0 1 0,-3 4-1,-7-5 0,5 7-2,-6-10-2,7 7-3,-5-13-1,9 5-3,-8-12-6,8-1-10,11 2-6,-9-13 2</inkml:trace>
  <inkml:trace contextRef="#ctx0" brushRef="#br0" timeOffset="7485">2617 3217 24,'-13'-5'15,"10"14"-3,-8 2-2,5 4-1,-6 1-1,3 3 0,-2 8-1,-1-1-3,-1 7 0,-2 0-2,-2 7 0,-2-4-1,2 7 0,-4 3-1,6 4 1,-3-1-1,1-1 1,2-2-1,3 2 0,3-3 1,5 0-1,-2-7 1,3-2 0,3 0 0,1-4 0,1-3 0,4 0 0,-3-5 0,6-6 1,-5 3-1,4-8 0,-4 0 1,5-5 0,-1-1 0,-2-2 0,0-2 0,4 1 1,-4-4-1,3 2 1,2-5-1,0 4 1,-2-8-1,4 5 1,-4-7 0,3 3-1,0-4 0,0 3-1,-3-8 1,3 3 0,-3 0 0,5-2-1,-5-2 1,5-2 0,-5 0 0,4-4 0,-4 1 0,2 0-1,1-6 1,0 0-1,-2-2 0,5 6 0,-4-7 0,1 3 0,-5-2 0,7 0 0,-5-1 0,0 0 0,-3-2-1,0 4 1,-1 0 0,1 1 0,-3-3-1,-2 9 0,-1-6 1,2 6 0,-4-1-1,1 1 1,-2 0-1,0 0 1,-3 3-1,0-1 0,-3 1 1,0-3-2,1 3-1,-3-6-1,1 3-1,-2-3-1,6 5-3,-8-5-4,13 9-7,-10 3-12,2-6-5,8 18 1,-10-6 3</inkml:trace>
  <inkml:trace contextRef="#ctx0" brushRef="#br0" timeOffset="8641">2870 3723 27,'-12'-9'27,"19"8"-7,-5-7-3,6 4-2,2 1-4,4-3-4,7 3 0,-2-8-1,10 7-1,-10-7-2,7 7 0,-3-3-1,-1 2-2,-1-2-1,-6 1-1,3 3-2,-7-5-4,1 8-6,-6 0-7,-6-6-11,6 14 1,-12-11 1</inkml:trace>
  <inkml:trace contextRef="#ctx0" brushRef="#br0" timeOffset="9032">2881 3864 40,'-6'0'20,"10"4"1,-4-4-1,-3-3-4,9 3-2,-4-6-2,11 5-2,-7-8 0,9 6-2,-7-6-3,5 3-1,2-3-2,0 6-1,-4-3 0,1 1-1,1 1-1,-2-2-3,7 6-3,-7-8-5,7 10-9,-3 1-14,-3-6-2,6 7 1</inkml:trace>
  <inkml:trace contextRef="#ctx0" brushRef="#br0" timeOffset="9672">3401 3753 21,'-6'-16'25,"3"16"-9,3-9-1,0 3-2,3-3-4,0 0 0,5 0-1,-1-9-1,4 7 0,1-5-2,2 4-1,1-1-1,-2 4 0,-1-2-1,-1 8-1,-2 0 0,1 3 0,-2 0 1,-4 5 0,1-2-1,1 1 1,-3 4 0,3-2-1,-6 6 1,3 0-1,-3 1-1,0 5 1,-2 0-1,1 1 1,-4 4-1,2 2 1,0-1-1,-7 4 1,4 1-1,-2 1 0,-1 0 1,2 2-1,-1 0 0,2-2 0,0-3 0,3-5 0,2-4 0,-1 0 0,2-6 2,0 0-2,2-6-2,-4 0 2,4 0 0,-2-3 0,0-3 0,3 0 2,-2-3-2,4-3 0,-4 0 0,4-3 0,-1-3 1,1-3-1,2 0 0,2-6 0,-3 3 0,5-4 0,2-5 1,-1 1-2,2-1 1,-5-2 0,5 2 1,-4 0-1,1 3 0,1-3 1,-5 6-1,4-1 1,-2 2 0,1 2 0,-2 2 0,1 1 1,-3 3-2,0 2 1,3 1-1,-3 3 0,1 1-1,-1 1 2,0 1-2,2 3 1,-2 0 0,0 0-1,0 0 2,0 3-1,0-3 0,0 3 0,-1 0 1,-1 0-1,1-2 1,-1 4-1,1-2 0,-2 1 0,0 4 0,0-3 0,-2 3 1,2 1-1,-1 1 0,-1 2 1,-1 2 0,2-1 0,-1 1 0,-2 2 0,1-1 0,0-2 0,-2 4 0,1-2 0,-1-3 0,1 6 0,-2-6 0,0 3 0,0 0 0,0 0 0,-3-1-1,3 6 1,0-4-1,0 1 0,0 1 1,1 0-2,-1-3 1,2 0 1,-2 1-2,3-4 2,0-2-1,-2 1 0,2-4 0,-1-1-1,1 0 1,0 0-1,0-1 0,-2-4-1,4 5-2,-4-4-1,5 8-3,-6-10-6,8 6-12,4 3-10,-11-12-1,10 12 1</inkml:trace>
  <inkml:trace contextRef="#ctx0" brushRef="#br0" timeOffset="11125">4073 3871 45,'-6'6'35,"-5"-9"1,8-3-12,3 9-5,-10-12-4,11 9-4,-10-9-3,12 6-1,-6-4-2,6 1-1,-3-2-2,3 2-1,0 2-1,3-4-3,3 7-2,-6-8-6,11 10-16,4-2-12,-12-5-1,7 4 0</inkml:trace>
  <inkml:trace contextRef="#ctx0" brushRef="#br0" timeOffset="11641">4371 3995 18,'10'5'26,"-13"-23"2,12 0-12,0 0-3,3-9-1,9 5-2,-3-11-2,7 0 0,-3-9-1,8 6-2,-6-7-1,6 4-1,-1-4-2,-2-1 1,0-2-2,0 0 1,-1 2-1,-1-3 0,1 6 1,-6 2-1,-1 6 0,-4 4 0,-1 8 0,-5 4 1,-5 4-1,1 7 1,-5 3 0,0 6-1,-2-3 1,1 6 0,-2 0 1,1 4-2,-4 1 0,2 2 0,-2 1 0,1 2 1,-2 3-1,1 2 0,-5 0 0,4 3 0,-2 2 1,1-1-1,-2 3 1,0 2-1,-2-1 0,2 2 1,-1 5 0,-1 0-1,2 3 0,-1 1 1,-1 0-1,-3 7 0,5-1 1,-1 5-1,-1-3-1,2-4 2,0 0-1,3-4-1,1-1 1,1-9 0,1-6 0,2-2 0,2-7-1,-1-6-1,4 4-1,-5-8-4,8 1-4,-7-5-15,-4-8-9,11 4 0,-10-11 0</inkml:trace>
  <inkml:trace contextRef="#ctx0" brushRef="#br0" timeOffset="12422">5099 3308 27,'-9'-5'18,"8"13"0,-8-2-5,0 0-1,3 6-3,-2-3-2,1 6-1,-1-3-1,0 9-1,-4-5 0,3 6 0,-3-1 0,3 9 0,-4-4 0,4 3-1,-5 3 0,2 4-1,0-2 0,0 3-1,2 2 0,-3-1 0,4 2-1,-1-1 1,5 0-2,-2-5 2,4 5-1,1-5 0,2-1 0,3 0 0,2-3 0,2-2 0,-1-5 0,3 1 0,2-6 0,1-5 0,-3 2 0,3-9 0,-3 0 0,2-3 1,-1-6 0,2-3 0,0-9 0,2 2 0,-2-5 1,4-5 0,1-7 1,1 3-1,3-5 2,2 2-3,-4-6 2,1 3-1,1-1-1,0 1 1,-6-2 0,2 1 0,-5-6 0,-2 7 0,1-3-1,-2 3 1,-6-3-1,4 5 0,-4-2-1,3 4 1,-4 3-1,-1 2 0,-1 0 0,-1 3 0,-4 1 0,-1 3 0,-1 5 0,-5 0 1,0 4-1,-2 1-1,-4 7-1,-3-5 0,4 7-1,-10-5-1,11 7-4,-8-8-5,7 10-13,4 0-10,-10-6-1,6 12 2</inkml:trace>
</inkml:ink>
</file>

<file path=ppt/ink/ink43.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4T04:56:28.093"/>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162 0 25,'5'3'16,"-10"-5"-2,7 7-2,-2-1-1,0 2 0,0 6-2,-2-3-1,4 6-1,-4 0 0,2 3-2,-1 3 0,-2 3-1,-3 2 1,4 7-3,-4 2 1,2 2 0,-4-4-1,4 0 0,-2-2 0,0 1-1,1-12 0,1 1 0,4-6-1,-2-3 1,2-3-2,2-3 2,1-3-1,0-1-1,0-1-1,-2-5 0,4 5-2,-4-4 0,4 5-3,-5-7-3,4 7-4,-2-1-7,-4-7-8,10 12-1,-13-18 1</inkml:trace>
  <inkml:trace contextRef="#ctx0" brushRef="#br0" timeOffset="532">0 321 43,'9'0'17,"-5"-8"-2,8 5 1,-3 2-3,2-5-2,2 3-2,-1-3-1,3 6-2,-1-6-2,4 3 0,-3 0-1,5 0 0,-2 0-1,1 3 0,-2-3-1,4 3 1,-3-1-2,-1 1 1,2-3 0,-4 4 0,0-2-1,-1 1 1,-2 0-1,-2 0 0,1-2 0,-2 2 0,-3-1-1,0-1-2,2 2-2,-5-4-3,7 2-8,-5 2-11,-2-13-7,12 13 1,-14-12 0</inkml:trace>
  <inkml:trace contextRef="#ctx0" brushRef="#br0" timeOffset="1047">676 61 18,'0'6'14,"-5"-5"0,5 7-2,-3-2-3,1 4 0,-1 1-2,3 1 0,-3 6-2,0 4 0,2-1-1,-2 3-2,-3 3 1,0 0-1,1-1-1,1 0 1,-2-2-1,1-6-1,4 0 1,-4-5-1,5-2 0,-1-1 0,2-4 0,-1 0 0,3-3 0,-1 3 0,-1-6 1,1 3-1,-1-3 0,2 0 1,2 3-1,-4-6 0,2 3 1,3-3-1,-3 3 0,3-3 1,-1 0-1,2-3 1,1 3-1,1-4 1,2 2 0,-1 1-1,4-1 1,-2 1-1,1 1 1,-1-2 0,0 1 0,2 1 0,-4 0 0,-1 0 0,0 3 0,-1-3 1,0 3-1,-2 3 0,0 0 0,0 0 0,0 3 0,0 0-1,1 4 1,-1-4 0,2 3-1,-2 0 1,0 0 0,-2 3 0,1 0 0,-2 1 0,-2 2 0,-1 2 1,-1-2-1,-4 4 0,1-1 0,-2-2 1,0 1-1,-2-2 0,1 0 0,-2-6 1,1 3-1,-4-3 0,3 0 1,-3-3-1,1-2 0,-2 2 0,-1 0 0,-1 0-1,0-3 0,-1 0 1,-2 3-1,1-6 0,1 3-1,-3 0-1,4-3-1,3 3-2,-4-6-3,7 6-7,1 0-12,-7-9-8,14 6 2,-5-9 0</inkml:trace>
  <inkml:trace contextRef="#ctx0" brushRef="#br0" timeOffset="2110">710 100 39,'9'-2'21,"-6"-4"-2,5 3-2,2 2-2,-4-4-2,8 7-3,-4-5-1,7 6-1,-4-6-2,7 4 0,-3-5-2,5 2 1,-2-4-2,4 2 0,-3-5-1,1 1 0,-2 1-2,0-1 1,-4-1 0,-4 3-1,3 1-1,-9 0-1,5 5-3,-10-4-4,5 8-6,-12 1-14,2-5-7,5 5-1,-11-7 2</inkml:trace>
  <inkml:trace contextRef="#ctx0" brushRef="#br0" timeOffset="20750">1491 206 22,'-7'-3'9,"4"6"-1,-2-6 1,4 4-1,-1-2 0,2 2 0,0-2 0,0 1 0,2 1-1,1 1-2,4-2 1,1 0 0,5 0 0,-4-3 1,9 3-2,-1-6 0,4 6-1,0-9 0,2 3-1,-1-3 0,5 1-1,1-2 0,0 1-1,1 0 1,-1 0-1,-1-1 0,2 2 0,0 2 0,-5 2-1,1 4 0,-4-2 0,-3 4 1,-1 1-1,-2 0 0,-3-3 0,0 3 1,-1-3-1,-4 0 0,5 0 0,-4-3 0,1 0-2,0 3 0,-5-3-3,4 0-1,-5-3-3,4 6-7,-7 0-9,-3-9-8,6 12 1,-10-11 2</inkml:trace>
  <inkml:trace contextRef="#ctx0" brushRef="#br0" timeOffset="21578">1494 412 19,'2'7'13,"-7"-7"-3,7 5 0,-2-2-1,1-2 0,1 4-1,1-5 1,4 3-1,-2-3 0,5 0-1,-2 0-1,6 0-1,-7 0 0,4 0 0,-1 0-2,4 0 0,-4-3 0,5 3-1,0-3 0,-1 1 0,4-2-1,-2-1 0,3-1 0,-3 2 0,2-2 0,-1 0 0,-1 3 0,-1 0 0,-1 0-1,-1-1 1,-4 4 0,2 0-1,-2 0 1,0 0-1,0 0 1,2 0-1,-4-3 0,4 3 1,-2-6-1,0 3 1,3-2-1,-3 1 0,0 1 0,0-2 0,1 2 0,-1 2 0,0 1 0,2-3 0,-2 0 0,0 0 0,0 0 0,-1 0 0,1 3-1,-3-3-2,4 6-3,-8-6-4,4 6-12,3 3-10,-11-6-3,10 6 3</inkml:trace>
</inkml:ink>
</file>

<file path=ppt/ink/ink44.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4T04:57:09.218"/>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37 169 24,'-12'-15'18,"7"3"-4,-1-3-1,0-3-3,2 0 0,1 0-3,1 2-1,1-2-1,1 6 0,0 0-2,6 7-1,-3 1 0,3 5-2,0 4 0,4 2 0,-1 5 0,3 2 0,2 1 0,3 0 0,-2 1 0,1 2 0,2-3 0,0 0 0,5-5 0,-1-1 0,1-4 1,0-2-1,-1-3 0,4-3 0,-8-3 1,1-3-1,-4 3 1,-1-3-1,-4 0 0,1 3 0,-3 3 0,-1 0 0,-2 0 0,-1 6 0,2 1 1,-3 2-1,3 2 1,0 4 0,-3-2 1,2 7 0,-5-1 1,1 10 0,-4-5 0,2 7 0,-7-1 0,-1 9 1,-1 0 0,-2 4 0,-4 0 0,3 4-1,-7-3 0,4 4-1,-5 0 1,4 0-1,-2-5-1,-1 1 0,4-6-1,0 0 1,4-5 0,3-5-1,0-9 0,6 1 1,-1-10 0,2 2-1,2-3 0,0 0 0,0-3 0,0 0 1,-1 5-1,-1-1 0,1 5 0,-2-1 0,-3 4 0,0-1 0,-3 6 0,3 4 0,-3-5 0,-3 4 0,3-2 0,-2-2 0,2-4 0,2-3 0,2-6 0,-3-6-1,10-3-3,-4-9-4,10 6-2,-3-16-8,2 1-13,8 4-6,-4-10 2,8 5 1</inkml:trace>
  <inkml:trace contextRef="#ctx0" brushRef="#br0" timeOffset="1000">85 671 36,'-1'0'25,"8"6"-6,1-3 0,2 0-4,5 6-2,-3-8-4,9 7 0,-6-8-2,6 6-1,-3-6 0,7 3 0,-6-6-3,8 1 1,-6-4-1,3 2 0,-3-2-1,2 1-1,-3-2 0,-4 1 0,-1 0-1,-3 4 0,-1-1 1,-4 3-1,2-1 0,-3 1 0,0 1-1,2-1 0,1 2-2,-5-4 0,7 4-2,-8-7-3,8 10-3,-8-11-7,1 1-13,5 7-5,-9-10 1,9 8 3</inkml:trace>
  <inkml:trace contextRef="#ctx0" brushRef="#br0" timeOffset="1547">866 181 28,'-1'15'18,"-8"-3"-1,3 7-3,0 3 0,-3-2-3,1 5-3,-2-1-1,4 2-2,-5-3-2,0 3 0,1 1-1,2-5-2,1 4 1,-1-4-1,2-1 1,2 0 0,2-5-1,1 2 0,1-7 0,0 2 0,1-5 0,1 1 0,-1-5 0,2 3 0,2-2 1,-2-2-1,0-2 0,3 1 0,-3-4 1,6 2-1,-2-1 0,1-1 0,2 1 0,4-1 1,0-1-1,-1 3 1,-1-1-1,0 0 0,2-1 1,-1 2-1,-1 0 1,0 0-1,-1 2 0,-1-1 0,-2 2 1,3 0-1,-4 3 0,2 0 0,-3 3 0,-1 0 0,1 3 1,-2 0 0,-2 3 0,-1 0 0,-1 0 1,0 3 0,-3-2 0,3 2 0,-7 0 0,4 1 0,-6-2-1,3 1 1,0-3-1,-2 1 1,-1-4-1,3 0 1,-5-3 0,1 3 1,-2-6-1,3 0 1,-6 0-1,0 0 0,-2 3 0,-2-3-1,-2 3 0,1 0 0,-1 0 0,4 1 0,-4-1-1,3 4 1,3-7-1,2-1 0,2-4 0,1-7-2,2 0-1,-1-7-3,10-3-6,-7-8-10,-3-12-14,15 4-1,-12-11 1</inkml:trace>
  <inkml:trace contextRef="#ctx0" brushRef="#br0" timeOffset="2485">791 134 32,'-3'-6'28,"4"8"-12,5 5 2,0-5-4,5 8-1,0-8-1,5 8-1,-1-8-3,8 7 0,-1-12-2,10 3 1,-5-6-3,8 0 0,2-9-1,1 1-1,1-2 0,-1 0-1,-2 1-1,-2-2 0,0 5-2,-3-3-3,1 11-5,-8-5-8,0-3-18,4 10-2,-6-7 2,3 8 0</inkml:trace>
  <inkml:trace contextRef="#ctx0" brushRef="#br0" timeOffset="3125">1631 305 28,'-3'-15'22,"6"9"-1,-3 0-2,1 3-4,4 3-2,-10 6-3,10 3-2,-10 3-2,7 9-1,-5-2-1,6 6 1,-6 5-1,3 8 0,-3-4 0,1 5-1,-5-3 0,4 3-1,-5-4 0,4 4-1,-5-7 0,1 1 0,2-5 0,0-1-1,-1-3 1,4-3-2,0-3-1,-3-9-1,6 1-2,-2-10-4,8 3-4,-6-12-8,3-6-13,5 6-1,-8-12 0</inkml:trace>
  <inkml:trace contextRef="#ctx0" brushRef="#br0" timeOffset="3563">1449 647 26,'-5'-6'27,"11"7"-8,0-2 0,3-1-5,5 1-1,-1-4-3,7 4-1,-1-7-2,9 5 0,-4-4-2,3 4-1,-5-4-1,7 4 0,-5-3-2,-1 0 0,-2 0 1,-3 1-2,-2-1 0,2 0-2,-1 5-1,-7-8-3,10 9-5,-9-8-9,-1-1-14,7 11-1,-8-13 1</inkml:trace>
  <inkml:trace contextRef="#ctx0" brushRef="#br0" timeOffset="4141">2450 157 29,'-9'6'11,"9"6"-1,-6 1-2,0 7 1,-3 1 0,1 4-2,-1 2 0,-2 3-2,1 0 0,-2 4-1,-3-1 0,0 0-1,1 3 0,1-2-1,1 0 0,0-2 0,3-2 0,0-8-1,4 3 0,4-8 0,1-2 0,1-5 0,2-1-1,3-1 0,2-5 1,1-2-1,0 1 1,1-4-1,4-2 0,-2 1 0,1-5 0,2 2 0,0-1 1,2 1-1,-2 1 0,0-1 0,-1 3 0,-1 2 0,-1 1 0,0 1 0,0 2 0,-3-1 0,3 4 0,0-2 0,-3 2 0,2 0 0,-5 2 0,5-2 0,-5 3 1,0 1 0,1 1 0,-4 2 0,-1-1 1,-2 3 0,3 0 0,-3 3 0,0-2 1,-3 1-1,1 1 1,-4-5-1,2 2 1,-5-2 0,3 4 0,-7-10 1,6 2-1,-8-3 1,3 3-2,-5 0 1,2 0-1,-4-1 0,-2 1-1,0 0 0,-2 2 0,-1-2-1,0 2 1,1-5-1,2 0 0,3-6-1,-1-5-1,5 4-3,-6-14-5,14 3-8,-3-3-13,-1-12-6,8 3 1,-5-13 1</inkml:trace>
  <inkml:trace contextRef="#ctx0" brushRef="#br0" timeOffset="5063">2481 112 38,'12'9'31,"-10"0"-8,5-9-3,5 9-2,-3-11-4,8 10-2,-3-11-2,10 6-1,-8-9-2,11 4-1,-3-7-2,3 2 0,-4-5-1,7 3 0,-6 2-1,5-2-1,-8 0 0,0 3 0,-5-3-1,3 6 1,-6 0-1,-1 0 0,-1 0 0,-2 3 0,1 0-1,-5 0-1,5 0-1,-4-3-3,6 3-2,-9-6-4,11 6-14,1-6-12,-11-2-1,7 2 2</inkml:trace>
</inkml:ink>
</file>

<file path=ppt/ink/ink45.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4T04:58:43.609"/>
    </inkml:context>
    <inkml:brush xml:id="br0">
      <inkml:brushProperty name="width" value="0.07938" units="cm"/>
      <inkml:brushProperty name="height" value="0.07938" units="cm"/>
      <inkml:brushProperty name="color" value="#008000"/>
      <inkml:brushProperty name="fitToCurve" value="1"/>
    </inkml:brush>
  </inkml:definitions>
  <inkml:trace contextRef="#ctx0" brushRef="#br0">76 629 33,'6'28'15,"-6"0"-1,0 13-1,1 2 1,-2 11-3,2 7-1,-2 8-1,1 9-3,-9-2-2,6 6 0,-6-6-1,1-1 0,-1-8-2,-1-7 0,1-11 0,-2-13-1,7-6-2,-2-9-3,6-6-4,-3-3-5,6-9-6,4 7-9,-7-11-1,14 8 0</inkml:trace>
  <inkml:trace contextRef="#ctx0" brushRef="#br0" timeOffset="375">56 621 42,'14'-24'15,"-4"-1"1,11 4-1,4 4-3,8 5-4,3 5 0,4 4-4,1 11 0,0 2-1,1 9-1,-5 2 0,-2 8 0,-11-1 0,-1 5 0,-10 3 0,-4 0 0,-9-3 1,-3 1 0,-7-4 0,-8 3-1,-5-9 1,-2 1-2,-6-9 1,0 1-1,-2-8 0,-2 0-1,2-3-1,1-5 0,10 1-4,-2-5-4,12 6-7,3-3-8,0-6-10,19 12 2,-2-9 0</inkml:trace>
  <inkml:trace contextRef="#ctx0" brushRef="#br0" timeOffset="875">1041 675 43,'-18'-8'15,"4"10"0,-1-2-3,0 6-3,1 7-2,-1 4-2,2 7 0,-7 1-1,5 8 0,-4 3 0,2 3-2,1 0 1,3 1-1,1-1-1,5-8 0,4 2 0,3-8-1,1 1 0,8-11 0,2-5 0,1-8 0,6-7 0,5-5 0,1-8 0,1-3 0,4-8 0,0 0 0,-1-6 0,-1-5 1,0 0-1,2 1 0,-8-3 0,0 7 1,-3 4 0,-3 6 0,-7 4 0,-2 10 0,-8 7 1,-1 8-1,-3 8 0,-4 5 1,-1 4-1,-1 6-1,-1 2 2,0 6-1,3-2 1,-4 1-1,4-3 0,4 2 0,0-3 0,4-3 0,5-3-2,3-3 0,5 0-2,1-6-4,9 1-5,0-5-6,2-11-10,13 7-4,-12-14 0</inkml:trace>
  <inkml:trace contextRef="#ctx0" brushRef="#br0" timeOffset="1469">1727 805 35,'6'-15'17,"-12"-3"0,5 3-1,-2 6-3,-5-1-3,3 4-1,-5 3-2,-1 6-1,-2 3-2,-5 6-1,1 3 0,-2 1-1,-2 6 0,0 1 0,-2 1 0,9 1-1,-2-4 0,7 3 0,3-3 0,6-3-1,6 0 1,3-6-1,7 1 0,-1 1 1,4-4-1,-3 0 0,1-1 1,-5 0 0,-8-1 1,2 1 0,-12 0 1,-4 1 0,-7-4 1,-4 3-1,-5-3 0,-1 3-1,-3-6 0,5 0-1,-4-3-1,3-1-2,13-1-3,-5-8-4,16 11-2,-4-10-7,11 5-10,8 7-8,-4-11 2,12 14 1</inkml:trace>
  <inkml:trace contextRef="#ctx0" brushRef="#br0" timeOffset="2031">2373 688 42,'-21'-4'17,"1"7"-1,-5 0 0,-4 1-5,5 7 0,-5-1-3,7 4-2,-2 1 0,3 1-2,-1-1 0,6 3-2,1-3 0,3 4-1,6-8 1,0 4-1,4-6 0,5 1-1,3-1 1,6-1 0,-1-2-1,2 1 1,-1-1-1,3 1 1,-4-1-1,1 2 1,-4-1 0,-1 2 0,-4 3 1,-1 2 0,-7 1 1,-1 1-1,-4 2 0,-2 0 2,-8 3-2,-1-3-1,-5-2 1,4 1-1,-2-5-1,-2 0 1,-1-2-1,4-4 0,2 2-2,0-6-1,11 4-4,-8-12-4,13 6-9,4 0-13,-2-14-3,15 5 1</inkml:trace>
  <inkml:trace contextRef="#ctx0" brushRef="#br0" timeOffset="2672">2794 0 33,'11'6'16,"-2"-2"0,1 5 1,-4 3-1,-3 1-1,0 10-3,-9 1-2,6 7-1,-12 2-2,3 9-1,-7 4-1,5 6-1,-8 4 0,2 5-1,-3 5-2,2-1 1,0 10 0,-3 3 0,-1-5-1,-4 0 0,8-1-1,-3-3 1,4-13 0,4 0-1,4-16 0,6-7 0,4-9 0,10-5 0,-1-7 0,4-7 0,4-8-1,5-6 0,-2-5-1,3-5-1,0 4-2,-2-15-3,9 8-4,-10-10-4,9 8-3,-6-1-4,-2-2-5,2 11-3,-13-11 0</inkml:trace>
  <inkml:trace contextRef="#ctx0" brushRef="#br0" timeOffset="3266">2585 537 36,'0'3'24,"-9"-4"1,7 1-4,4 4-4,1-5-2,12 7-2,-9-11-2,18 10-1,-9-10-3,11 8-2,2-7 0,5 4-2,1-5 0,6 2-2,-5 0 0,-1-4-1,1 4-4,-5-12-10,-6 6-25,6 3 2,-13-7-2,2 4 1</inkml:trace>
</inkml:ink>
</file>

<file path=ppt/ink/ink46.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4T04:58:35.984"/>
    </inkml:context>
    <inkml:brush xml:id="br0">
      <inkml:brushProperty name="width" value="0.07938" units="cm"/>
      <inkml:brushProperty name="height" value="0.07938" units="cm"/>
      <inkml:brushProperty name="color" value="#008000"/>
      <inkml:brushProperty name="fitToCurve" value="1"/>
    </inkml:brush>
  </inkml:definitions>
  <inkml:trace contextRef="#ctx0" brushRef="#br0">1164 640 35,'-3'-9'16,"4"12"-1,-5 0-2,2 6-3,1 1-2,-1 7-2,1 6 1,-2 4-2,0 12 0,-3 3 0,4 6 0,-7 0-1,5 7 0,-2-3-1,3 5 1,-6 1-1,9 5 0,-9-6 0,7 6 0,-7-4-1,8 3 0,-4-4-1,4-1 1,-1-7-2,-1-2 1,2-6-1,1-6 1,0-6-1,0-5 0,1-4 1,-1-6-2,2-4 0,-1-4 0,2 1-2,-3-8-1,5 1-2,-8-8-4,9 4-5,-8-8-4,5-2-7,5 4-6,-10-12 1</inkml:trace>
  <inkml:trace contextRef="#ctx0" brushRef="#br0" timeOffset="609">964 1581 39,'-3'9'16,"9"4"-1,-3 1-2,3-2 0,0 3-4,0-2-1,0 5-1,-2-1-2,5 2-1,-6-1 0,5 0-1,-5 0-1,4 0 0,-4 3 0,3-3-1,-1 4 1,-2-4-1,1 0 0,1 1 0,-2-2 1,3 1-1,-1-6 0,1 1 0,-3-7-1,1 4 1,5-5 0,-3-1 0,-3-1-1,2 0 1,-2 0 0,-2-1 0,2-4 0,-1 4 0,-5-2 0,3 0 0,4-3 0,1 3 0,-1-3 0,2 0 0,0-2 0,-1 1-1,5-5 3,2-3-2,-3-7-1,5 1 2,-2-9-1,6 0 0,-4-6 0,7-4 0,-5-2-1,2 1 1,-1 3-1,-2-1 0,-3 1 0,0 3-1,-3 3 0,-8 2-3,2 12-2,-7-4-2,5 10-8,-8 3-7,1 0-9,4 6-4,-5-3 3</inkml:trace>
  <inkml:trace contextRef="#ctx0" brushRef="#br0" timeOffset="1734">0 720 19,'5'-3'16,"-5"-9"-1,7 5-4,-4-8 0,6 0-2,-4-4 0,4-2-3,0-6-1,3 3-2,-1 0 0,1-6-2,3 3 1,1-1-1,1-1 0,2 4 0,2 3-1,-1-5 1,-3 6-1,-1 3 0,-1 3 0,-6 3 1,0 3-1,-6 3 0,0 6 1,0 0 0,-1 3 0,-2 3 0,0 3 0,0 0 1,1 0-1,1 3 0,-1 3 1,1 0-1,-1 1 0,2 7 0,0-1 0,0 2 0,2 3 0,-4 3 0,4 0 0,-1-1 0,-1 3 0,0-4 0,3 2 1,-3-6-2,2 1 1,-2-2 0,0-2-1,1-3 1,1 0-1,-1-6 0,-1 0 1,1-5-1,-3 0 0,2-4 1,-1-1-1,-1-2 1,1-3 0,-2-2 0,3 0-1,-2-4 0,4-3 1,-2-3-1,3-6 0,-2 0 0,2-3 0,2-3 0,1-3 0,-2-3 1,2 3-2,-1-3 2,1 4-1,0-4 0,1 1 0,1 2 0,-1 4 0,-1-1 0,-1 4 0,0 5 0,-2 0 0,-2 9 0,1 0 0,-4 5 0,1 0-1,-1 2 1,-1 1 0,2 2 0,-1-1-1,1 0 2,1 2-1,0-1-1,0 4 1,1-1 0,-1 2 0,2 3 0,-2 0 0,1 1 0,-1 4 0,0 1 0,2-2 0,-2 8 0,-2-1 1,1 2-1,-1-1 1,2 6-1,0 3 1,-1-5-1,2 5 1,-1-2-1,-1 1 1,1-1-1,-2-1 0,2-6 0,0 1 0,0-5 0,0-2 0,-3-5 0,3-2 0,0-2 0,0-3 0,-6-3 1,8-3-1,-5 0 1,3-6-1,0-2 0,1-2 0,1-2 1,-1-6-1,4 0 0,0-7-1,2-1 1,-4-5 0,9 1 0,-4-1-1,1-2 1,0 0-1,1 0 1,4 3 0,-4 5-1,1 1 1,-3 6 0,-1 2 0,-2 5 0,-4 4 0,2 1 0,-3 4 0,-1 2 0,-2 2 0,0 1-1,1 1 1,-1 2 0,0 2 0,0 1 0,5 1 1,-4 5-1,2 1 1,-1 2 0,-1 8 1,1-2-1,2 4 1,-4 5-1,-1 0 0,1 0 0,0 4 0,-2-1-1,4-2 1,-2-1-1,0-4 0,0-5-1,0-5-1,1-4-1,1-3-1,2 0-4,-1-6-4,2 3-6,4 1-6,-9-10-9,13 14 2</inkml:trace>
  <inkml:trace contextRef="#ctx0" brushRef="#br0" timeOffset="3359">1054 126 31,'3'6'14,"-5"-3"-1,4 7-1,1-1-1,-3 3 2,0 3-4,0 6 0,1 1-3,-5 4 0,4 1-2,-3-2 0,4 5-1,-4 0 0,5 3-1,-2-8 0,1 5-1,1-5 0,5 1 0,-5-1-1,4-4 1,-1-3-1,-1-3 1,1-3-1,-2-3 1,0-3-1,1-3 0,-2-6 1,2-3 0,2-3-1,2-6 1,-4-3 0,5-4-1,2-7 1,-2 2-1,3-1 0,0-5 0,-2 2 0,4-2-1,-5 0 2,5 3-2,-4 2 1,-1 1 0,0 3 0,-6 7 0,2 4 0,-1 3 0,-4 2 0,2 8 0,-2 0 0,-2 3 0,2 6 0,-1 0 0,-2 3 0,1 4 1,-1 2 0,3 6 0,-1 0 0,-2 3 1,-2 0-1,4 0 0,-1 3 0,2-6 0,0-4-1,0 0 0,5-4 0,1-5-2,0-1-1,3-7-2,3 2-3,-3-10-7,6 2-6,3 2-9,-6-11-2,10 10 0</inkml:trace>
  <inkml:trace contextRef="#ctx0" brushRef="#br0" timeOffset="4109">1725 36 33,'-10'-19'15,"7"11"0,-8-1-2,1 9 0,-4 8-3,-2-1-2,3 10-1,-5-3-1,8 9-1,-7-2-1,4 6 0,-1-5-1,4 1-1,4-1-1,-2-1 0,7 0 0,-1-5-1,5-1 0,3-3 1,2-1-1,2-2 0,1-2 0,1-1 1,0 0-1,1 3 1,4-3-1,-6 3 0,-1 0 0,-4 3 1,-1-3 0,-2 1 1,-5-1-1,1 2 1,-7-2 0,1 0 1,-9 0-1,3 1 0,-5 0-1,1 1 1,-4-2-1,2 0 0,-1-3-1,-1 0-1,9-2-1,-3-5-3,10 5-3,-1-11-6,12 4-7,5 4-13,-5-13 1,15 11 0</inkml:trace>
  <inkml:trace contextRef="#ctx0" brushRef="#br0" timeOffset="4656">2004 66 40,'1'-12'17,"-8"3"-1,1 3-1,-3 3-4,-3 0-2,3 6-2,-3 3-3,4 3 0,0 3-2,1 0 0,2 3 0,2 3 0,3-2-1,2 2 0,2-1 0,2-2-1,2-1 1,6-2 0,-2 5-1,3-5 0,-2 3 1,4 1-1,-4 1 0,1-2 2,-4 1 0,1 2 0,-10-5 2,2 7 0,-4-11-1,-2 7 1,-8-7 0,1 3 0,-10-6-2,5 3 1,-7-3-2,-4 0 0,-1 3-1,-2-11-2,4 8-4,-7-4-5,13 2-12,2 5-12,-6-7 0,13 10 1</inkml:trace>
</inkml:ink>
</file>

<file path=ppt/ink/ink4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2.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04:15.109"/>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237 1490 27,'-2'-6'11,"6"2"0,-8 1-1,4 3-2,-1-3-1,1 3-2,0 0 1,-2-3-2,2 3-1,-2 0-1,2-4 0,-1 4 0,1 4 0,-2-4-1,2-4 0,-2 4 0,1 0 0,-1-1 0,2 1 0,-2-2-1,1 2 0,1 0 1,0 0-1,0-3 0,0 3 0,0 0 1,0 0-1,0 0 0,-2-3 0,1 3 1,-1 0 0,-1 0-1,1 0 1,-1-4 0,-1 4 0,3-3 0,-4 3-1,2 0 1,1 0 0,-1-3 0,1 3 0,-1 0-1,-1 0 1,1-3 0,-2 1 0,0 0 0,0-1 0,-1 0 1,1 3-1,-2-2 0,2 1 1,-1 1-1,1 0 0,-2-2 0,4 2 0,-2-2-1,0 2 1,0 0-1,2 0 0,-2-1 0,2 2 1,-1-1-1,3 0 0,-1 2 0,1-4 1,-1 4-1,2-2 1,-2 0-1,2-2 0,0 4 0,0-2 1,0-2-1,0 4 1,0 0-1,0-2 0,0 0-1,0 0 1,0 0 0,0 1 0,0-1 0,0-1 0,0-1 1,0 2-1,0-2 0,0 4 0,0-2 0,0 0 0,0 0 0,0 0 0,0 0 0,0 0 0,0 0 0,0 0 0,-1-2 1,2 1-1,-1 2 0,0-1 0,-1-1 1,1 2-1,0-1 1,1 0-1,-2 2 0,1-2 1,0 0-1,0 0 1,0 0-1,-2 0 1,0 0-1,-1 2 0,1-2 0,-1 1 0,-2 1 0,2-1-1,-2 1 2,0 1-1,0-1 0,2 0 0,-4-2 0,2 3 0,0 0 0,2 0 0,0 1 0,0-1 0,1-3 0,-1 3 0,1-3 0,0-3 0,2 6 0,-1-6-1,2 6 0,-1-6-3,7 8-3,-7-4-6,0-4-18,11 15-1,-12-12 1</inkml:trace>
  <inkml:trace contextRef="#ctx0" brushRef="#br0" timeOffset="12078">64 465 17,'-4'-2'3,"8"4"0,-4-2-2,0 2 0,0-1 0,0-1-1,0 0 0,0 0 0,0 0 0,0 0 0,0 0-1,0-1 1,2 1-2,-2-2 1,2 4-2,-4-4-2</inkml:trace>
  <inkml:trace contextRef="#ctx0" brushRef="#br0" timeOffset="18484">268 468 26,'-5'-18'10,"-6"4"-1,7 4-1,-5 0 0,4 2-1,-5 3 0,2-1-1,-1 4 0,-2 0-2,3 2-1,-6 0-1,3 2-1,-2 0 1,1-1-2,-2 4 1,0-2-1,3 4 1,1-2-1,-1 5-1,1-1 2,-2 8-2,4-3 1,0 4 1,0-2-1,-1 9 0,4-2 0,-1 0 0,1 1 0,2-4 0,1 2 0,2-5 0,2 2 0,1-2 0,2-1 0,0-3 0,0-3 0,1 1 0,1-3-1,1-1 1,0-1 1,2-2-1,3-3 0,-1 1 1,-1-4-1,4-3 2,-2-3-1,4 0 0,-4-3 0,6-2 1,-2-2-1,4-3 1,-6-2-1,5-1 0,-4-2 0,2 2 0,0-5-1,2 0 0,-2 0 1,2-7-1,1 4 1,2-2-1,-5-2 1,5 2-1,-2 4 0,-4-1 1,4 2-1,-6 0 1,3 3-1,-3 0 1,-2-1-1,0 3 0,-1-4 0,-1 4 1,-1 0-1,1 3 0,-6 3 1,4 1-1,-4 4 1,-1 2-1,-2 4 1,-2-1 0,2 7 0,-4-4-1,2 2 1,-2 2-1,1 0 0,-4 3 0,2 1-1,-4 6 1,0 4-1,-1 3 1,-2 4 0,2 3 0,-7 7 0,6-1 0,-11 8 0,7-5 0,-4 5 0,-1-1 0,3-2 0,1 4 0,-4-5 0,6 0 0,-1-1 0,3-2 0,4-7 0,-1 2 0,5-4 0,1-6 0,2 0 0,1-5 0,3-1 0,-2-3 0,4-4 0,1 2 0,-1-4 0,-1 4 0,2-7 0,-4 3 0,4 0 1,-5-3-1,5-3 1,-4 0 0,5-1 0,-4-1 0,5-1-1,-2-4 1,7 0 0,-5-4 0,5-1-1,-4-1 1,6-4-1,-1 2 0,1-6 1,1 1-2,0-5 2,3 5-2,0 1 1,-3-3-1,2 7 1,-3-1 0,-4 6 0,0 3 0,-5 3 0,2-1 1,-7 7-1,4 1 0,-6 0 0,4 1 0,2 1 0,-2 1 0,1 2 0,-1 0 0,4 0 0,-6-2 0,5 4 0,-3-3 1,2 3-1,-3 3 0,3-4 1,-2 11-1,2-4 1,-4 0 0,0 0-1,2 6 1,-3-2-1,-2-1 1,0 2 0,0-5 0,0 3-1,-7-1 1,5 1-1,-1-5 1,2 3 0,-6-5-1,4 3 1,-2-3 0,3 0-1,0-1 1,-1 0 0,2 0-1,-4-1 0,3 2 0,-1 0 1,1-5-1,0 1 0,1-1 0,1-1 0,-4-2 0,4 1 0,0-2 0,0 2 1,0-4-1,0 2 1,0-2 0,4 1 0,-8 1-1,8-3 1,-4-2-1,0 0 1,1-2-1,1-4 0,-2-1 0,5-2 0,-2-3 0,2 0 0,5-5 0,-5-2 1,6-2-2,-2 1 1,4-4 0,-2 3 0,1 0-1,1 3 1,-2-3 0,1 8 0,-6 3 0,3 2 0,-6 5 0,0 2 0,-1 2 0,0 1 0,-2 3 0,0 2-1,0-2 1,0 1 0,0 3-1,0-3 1,1 4 0,-1 2 0,2-1-1,-1 2 1,1 4 0,3-1 0,-5 7 0,2-3 0,3 4 0,1-2 0,1-1 0,1 0 0,2 2 0,3-1 0,2-8 0,3 4 0,1-6 1,3 3-1,2-7 0,3-3 0,2-5 0,-1-8 1,2 2-2,-2-6 2,-2-2-1,0-1 0,-1 1 0,-5-3 0,-4 3 0,-3 1 1,-1 2-1,-7 6 1,-1 0-1,-4 0 0,0 4 1,-1-1 0,-6 4-1,6 0 0,-6-1 0,4 4 0,-2 0 0,2 0 0,-4 4 0,2-1-1,0 0 1,-3 4 0,1-1 0,-3 4 0,2 0 0,-3 3 0,-1 0 0,-1 5 0,0 1 0,2 3 0,-1 0 0,2-2 0,4 1 0,-1 0-1,4 2 1,-1-3 0,4-2 0,0-2 0,2 0-1,3 2 1,-2-2 0,4-4 0,-1 1 0,3 0 0,-1-7 0,2 1 0,0-1 0,-1 1 0,0-7 0,0 0 0,0-3 1,2-1-1,1 0 0,-1-5 0,6-7 0,-1 0 1,5-5-1,4-5 1,3-4-1,5-4 0,-2-3 0,5-6 1,0 1-1,-1-1 0,1-1 0,-3 4 0,-7-6 0,-1 4 1,-2 1-1,-2 0 0,-6 2 0,-1 3 1,-2 4-1,-2 1 0,-9 6 1,6 9-1,-5 0 0,-1 6 0,-2 2 0,1 4 0,-2-1 0,0 7 0,-1-4 0,0 4 0,1 3-1,-4 2 1,2 6 0,-1 0 0,-3 8-1,0 0 1,3 5 0,-5 3 0,2 4 0,1 0 0,-2-1 0,0 2-1,-1 1 1,2-1 0,0-2 0,0 3 0,1 1 0,-3-5 1,1 3-1,5 0 0,-1-3 0,-1-2 0,3-1 0,-1-4 0,1-4 1,3-4-2,0-3 2,0-6-1,0-1 0,3-2 0,-3-1 0,2-3 0,0 0 1,1-3-1,-2-1 0,8 1 1,-1-3-1,0-4 1,4 0-1,1-1 0,3-2 1,1-5 0,-3 3-1,6-6 2,-5 5-2,3-2 1,-3 3-1,-2-1 1,2 1-2,-6 7 1,5 0 0,-3 3 0,-1 1 0,-2 1 0,0 2 0,2 2 0,-3-2 0,-1 1 0,1 0 0,1 0 1,-3 1-1,0 1 0,-3 1 0,1 0 1,-2 1-2,-1 1 2,0 6-1,2-1 1,-4 3 0,1 0-1,1 3 0,-3 0 1,1-1-1,-1 5 0,3-7 1,-2 3-1,2-3 0,-2 0 0,2-3 0,0 0 0,0-1 0,0-2 0,0-1 0,4 4 0,-3-3 0,4-1-1,-2-1 2,-1 2-2,5-2 1,-2-2 1,-2 0-1,5 0 0,-5-1 0,7-2 0,0 0 1,0 0-1,-3 0 1,4-3-1,2 1 0,0-3 0,4-1 1,-3-3-1,5 0 0,-1-6 0,5-1 1,-4-4-1,3-1 1,1-5 0,0 0-2,-2-2 2,4 2-2,-6 2 2,-2-1-2,-1 4 2,-4-3-2,1 10 1,-7 0 1,1 1-1,-7 1 1,3 6-1,-3-1 0,0 4 0,-3 1 0,0 1 0,3 2 0,-5 1 0,5 3 0,-7-2 0,4 4 0,-5-1 0,3 4 0,-7 3 0,1-2 0,1 4-1,0 8 2,-1-3-2,-3 1 1,1 0 0,3 0 0,2 2 0,-2-5 0,4 5 0,1-7 0,3-3 0,-1 3 0,1-1 0,1 0 0,1-4 0,1 0 0,1-1 0,3-2-1,-5 1 1,5-3 0,0-3 0,0-1 1,3-2-1,-3-2 0,3-1 0,3-5 1,1 0-1,1-4 0,0-2 0,4-1 0,1-3 0,0 0 0,1-5 0,3 2 0,-2-2 1,1 2-2,-1 2 2,1-4-2,-1 6 1,-2 0 0,-2 5 0,1-4 0,-3 6 0,-1 0 1,-1 5-1,-4 0-1,0 1 1,-1 2 0,-1-1 0,-1 4 0,-3 1-1,1 0 1,-1 1 0,0 0 0,-1 0 0,-1 2 0,0 5 0,-1-2 0,1 0 1,-2 9-1,0-1 0,-1 0 1,0 1-2,-1 2 2,0 2-2,0-1 2,-1-2-2,-1-4 1,2 1 0,3-2 0,-4 2 0,5-7 0,-2 0 0,2-1 0,2-2 0,0-4 1,2-1-1,1-1 0,5-4 0,0-2 0,2-3 1,2 1-1,3-8 0,4 1 0,2-7 1,2-1-2,3 1 2,-2-3-1,2 0 0,-3 0 1,-3 4 0,1 1-1,-8 10 1,2 1-1,-11 4 1,4 1-1,-8 3 0,1 4 0,-6 3 0,-2 1 0,-2 4 0,-1 1 0,-2 4 0,0 3 1,2 1-1,-2 4 0,4 0-1,1 0 2,1 3-2,3-5 1,2 4 0,3-6 0,2 1 0,7-6 0,4-1 0,3-1 0,3-7 0,1 0-2,7-12-2,7 7-7,-5-8-22,-3-10-4,7 3-1,-12-7 0</inkml:trace>
</inkml:ink>
</file>

<file path=ppt/ink/ink53.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04:38.593"/>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173 60 29,'-21'-10'13,"4"4"-2,-1-4 0,0 3-1,2 1-1,-1-1 0,4 1-1,2-1-1,1 7-1,-2-3 0,6 6-1,-1-3-1,6 4 1,-3 2 0,4 7 0,0 0-1,4 7 1,-3-1-1,8 9 1,-3-3 0,6 9 0,-3-5-2,8 2 1,-4 2-1,5 6-1,0-7 1,2 9-1,-2-3 0,0 4 0,-2-3 0,-1 3-1,-2-2 0,2-1 0,-3-7-1,-1 1 1,-1-4-1,0-3 1,0-3-1,-2-5 0,0-3 0,0-5 0,-1-1-1,-1-5-2,3 2-1,-8-12-3,12 6-5,-9-17-11,7 4-14,6 0-2,-4-10 3,6 7 0</inkml:trace>
  <inkml:trace contextRef="#ctx0" brushRef="#br0" timeOffset="547">754 140 41,'12'-10'14,"-9"0"0,2 6 0,-5 4-1,-10 3-3,7 5-1,-10 3-1,3 11-1,-10 0 0,6 11-1,-11 1 0,2 13-1,-5-1 0,-2 6-2,1 0 1,-4 4-2,0 1 1,0 2-2,2-7 1,-2 3-2,5-3 1,-1 7 0,4-7-1,1 3 1,2-6-1,6-1 0,-4-4 0,7-5 1,5-7-1,1-6 0,1-4-1,2-6 0,3 0 0,1-6-1,1 0-1,-2-7-1,4 5-2,-6-6-1,11 4-4,-11-7-8,3-6-12,8 10-4,-8-14 3</inkml:trace>
</inkml:ink>
</file>

<file path=ppt/ink/ink54.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04:39.765"/>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24 217 12,'-4'-8'30,"18"1"2,-16-14 1,0-3-19,14 3-1,-9-9-3,9 11-2,-9-9-2,8 12-2,-7-1 0,2 6-2,-4 1 0,3 5 0,-4 5-2,1 2 1,-2 8 0,0-2-1,0 8 1,-2 1-1,2 0 0,-1 3 0,-2 0 1,-1 1 0,-2-10 0,1 4-1,-2-9 2,1 2-1,-3-4 0,1-1 0,0-5-1,1 2 1,1-1-2,-4-4-2,8 5-2,-6-10-4,13 8-6,-5-4-11,-3-5-10,18 4 0,-7-11 1</inkml:trace>
</inkml:ink>
</file>

<file path=ppt/ink/ink55.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04:40.421"/>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3 0 31,'-6'-1'30,"7"6"-10,1 4 1,-2 1-6,3 11-1,-3-1-5,12 11 0,-12-2-1,10 10-2,-9 0-1,9 4-1,-7-3-1,7 1-1,-6-2 0,5 0-1,-7-8 0,5-1-1,-4-3 1,2 0-1,-2-8 0,0-1 0,-1 0-2,0-10-1,6 4-4,-8-14-5,10 4-8,-5-1-16,-4-14-1,9 7 2</inkml:trace>
  <inkml:trace contextRef="#ctx0" brushRef="#br0" timeOffset="454">486 44 23,'-8'2'17,"3"6"-1,-2 2-3,-3 3-1,1 3 1,-8 0-4,6 6 0,-9 0-2,5 5-1,-6 0 0,6 4-2,-6-1 0,6 2 0,-6 6-1,7-1 0,-9-1-1,10 6 0,-5-3 1,4 5-1,-3 0-1,6 4 0,-6-4 1,6 8-2,-2-6 0,1 1 0,2-3-1,-1-5-1,2 3-4,-5-12-4,7-4-12,4 3-11,-14-13-2,11 7 1</inkml:trace>
  <inkml:trace contextRef="#ctx0" brushRef="#br0" timeOffset="1547">100 395 23,'7'3'18,"-9"-6"-3,4 6-2,-1-3-3,1 3 0,-2 4-3,2-7 1,7 11-1,-9-3 1,9 5-1,-6-6 0,5 9 0,-5-3-1,6 7-1,-6-4 1,7 4-1,-5-1-1,6 2 1,-3 1-1,6 5-1,-5-1 0,5 2-1,-1 1 0,0 4 0,2-4-1,3 1 0,-2 1 1,7-4-1,-8-4 0,3 3 0,-3-6 0,3-1 0,-5-2 0,2-1 0,-5-3 0,-4 3 0,2-3-1,1-3 0,-6 0 1,-2 0-1,3-1 0,-3 0 0,3-1 0,-3 0 1,1 2-1,-2-2 1,2 2-1,1-2 0,0 0 0,-1 0 0,-1-1 0,-1-3 0,2 1 0,1-3 0,2 1 0,-3-3-1,-2 2 1,2-2-1,1 1-1,-3-1-1,6 5-3,-9-8-4,10 10-12,-4-1-16,-8-4-2,5 3 2,-10-9 1</inkml:trace>
</inkml:ink>
</file>

<file path=ppt/ink/ink56.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03:53.234"/>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307 29 37,'-10'-7'15,"7"4"-1,-2 0-3,0-4 0,4 7-2,-4-6-2,6 6-1,-2 0 0,1 0-2,-4-4 0,8 8-1,-8-4 0,4 0-1,-1 0 1,1 3-1,-2 0 0,2 0 0,-2 7 0,1-3 0,1 4-1,0 5 1,1 4 0,1-2-1,5 5 1,-1 0-1,2 3 0,6 1 1,-6 3 0,5-1-1,-2-3 1,3 3-1,0-2 1,-1 2-1,-1-5 1,1 2 0,-1-3-1,-1 0 0,1 0 0,1 0 0,-2 0 1,1-2-1,-1 0 0,1 3 0,1-4 1,-3 6-2,0-6 2,-4 2-2,2 0 1,2-1 0,-7-3 0,6 0 0,-6-2-1,5-3 1,-5 2 0,1-2 0,-1-4-1,0 0 0,-1-3 0,0-1 1,-2-2-1,1-1 0,-1 0 0,0-4 0,4 0 0,-8 1-2,8-1-2,-11-6-4,10 6-7,-9-4-14,-3-9-9,9 7 1,-11-13 0</inkml:trace>
  <inkml:trace contextRef="#ctx0" brushRef="#br0" timeOffset="859">115 860 35,'5'2'19,"-8"-10"-1,8 3-1,-4 3-4,1-5-2,5 4-2,-6-5 1,7 3-2,-3-5-1,8 2 0,-6-3-1,8 1-2,-7-6 0,7 1 1,1-6-1,4 0-2,-2-5 1,7 3-1,-2-7 1,3 4-1,-2-3 0,6 1 0,-4-3-1,1 5 1,2-5-1,1 0 0,-6 2 0,-1-4 0,2 1 0,-2-2-1,-2 1 1,-3 4 0,4 3-1,-6 0 0,1 3 1,-3 3-1,-2 1 0,-1 6 0,-4 0 0,1 3 0,-5-2 1,4 4-1,-7 2 0,5 1 0,-4-2 0,4 4 0,-5-2-1,0 3 0,2 2-1,-2-3-2,2 3-1,-6-6-3,8 12-5,-14-9-9,5 3-16,3 13 0,-9-3 1,4 13 1</inkml:trace>
  <inkml:trace contextRef="#ctx0" brushRef="#br0" timeOffset="1766">329 1139 35,'-10'-12'23,"15"11"-1,-10-3-3,1 1-6,6 3-2,-5-1-3,8 5-1,-9 0-2,11 5 0,-10 3-1,11 7 0,-8 1 1,5 9-2,-3-1 0,-1 8 1,-1-4-1,2 6-1,-4-2-1,1 5 1,-3-4-1,3 2 0,-6 2 1,4 0 0,-4-2 0,2 3-2,0-3 2,0 0-2,-1-3 2,1 2-2,2-2 1,-2-4 0,0 1-1,3-2 1,-3 1-1,2-2 1,-2 1-1,2-4 1,-1-4-1,1-3 0,1-2 1,1-2-1,-4-3 0,3-2 0,1 1 1,1-2-2,0-1 1,-4 1-1,4-2 0,-3 0 0,3 1-2,-2-4-2,7 3-2,-11-12-4,14 13-6,-8-5-14,-5-10-7,5 4 2,-7-11 1</inkml:trace>
  <inkml:trace contextRef="#ctx0" brushRef="#br0" timeOffset="2453">0 1960 45,'12'12'30,"-6"-4"-10,-2 0-3,2 7-3,-3-1-3,7 11-2,-6-6-1,4 11-2,-7-1-1,6 8 0,-2-1-1,-2 7-2,-1-6 0,6 5 0,-6 1 0,3-4-1,-1 0 0,0 0 0,2-3-1,-2-5 1,-1 0-1,3-2 1,-1-6-1,2 0 1,-4-3-1,4-1 1,-2-4-1,-2-1 0,4-1 1,-4-1-1,2-4 0,-2-1 1,-1-4-1,-1-2 1,1-2 0,5-2 1,-4-2-1,2-3 1,-2-6-2,2-2 2,5-3-1,1-4 0,2-3 0,2-7 0,0-6 1,5 5-1,4-7 1,1 2-2,-2-5 1,2 0 0,-2 2 0,-2 2-2,-3 6 1,-2 5 1,-4 3-1,-4 8-1,-1 5 1,-6 5-2,4 4-2,-6 1-1,4 13-3,-10-10-3,17 13-9,-13-5-16,3-5-3,6 6 0,-6-11 2</inkml:trace>
  <inkml:trace contextRef="#ctx0" brushRef="#br0" timeOffset="3359">690 1807 35,'-8'2'37,"3"2"3,-4-10-1,-4-9-18,17 10-5,-11-11-6,10 3-4,-4-3-3,6-5-1,-4 1-1,4 5 0,-3 2-1,1 2-1,-1 9-1,-2-4-1,5 7-2,-7-1-4,10 10-3,-9-13-13,6 1-13,4 10-2,0-14 2,-1 12 2</inkml:trace>
  <inkml:trace contextRef="#ctx0" brushRef="#br0" timeOffset="3797">793 1946 35,'-1'-14'32,"17"1"-3,-4-6-9,-4-7-2,8 6-5,-4-12-3,7 2-2,-4-7-1,6 4-1,-7-4-2,2 4-1,0-4 0,-1 4-1,0 4-1,-3 3 0,1 6 0,-2 1 0,-4 4 0,-2 5-1,-2 2 0,2 1 0,-4 1 0,-1 6 0,2 0-1,-2 0 1,0 0 0,0 3 0,2 0 0,-1 4 0,1 1 0,-2 0 0,3 5 1,1 0-1,-6 4 0,2 2 1,-2 4-1,-1 1 0,0 9 1,1 0-2,-1 2 2,-4 3-1,4-1 0,-5 1 0,3-2 1,-2-5-1,4-2 0,-2-3-1,2-6 1,1-4-2,2 0-1,-1-9-3,4 6-3,-6-15-5,11 10-8,-5-1-15,-3-9-1,8 6 1</inkml:trace>
</inkml:ink>
</file>

<file path=ppt/ink/ink57.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03:58.656"/>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61 4 25,'-9'-4'7,"8"8"2,-7-8 1,4 8-1,3-4 1,-6 0 0,6 0 0,-3 0-1,3 0-1,-6-4-1,7 4-1,-3-3 0,3 6-1,-7-6 0,7 3-1,-3 3 0,3-3 0,-3 4 0,3-4-1,-2 0 0,4 3 0,-4 4-1,4-1 1,-4 5-1,4 9 1,1 0-1,7 11 1,-2 3-1,7 5 1,-4 3 0,6 1-1,-3-1 0,6 0 0,0-2 0,0 0-1,-2-4 1,-4 5-1,1-5 0,2 0 0,-4-7 0,1 0 0,-4-6 0,2-3 0,-7-4-1,1-6 1,-2-4-1,-3-1 0,3-3 0,-4-4 0,0 2-1,-2-5-2,4 4 0,-6-8-2,8 6-2,-9-13-3,13 13-4,-13-14-6,10 1-14,6 10-2,-9-14 0,11 10 3</inkml:trace>
  <inkml:trace contextRef="#ctx0" brushRef="#br0" timeOffset="703">786 44 43,'-13'-3'22,"10"8"-1,-12-2-4,7 2-4,0 7-3,-7-1-2,5 9-1,-9-2-2,7 13 0,-8 0-1,6 9 0,-11 4-1,7 5 0,-7 10 0,1 8 1,-8-4-1,1 9-1,-2-2 0,1 0-1,-6 2 1,3-4-1,-1-7 0,2-6 0,-1-3-1,9-8 0,0-5 1,9-9-1,2-6-1,6-6 0,5-5 0,4-8-1,4-3-1,-3-11-2,11 8-5,-12-12-2,14 5-8,-5-5-10,-1-4-7,7 7 3</inkml:trace>
  <inkml:trace contextRef="#ctx0" brushRef="#br0" timeOffset="1500">360 1244 30,'0'0'24,"-5"-3"-1,5 6-3,0 7-4,-4-4-3,8 14-2,-9-5-3,8 16 1,-8-4-2,7 12-1,-9-1 0,7 8-1,-6-1-1,4 7-2,-5 0 0,2 2 0,-3 0 0,2 1-2,-3-1 2,-2 5-2,-1-7 1,1 0 0,-2 2 0,1-3-1,1-3 0,-1-2 1,4-4-1,-2-4 0,2-1 0,3-6 0,2-6 0,0-4 0,1-5 0,0-1 0,2-2-1,-1-5 0,1 2-1,-2-5-2,4 3 0,-4-8-4,7 11-3,-8-12-3,8 6-8,-2 1-14,-10-11 0,14 7 1</inkml:trace>
  <inkml:trace contextRef="#ctx0" brushRef="#br0" timeOffset="2078">43 2313 28,'8'12'30,"-8"-11"-8,3 4-1,2 7-4,-3-4-4,8 10-3,-9-5-1,9 11-2,-7-4-2,6 9-1,-6-1 0,3 4-1,-6 3-2,5 5 0,-3-4 1,1 2-1,-3-2 0,4-1-1,-1-2 2,0-2-1,-1-8 0,1-4 0,-3-2-1,5-4 1,-3-7 0,3-3 0,-4-6 0,2-3 0,4-9 0,1-3 1,4-1 0,1-8 0,3-2-1,1 0 1,-3-4-1,6 4 1,-2-4-1,0 4 0,0-4 0,-1 6-1,-2-3 1,3 7-1,-7 1 0,1 0-1,-3 5 0,-2 3-2,1 11-2,-8-7-3,7 17-4,-10-10-11,3 3-16,1 9-1,-4-5 3,5 6 0</inkml:trace>
  <inkml:trace contextRef="#ctx0" brushRef="#br0" timeOffset="2828">663 1862 52,'-14'13'39,"10"-7"0,-2-6-1,1-11-25,8 6-3,-5-11-2,7 4-4,0-4-1,-1 1-3,2 1 1,1-3 0,-2 6-1,-2 0-1,3 2 0,-4 1-3,8 5-3,-8-15-3,14 18-10,-11-2-15,3-11-5,7 9 1,-5-9 1</inkml:trace>
  <inkml:trace contextRef="#ctx0" brushRef="#br0" timeOffset="3234">1010 1391 14,'21'-7'32,"-13"-12"2,14 9 2,-1 0-19,-6-9-1,8 12-4,-8-8-2,9 12-4,-11-2 0,9 7-3,-9 1-1,3 9 0,-8 2-2,-1 4 1,-4 3-1,-6 5 1,-5 4-1,-4 1 0,-2 1 0,-8 3 0,1-1 0,-1 0 0,3-1 0,-3-6-1,8-4 1,2-3 0,2-7 0,10 0-1,4-12 1,2-1 0,6-1 0,1-6 0,3 4 0,2-5 0,2 3 0,-2 2 0,2 3 0,-2 1 0,3 4 0,-1 2 0,-2 6 0,2 3 0,-4 4 0,4-1 0,-7 2 1,0 4 0,-6 1 0,-2 2 0,-7 3 0,-6-2 0,-7 2 1,-6-2-1,-7 2-1,-5-8 2,-8 3-2,-2-6 0,-5-4-1,-1-3-1,2 5-1,-6-12-3,7 11-4,-13-11-7,11 7-13,-1 5-8,-8-3-1,6 11 2</inkml:trace>
</inkml:ink>
</file>

<file path=ppt/ink/ink58.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04:43.265"/>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262 0 38,'-4'-4'16,"7"8"-1,-6-4-3,3 4 1,0 5-5,-4-1-1,4 13-2,-3-2 0,1 7-1,-3 5-1,4 7 1,-4 1-1,5 8 1,-8-3-1,8 8 0,-5-1-1,5 8 1,-7-4-2,5 4 1,-2-4-1,-1-1 0,0 0 0,1-4 0,-2-1 0,3-7 0,-4-3 0,2-3-1,3-2 1,-3-1-1,4-4 1,-4 1-1,5-6 0,0-1 0,0 0 0,0-4 0,0 1 0,0-1 0,0-2 0,0-1-1,0-1 0,0-2-2,0 3-2,-2-10-3,4 4-5,-4-5-8,-4-7-12,12 11 0,-16-14 1</inkml:trace>
  <inkml:trace contextRef="#ctx0" brushRef="#br0" timeOffset="594">0 1068 46,'8'10'19,"-8"-3"-2,6 2-2,1 8-4,-4-4-3,7 6-2,-3 1-2,-1 3 0,2-4-1,-1 4 0,0-2-1,2 4 0,-4-4 0,4 0-1,-1-2 0,-3-2 0,5 2-1,-1-6 1,-4-3-1,5 0 0,-5 0 0,3-4 1,2-3-1,0 4 1,-3-7 1,4 2 0,-1-7 1,3 3 0,0-8 1,0 5 0,-3-8 1,3 7-1,-4-4-1,4 5-1,-3-5 1,-4 4-1,1-1-1,-1 1 1,-1-1-1,0 4 0,0-3 0,-2 1 0,-3 1 0,5 1-1,0 0 1,-3 1-1,1 1 1,1-4-1,2 2 0,-1-2 0,2 0 0,-2-2 1,1 1-1,1-2 0,-1-1 0,4 1 0,-2-2 0,1 2-1,0 0 1,1 2 0,2-4 0,-4 2 0,0 0 0,4-1 0,-6 1 0,1 2 1,-4-1-1,2 1 0,-3 1 0,-1 2 0,-1-1-1,0-4 0,0 5-1,0-2-2,2 3-1,-5-4-2,6 8-5,-8-11-5,8 6-12,2 6-7,-8-9 0,10 8 1</inkml:trace>
  <inkml:trace contextRef="#ctx0" brushRef="#br0" timeOffset="1500">614 630 25,'-10'-11'34,"12"6"1,-12-13 0,8-12-20,4 17-3,-9-8-2,9 8-2,-5-3-4,4 6-1,-2-3 0,1 5-1,0-2-1,1 2 0,-1 3-2,2-1 0,1 2-1,-1 0-2,5 5-4,-7-6-5,11 9-10,-3 5-12,-3-10-3,7 10 2</inkml:trace>
  <inkml:trace contextRef="#ctx0" brushRef="#br0" timeOffset="2110">774 806 40,'-2'-10'22,"8"4"-2,1-4-2,1-10-4,5 7-3,-3-19 0,7 9-3,-6-13-1,12 0-1,-6-8-2,6 4 0,-2-6-1,4 4 0,-4 1-1,2 2-1,-3 3 0,-2 5 0,2 2 0,-6 4 0,-4 6 0,-3 6 0,1-2-1,-5 7 2,-1 0-2,3 4 1,-5 1-1,0 3 0,0-3 1,0 3-1,0 3 0,0-3 0,-2 3 0,2 1 0,0-1 0,-3 3 0,1 1 0,1 3-1,-3 1 1,-1 2 1,0 0-1,4 3 0,-6 4 0,2 0 1,0 2-1,0 1 0,4 5 0,-6 1 1,4 4-2,-2 3 1,-3 3 1,3 0-1,-2 2 0,1-1 0,1-4 0,0-2 0,-2-3 0,2-5 0,4-1 0,-6-7-2,7-2-3,-1-9-4,7 2-9,-1 1-19,-3-16 0,8 2 0,-7-12 1</inkml:trace>
</inkml:ink>
</file>

<file path=ppt/ink/ink59.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04:46.375"/>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295 36 18,'-8'-8'11,"8"4"-1,-3-2-1,5 1-1,-2 0-1,1 2 1,-1 0 0,0 1 2,3 4-1,-4-1-1,2 6 0,-2 3-1,2 3 0,-5 1-1,5 6 0,-6 3 0,5 4 0,-6 1-2,4 8 0,-6-4 0,5 12-1,-6-1 1,8 4-2,-8 2-1,6 0 1,-3-5-1,1 3 1,-2-3-2,2-5 2,4-1-2,-3-6 1,1-1-1,0-3 1,1 0-1,0-2 0,-1 0 1,2-2-1,-3 1 0,1-1 0,0-4 1,-1 3-1,1-5 1,0 0-1,0-4 0,-1 1 0,-1-2 0,2-2 0,0 1 0,-1-4-1,3 2-1,-2-5-1,3-1-1,-4-5-1,8 6-5,-11-13-4,12 3-11,0 3-10,-7-14-1,9 8 3</inkml:trace>
  <inkml:trace contextRef="#ctx0" brushRef="#br0" timeOffset="671">0 877 21,'6'15'30,"-11"-19"2,5 4-12,4 4-2,-6-4-4,7 6-3,-7-3-3,9 5-2,-5-1 0,6 6-1,-7-2-1,8 6-1,-4-3-1,1 9 0,1-5 0,-1 3-1,-1-1 0,2-1 0,-1 1-1,1 3 1,-2-7 0,1 4-1,3 2 0,-3-2 0,6 0 0,-4 1 1,2-2-1,0 1-1,-1-2 1,3-4-1,1 1 2,-3-5-1,1-2 0,-2 0 0,-1-4 0,0-3 1,0-2 0,-3-4 0,2 1-1,-1-4 1,1 0-1,1-3 0,0-2 1,4 0 0,-4 1-1,5-3 1,-1 1 0,2 1-1,-2-4 2,1 6-2,-1-4 2,-1 6-1,-3-6 0,2 0 0,-3 1-1,3-1 1,1-1 0,-1 1-1,-4-3 0,4 0 1,2 2-1,-1 1-1,-1-4 1,2 2-1,-3 4-2,-2-8 0,5 13-4,-11-15-3,16 20-6,-16-17-8,3 6-15,5 5 0,-7-8 2</inkml:trace>
  <inkml:trace contextRef="#ctx0" brushRef="#br0" timeOffset="1578">845 213 32,'17'-11'31,"-11"-12"3,1 2-16,9 8-2,-6-5-3,10 12-4,-5-6-2,6 9-2,-3-4 1,4 11-3,-6-1 0,0 7-2,-3 3 1,-1 3-1,-7 4 0,-2 2 0,-4 1 0,-4 5 0,1-5-1,-7 3 0,6-2 1,-7-1-1,4-3 0,-2-1 0,5-2 0,-1-1-1,4-2 1,2 0 0,2-6 0,4 1 0,-1-2 0,5-2 0,-3 3 0,1-3 0,-1 3 0,2-1 0,0 2 0,0 3 0,-4 4 0,2 0 0,0 1 0,-3 1 0,0 0 0,-1-1 0,-3 1 1,0 2 0,-3-2-1,-2 1 1,-2 1-1,-1-2 1,0-2-1,-4-1 1,2 0-1,-3-4 0,-3-3 1,0 0-1,1-1 0,-3-2 0,1-2-1,-2-3-1,0 5-3,-2-8-3,8 9-7,-10-1-18,-3-8-4,6 8-1,-10-9 1</inkml:trace>
</inkml:ink>
</file>

<file path=ppt/ink/ink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6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6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6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6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6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65.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04:38.593"/>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173 60 29,'-21'-10'13,"4"4"-2,-1-4 0,0 3-1,2 1-1,-1-1 0,4 1-1,2-1-1,1 7-1,-2-3 0,6 6-1,-1-3-1,6 4 1,-3 2 0,4 7 0,0 0-1,4 7 1,-3-1-1,8 9 1,-3-3 0,6 9 0,-3-5-2,8 2 1,-4 2-1,5 6-1,0-7 1,2 9-1,-2-3 0,0 4 0,-2-3 0,-1 3-1,-2-2 0,2-1 0,-3-7-1,-1 1 1,-1-4-1,0-3 1,0-3-1,-2-5 0,0-3 0,0-5 0,-1-1-1,-1-5-2,3 2-1,-8-12-3,12 6-5,-9-17-11,7 4-14,6 0-2,-4-10 3,6 7 0</inkml:trace>
  <inkml:trace contextRef="#ctx0" brushRef="#br0" timeOffset="547">754 140 41,'12'-10'14,"-9"0"0,2 6 0,-5 4-1,-10 3-3,7 5-1,-10 3-1,3 11-1,-10 0 0,6 11-1,-11 1 0,2 13-1,-5-1 0,-2 6-2,1 0 1,-4 4-2,0 1 1,0 2-2,2-7 1,-2 3-2,5-3 1,-1 7 0,4-7-1,1 3 1,2-6-1,6-1 0,-4-4 0,7-5 1,5-7-1,1-6 0,1-4-1,2-6 0,3 0 0,1-6-1,1 0-1,-2-7-1,4 5-2,-6-6-1,11 4-4,-11-7-8,3-6-12,8 10-4,-8-14 3</inkml:trace>
</inkml:ink>
</file>

<file path=ppt/ink/ink66.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04:39.765"/>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24 217 12,'-4'-8'30,"18"1"2,-16-14 1,0-3-19,14 3-1,-9-9-3,9 11-2,-9-9-2,8 12-2,-7-1 0,2 6-2,-4 1 0,3 5 0,-4 5-2,1 2 1,-2 8 0,0-2-1,0 8 1,-2 1-1,2 0 0,-1 3 0,-2 0 1,-1 1 0,-2-10 0,1 4-1,-2-9 2,1 2-1,-3-4 0,1-1 0,0-5-1,1 2 1,1-1-2,-4-4-2,8 5-2,-6-10-4,13 8-6,-5-4-11,-3-5-10,18 4 0,-7-11 1</inkml:trace>
</inkml:ink>
</file>

<file path=ppt/ink/ink67.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04:40.421"/>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3 0 31,'-6'-1'30,"7"6"-10,1 4 1,-2 1-6,3 11-1,-3-1-5,12 11 0,-12-2-1,10 10-2,-9 0-1,9 4-1,-7-3-1,7 1-1,-6-2 0,5 0-1,-7-8 0,5-1-1,-4-3 1,2 0-1,-2-8 0,0-1 0,-1 0-2,0-10-1,6 4-4,-8-14-5,10 4-8,-5-1-16,-4-14-1,9 7 2</inkml:trace>
  <inkml:trace contextRef="#ctx0" brushRef="#br0" timeOffset="454">486 44 23,'-8'2'17,"3"6"-1,-2 2-3,-3 3-1,1 3 1,-8 0-4,6 6 0,-9 0-2,5 5-1,-6 0 0,6 4-2,-6-1 0,6 2 0,-6 6-1,7-1 0,-9-1-1,10 6 0,-5-3 1,4 5-1,-3 0-1,6 4 0,-6-4 1,6 8-2,-2-6 0,1 1 0,2-3-1,-1-5-1,2 3-4,-5-12-4,7-4-12,4 3-11,-14-13-2,11 7 1</inkml:trace>
  <inkml:trace contextRef="#ctx0" brushRef="#br0" timeOffset="1547">100 395 23,'7'3'18,"-9"-6"-3,4 6-2,-1-3-3,1 3 0,-2 4-3,2-7 1,7 11-1,-9-3 1,9 5-1,-6-6 0,5 9 0,-5-3-1,6 7-1,-6-4 1,7 4-1,-5-1-1,6 2 1,-3 1-1,6 5-1,-5-1 0,5 2-1,-1 1 0,0 4 0,2-4-1,3 1 0,-2 1 1,7-4-1,-8-4 0,3 3 0,-3-6 0,3-1 0,-5-2 0,2-1 0,-5-3 0,-4 3 0,2-3-1,1-3 0,-6 0 1,-2 0-1,3-1 0,-3 0 0,3-1 0,-3 0 1,1 2-1,-2-2 1,2 2-1,1-2 0,0 0 0,-1 0 0,-1-1 0,-1-3 0,2 1 0,1-3 0,2 1 0,-3-3-1,-2 2 1,2-2-1,1 1-1,-3-1-1,6 5-3,-9-8-4,10 10-12,-4-1-16,-8-4-2,5 3 2,-10-9 1</inkml:trace>
</inkml:ink>
</file>

<file path=ppt/ink/ink68.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03:53.234"/>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307 29 37,'-10'-7'15,"7"4"-1,-2 0-3,0-4 0,4 7-2,-4-6-2,6 6-1,-2 0 0,1 0-2,-4-4 0,8 8-1,-8-4 0,4 0-1,-1 0 1,1 3-1,-2 0 0,2 0 0,-2 7 0,1-3 0,1 4-1,0 5 1,1 4 0,1-2-1,5 5 1,-1 0-1,2 3 0,6 1 1,-6 3 0,5-1-1,-2-3 1,3 3-1,0-2 1,-1 2-1,-1-5 1,1 2 0,-1-3-1,-1 0 0,1 0 0,1 0 0,-2 0 1,1-2-1,-1 0 0,1 3 0,1-4 1,-3 6-2,0-6 2,-4 2-2,2 0 1,2-1 0,-7-3 0,6 0 0,-6-2-1,5-3 1,-5 2 0,1-2 0,-1-4-1,0 0 0,-1-3 0,0-1 1,-2-2-1,1-1 0,-1 0 0,0-4 0,4 0 0,-8 1-2,8-1-2,-11-6-4,10 6-7,-9-4-14,-3-9-9,9 7 1,-11-13 0</inkml:trace>
  <inkml:trace contextRef="#ctx0" brushRef="#br0" timeOffset="859">115 860 35,'5'2'19,"-8"-10"-1,8 3-1,-4 3-4,1-5-2,5 4-2,-6-5 1,7 3-2,-3-5-1,8 2 0,-6-3-1,8 1-2,-7-6 0,7 1 1,1-6-1,4 0-2,-2-5 1,7 3-1,-2-7 1,3 4-1,-2-3 0,6 1 0,-4-3-1,1 5 1,2-5-1,1 0 0,-6 2 0,-1-4 0,2 1 0,-2-2-1,-2 1 1,-3 4 0,4 3-1,-6 0 0,1 3 1,-3 3-1,-2 1 0,-1 6 0,-4 0 0,1 3 0,-5-2 1,4 4-1,-7 2 0,5 1 0,-4-2 0,4 4 0,-5-2-1,0 3 0,2 2-1,-2-3-2,2 3-1,-6-6-3,8 12-5,-14-9-9,5 3-16,3 13 0,-9-3 1,4 13 1</inkml:trace>
  <inkml:trace contextRef="#ctx0" brushRef="#br0" timeOffset="1766">329 1139 35,'-10'-12'23,"15"11"-1,-10-3-3,1 1-6,6 3-2,-5-1-3,8 5-1,-9 0-2,11 5 0,-10 3-1,11 7 0,-8 1 1,5 9-2,-3-1 0,-1 8 1,-1-4-1,2 6-1,-4-2-1,1 5 1,-3-4-1,3 2 0,-6 2 1,4 0 0,-4-2 0,2 3-2,0-3 2,0 0-2,-1-3 2,1 2-2,2-2 1,-2-4 0,0 1-1,3-2 1,-3 1-1,2-2 1,-2 1-1,2-4 1,-1-4-1,1-3 0,1-2 1,1-2-1,-4-3 0,3-2 0,1 1 1,1-2-2,0-1 1,-4 1-1,4-2 0,-3 0 0,3 1-2,-2-4-2,7 3-2,-11-12-4,14 13-6,-8-5-14,-5-10-7,5 4 2,-7-11 1</inkml:trace>
  <inkml:trace contextRef="#ctx0" brushRef="#br0" timeOffset="2453">0 1960 45,'12'12'30,"-6"-4"-10,-2 0-3,2 7-3,-3-1-3,7 11-2,-6-6-1,4 11-2,-7-1-1,6 8 0,-2-1-1,-2 7-2,-1-6 0,6 5 0,-6 1 0,3-4-1,-1 0 0,0 0 0,2-3-1,-2-5 1,-1 0-1,3-2 1,-1-6-1,2 0 1,-4-3-1,4-1 1,-2-4-1,-2-1 0,4-1 1,-4-1-1,2-4 0,-2-1 1,-1-4-1,-1-2 1,1-2 0,5-2 1,-4-2-1,2-3 1,-2-6-2,2-2 2,5-3-1,1-4 0,2-3 0,2-7 0,0-6 1,5 5-1,4-7 1,1 2-2,-2-5 1,2 0 0,-2 2 0,-2 2-2,-3 6 1,-2 5 1,-4 3-1,-4 8-1,-1 5 1,-6 5-2,4 4-2,-6 1-1,4 13-3,-10-10-3,17 13-9,-13-5-16,3-5-3,6 6 0,-6-11 2</inkml:trace>
  <inkml:trace contextRef="#ctx0" brushRef="#br0" timeOffset="3359">690 1807 35,'-8'2'37,"3"2"3,-4-10-1,-4-9-18,17 10-5,-11-11-6,10 3-4,-4-3-3,6-5-1,-4 1-1,4 5 0,-3 2-1,1 2-1,-1 9-1,-2-4-1,5 7-2,-7-1-4,10 10-3,-9-13-13,6 1-13,4 10-2,0-14 2,-1 12 2</inkml:trace>
  <inkml:trace contextRef="#ctx0" brushRef="#br0" timeOffset="3797">793 1946 35,'-1'-14'32,"17"1"-3,-4-6-9,-4-7-2,8 6-5,-4-12-3,7 2-2,-4-7-1,6 4-1,-7-4-2,2 4-1,0-4 0,-1 4-1,0 4-1,-3 3 0,1 6 0,-2 1 0,-4 4 0,-2 5-1,-2 2 0,2 1 0,-4 1 0,-1 6 0,2 0-1,-2 0 1,0 0 0,0 3 0,2 0 0,-1 4 0,1 1 0,-2 0 0,3 5 1,1 0-1,-6 4 0,2 2 1,-2 4-1,-1 1 0,0 9 1,1 0-2,-1 2 2,-4 3-1,4-1 0,-5 1 0,3-2 1,-2-5-1,4-2 0,-2-3-1,2-6 1,1-4-2,2 0-1,-1-9-3,4 6-3,-6-15-5,11 10-8,-5-1-15,-3-9-1,8 6 1</inkml:trace>
</inkml:ink>
</file>

<file path=ppt/ink/ink69.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03:58.656"/>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61 4 25,'-9'-4'7,"8"8"2,-7-8 1,4 8-1,3-4 1,-6 0 0,6 0 0,-3 0-1,3 0-1,-6-4-1,7 4-1,-3-3 0,3 6-1,-7-6 0,7 3-1,-3 3 0,3-3 0,-3 4 0,3-4-1,-2 0 0,4 3 0,-4 4-1,4-1 1,-4 5-1,4 9 1,1 0-1,7 11 1,-2 3-1,7 5 1,-4 3 0,6 1-1,-3-1 0,6 0 0,0-2 0,0 0-1,-2-4 1,-4 5-1,1-5 0,2 0 0,-4-7 0,1 0 0,-4-6 0,2-3 0,-7-4-1,1-6 1,-2-4-1,-3-1 0,3-3 0,-4-4 0,0 2-1,-2-5-2,4 4 0,-6-8-2,8 6-2,-9-13-3,13 13-4,-13-14-6,10 1-14,6 10-2,-9-14 0,11 10 3</inkml:trace>
  <inkml:trace contextRef="#ctx0" brushRef="#br0" timeOffset="703">786 44 43,'-13'-3'22,"10"8"-1,-12-2-4,7 2-4,0 7-3,-7-1-2,5 9-1,-9-2-2,7 13 0,-8 0-1,6 9 0,-11 4-1,7 5 0,-7 10 0,1 8 1,-8-4-1,1 9-1,-2-2 0,1 0-1,-6 2 1,3-4-1,-1-7 0,2-6 0,-1-3-1,9-8 0,0-5 1,9-9-1,2-6-1,6-6 0,5-5 0,4-8-1,4-3-1,-3-11-2,11 8-5,-12-12-2,14 5-8,-5-5-10,-1-4-7,7 7 3</inkml:trace>
  <inkml:trace contextRef="#ctx0" brushRef="#br0" timeOffset="1500">360 1244 30,'0'0'24,"-5"-3"-1,5 6-3,0 7-4,-4-4-3,8 14-2,-9-5-3,8 16 1,-8-4-2,7 12-1,-9-1 0,7 8-1,-6-1-1,4 7-2,-5 0 0,2 2 0,-3 0 0,2 1-2,-3-1 2,-2 5-2,-1-7 1,1 0 0,-2 2 0,1-3-1,1-3 0,-1-2 1,4-4-1,-2-4 0,2-1 0,3-6 0,2-6 0,0-4 0,1-5 0,0-1 0,2-2-1,-1-5 0,1 2-1,-2-5-2,4 3 0,-4-8-4,7 11-3,-8-12-3,8 6-8,-2 1-14,-10-11 0,14 7 1</inkml:trace>
  <inkml:trace contextRef="#ctx0" brushRef="#br0" timeOffset="2078">43 2313 28,'8'12'30,"-8"-11"-8,3 4-1,2 7-4,-3-4-4,8 10-3,-9-5-1,9 11-2,-7-4-2,6 9-1,-6-1 0,3 4-1,-6 3-2,5 5 0,-3-4 1,1 2-1,-3-2 0,4-1-1,-1-2 2,0-2-1,-1-8 0,1-4 0,-3-2-1,5-4 1,-3-7 0,3-3 0,-4-6 0,2-3 0,4-9 0,1-3 1,4-1 0,1-8 0,3-2-1,1 0 1,-3-4-1,6 4 1,-2-4-1,0 4 0,0-4 0,-1 6-1,-2-3 1,3 7-1,-7 1 0,1 0-1,-3 5 0,-2 3-2,1 11-2,-8-7-3,7 17-4,-10-10-11,3 3-16,1 9-1,-4-5 3,5 6 0</inkml:trace>
  <inkml:trace contextRef="#ctx0" brushRef="#br0" timeOffset="2828">663 1862 52,'-14'13'39,"10"-7"0,-2-6-1,1-11-25,8 6-3,-5-11-2,7 4-4,0-4-1,-1 1-3,2 1 1,1-3 0,-2 6-1,-2 0-1,3 2 0,-4 1-3,8 5-3,-8-15-3,14 18-10,-11-2-15,3-11-5,7 9 1,-5-9 1</inkml:trace>
  <inkml:trace contextRef="#ctx0" brushRef="#br0" timeOffset="3234">1010 1391 14,'21'-7'32,"-13"-12"2,14 9 2,-1 0-19,-6-9-1,8 12-4,-8-8-2,9 12-4,-11-2 0,9 7-3,-9 1-1,3 9 0,-8 2-2,-1 4 1,-4 3-1,-6 5 1,-5 4-1,-4 1 0,-2 1 0,-8 3 0,1-1 0,-1 0 0,3-1 0,-3-6-1,8-4 1,2-3 0,2-7 0,10 0-1,4-12 1,2-1 0,6-1 0,1-6 0,3 4 0,2-5 0,2 3 0,-2 2 0,2 3 0,-2 1 0,3 4 0,-1 2 0,-2 6 0,2 3 0,-4 4 0,4-1 0,-7 2 1,0 4 0,-6 1 0,-2 2 0,-7 3 0,-6-2 0,-7 2 1,-6-2-1,-7 2-1,-5-8 2,-8 3-2,-2-6 0,-5-4-1,-1-3-1,2 5-1,-6-12-3,7 11-4,-13-11-7,11 7-13,-1 5-8,-8-3-1,6 11 2</inkml:trace>
</inkml:ink>
</file>

<file path=ppt/ink/ink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70.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04:43.265"/>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1652 0 38,'-5'-4'16,"8"8"-1,-6-4-3,3 4 1,0 5-5,-3-1-1,3 13-2,-3-2 0,1 8-1,-3 3-1,3 8 1,-2 1-1,4 8 1,-9-3-1,9 9 0,-5-3-1,5 9 1,-6-4-2,4 4 1,-3-4-1,0-1 0,0 0 0,2-4 0,-3-1 0,2-6 0,-2-4 0,1-3-1,3-2 1,-3-2-1,4-2 1,-4-1-1,5-4 0,0-3 0,0 1 0,0-3 0,0-1 0,0 1 0,0-4 0,0 0-1,0-1 0,0-2-2,0 3-2,-2-9-3,4 3-5,-4-5-8,-5-7-12,14 10 0,-17-13 1</inkml:trace>
  <inkml:trace contextRef="#ctx0" brushRef="#br0" timeOffset="594">1389 1069 46,'9'9'19,"-9"-2"-2,6 3-2,1 6-4,-4-3-3,7 7-2,-4-1-2,1 4 0,1-3-1,-1 2 0,-1 0-1,4 2 0,-5-3 0,3 0-1,1-1 0,-4-4 0,4 4-1,1-7 1,-5-3-1,5-1 0,-5 1 0,3-3 1,2-4-1,0 4 1,-4-7 1,6 1 0,-2-6 1,3 4 0,0-9 1,0 5 0,-3-8 1,3 6-1,-5-2-1,5 4-1,-3-5 1,-3 3-1,-1 1-1,1-1 1,-2 1-1,0 3 0,0-4 0,-2 2 0,-3 2 0,5 0-1,0-1 1,-3 3-1,1-1 1,0-3-1,4 2 0,-2-2 0,1 0 0,-1-1 1,2-1-1,-1-1 0,1 0 0,3 0 0,-2-2 0,0 2-1,2 0 1,0 1 0,1-3 0,-2 2 0,-1 0 0,3 0 0,-4 0 0,-1 1 1,-2 1-1,1-1 0,-4 2 0,1 2 0,-2 0-1,0-5 0,0 4-1,0 0-2,2 2-1,-6-5-2,8 9-5,-9-10-5,8 5-12,2 6-7,-8-10 0,9 9 1</inkml:trace>
  <inkml:trace contextRef="#ctx0" brushRef="#br0" timeOffset="1500">2004 630 25,'-10'-11'34,"11"6"1,-11-13 0,9-11-20,2 16-3,-7-9-2,8 9-2,-6-3-4,6 6-1,-4-3 0,2 5-1,0-2-1,2 2 0,-2 3-2,2-1 0,1 3-1,-2-2-2,6 6-4,-7-6-5,12 9-10,-4 5-12,-3-10-3,6 11 2</inkml:trace>
  <inkml:trace contextRef="#ctx0" brushRef="#br0" timeOffset="2110">2163 806 40,'-2'-9'22,"9"2"-2,-1-3-2,2-9-4,6 6-3,-5-20 0,8 10-3,-6-13-1,12 0-1,-6-8-2,6 4 0,-2-6-1,4 4 0,-4 1-1,2 2-1,-3 3 0,-2 5 0,2 2 0,-6 4 0,-4 6 0,-3 6 0,1-2-1,-5 7 2,-1 0-2,3 4 1,-5 1-1,0 3 0,0-3 1,0 3-1,0 3 0,0-3 0,-2 3 0,2 1 0,0-1 0,-3 3 0,1 1 0,1 3-1,-3 1 1,-1 2 1,0 0-1,4 4 0,-6 2 0,2 1 1,0 2-1,0 1 0,4 5 0,-6 1 1,4 4-2,-2 3 1,-3 3 1,3 0-1,-2 2 0,1 0 0,1-6 0,0 0 0,-2-4 0,2-5 0,4-2 0,-6-6-2,7-2-3,-1-9-4,7 3-9,-1-1-19,-3-15 0,8 3 0,-7-14 1</inkml:trace>
  <inkml:trace contextRef="#ctx0" brushRef="#br0" timeOffset="10750">0 2436 28,'0'-3'8,"4"6"-1,-4-6 0,0 3 0,0 0-2,0 0 0,0 0-2,1 3-1,-1-3-1,0 0 0,0 0-1,2 0 1,0 0-1,1 0 1,0 0 0,2 0 1,2 0 0,1 3 0,2-3 2,-1 0-1,6 0 0,-2 0 1,5 0-1,-6-3 1,6 3-1,-3-3 0,0 0 0,-1-1 0,-2 1-1,-2 3 0,0 0 0,-1 0 0,0 0-1,-1 0 0,2 3 1,-4-6-1,2 3 0,2-3 1,-1 3-1,-5-3 0,6 4 0,-3-2 0,-1 1 0,3 0 1,-1 1-2,-2-1 1,3 2-1,-3-2 1,4 0-1,0 0 1,-2 2-1,-1-2 1,-1 1-1,1 1 1,1-1-1,-5 1 1,4 0-1,-4-2 1,5 1-1,-3-1 1,4 2 0,-5-4 0,6 2-1,-6-1 1,4 2-1,-2-2 1,3 2-1,-1-2 1,2 1 0,-7-2-1,5 0 1,2 1 0,-3-1 0,4-3 0,-1 4 0,1-1 0,-4 0 0,4-1 0,-1 1-1,0 1 1,2-1-1,-4 2 1,-2 0-1,3-1 0,-6-1 0,5 4 0,-5-2 1,6 1-1,-6 1 0,3-1 0,-1-1 0,0 2 1,2 0-1,-5-2 0,1 0 0,0 0 0,-1 0 0,-2 0 1,1 0-1,-1 0 0,0 1 0,2 1-1,-2 1 1,0-1 0,2 0-1,-1-1-1,-1-2 0,7 4-1,-9-6-3,6 7-3,-6-7-6,4 0-11,6 8-8,-16-12 2,12 14 0</inkml:trace>
</inkml:ink>
</file>

<file path=ppt/ink/ink7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04:46.375"/>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295 36 18,'-8'-8'11,"8"4"-1,-3-2-1,5 1-1,-2 0-1,1 2 1,-1 0 0,0 1 2,3 4-1,-4-1-1,2 6 0,-2 3-1,2 3 0,-5 1-1,5 6 0,-6 3 0,5 4 0,-6 1-2,4 8 0,-6-4 0,5 12-1,-6-1 1,8 4-2,-8 2-1,6 0 1,-3-5-1,1 3 1,-2-3-2,2-5 2,4-1-2,-3-6 1,1-1-1,0-3 1,1 0-1,0-2 0,-1 0 1,2-2-1,-3 1 0,1-1 0,0-4 1,-1 3-1,1-5 1,0 0-1,0-4 0,-1 1 0,-1-2 0,2-2 0,0 1 0,-1-4-1,3 2-1,-2-5-1,3-1-1,-4-5-1,8 6-5,-11-13-4,12 3-11,0 3-10,-7-14-1,9 8 3</inkml:trace>
  <inkml:trace contextRef="#ctx0" brushRef="#br0" timeOffset="671">0 877 21,'6'15'30,"-11"-19"2,5 4-12,4 4-2,-6-4-4,7 6-3,-7-3-3,9 5-2,-5-1 0,6 6-1,-7-2-1,8 6-1,-4-3-1,1 9 0,1-5 0,-1 3-1,-1-1 0,2-1 0,-1 1-1,1 3 1,-2-7 0,1 4-1,3 2 0,-3-2 0,6 0 0,-4 1 1,2-2-1,0 1-1,-1-2 1,3-4-1,1 1 2,-3-5-1,1-2 0,-2 0 0,-1-4 0,0-3 1,0-2 0,-3-4 0,2 1-1,-1-4 1,1 0-1,1-3 0,0-2 1,4 0 0,-4 1-1,5-3 1,-1 1 0,2 1-1,-2-4 2,1 6-2,-1-4 2,-1 6-1,-3-6 0,2 0 0,-3 1-1,3-1 1,1-1 0,-1 1-1,-4-3 0,4 0 1,2 2-1,-1 1-1,-1-4 1,2 2-1,-3 4-2,-2-8 0,5 13-4,-11-15-3,16 20-6,-16-17-8,3 6-15,5 5 0,-7-8 2</inkml:trace>
  <inkml:trace contextRef="#ctx0" brushRef="#br0" timeOffset="1578">845 213 32,'17'-11'31,"-11"-12"3,1 2-16,9 8-2,-6-5-3,10 12-4,-5-6-2,6 9-2,-3-4 1,4 11-3,-6-1 0,0 7-2,-3 3 1,-1 3-1,-7 4 0,-2 2 0,-4 1 0,-4 5 0,1-5-1,-7 3 0,6-2 1,-7-1-1,4-3 0,-2-1 0,5-2 0,-1-1-1,4-2 1,2 0 0,2-6 0,4 1 0,-1-2 0,5-2 0,-3 3 0,1-3 0,-1 3 0,2-1 0,0 2 0,0 3 0,-4 4 0,2 0 0,0 1 0,-3 1 0,0 0 0,-1-1 0,-3 1 1,0 2 0,-3-2-1,-2 1 1,-2 1-1,-1-2 1,0-2-1,-4-1 1,2 0-1,-3-4 0,-3-3 1,0 0-1,1-1 0,-3-2 0,1-2-1,-2-3-1,0 5-3,-2-8-3,8 9-7,-10-1-18,-3-8-4,6 8-1,-10-9 1</inkml:trace>
</inkml:ink>
</file>

<file path=ppt/ink/ink72.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04:03.609"/>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30 200 40,'-3'-3'17,"3"3"-2,-2 0-4,2 0 0,2 3-3,-2 2-1,6 5 0,-1-1 0,3 11 0,2 4 0,5 7 0,-5 5-1,8 5 0,-3 1-1,4 6-1,-1-3 1,4 7-1,-6-6 0,6 6-1,-3-5 0,6 1 1,-5-6-2,-1 2 0,-1-6-1,-3-3 0,0-8 0,0-1-1,-4-7 1,-1-3-1,-3-4 0,-2-4 0,-1-3 0,1-2 0,-3 0-1,-2-4-2,0 4-2,-3-9-3,4 10-5,-10-12-8,4 0-16,-2 8-2,-8-10 2</inkml:trace>
  <inkml:trace contextRef="#ctx0" brushRef="#br0" timeOffset="500">2 1067 38,'-7'-2'26,"12"-2"0,-3-1-3,-2-10-6,12 5-3,-4-13-4,10 4 0,3-19-2,5 6-2,7-16-1,7-2-2,-3-9 0,9-1-1,2-4 1,0 2-2,1-3 0,-3 7 0,-2 2 0,-6 14-1,-4 3 0,-6 9 0,-8 9-1,-7 6-1,-1 11-1,-12 0-3,6 12-2,-12-4-3,11 14-4,-10-9-7,3 4-11,7 10-4,-12-10 2</inkml:trace>
  <inkml:trace contextRef="#ctx0" brushRef="#br0" timeOffset="1016">1117 206 42,'8'2'22,"-9"-2"-1,1 3-3,0 6-3,-5-5-3,8 11-2,-11 0-1,6 11-1,-6 2-1,3 9 0,-7 0-2,6 12-2,-2 2 0,-2 6-1,-2-3-1,2 0 0,4-6 0,-1-2 0,4-7-1,-2-3 0,3-12-1,1-6-2,2-3-1,-1-12-3,9 4-7,-11-12-12,0-6-10,7 4-2,-6-13 3</inkml:trace>
  <inkml:trace contextRef="#ctx0" brushRef="#br0" timeOffset="1437">881 650 16,'13'10'31,"-17"-23"0,13 3-6,-1 3-8,-8-6-2,8 7-4,-6-9-2,12 8-2,-5-9-2,9 10 1,-4-6-2,9 7-2,-3-3 0,10 5 0,-6 0-1,6-1 0,-2 3-1,3 1-1,5-5 0,-1 2 0,2 1-2,0-4-1,10-3-4,-9-7-3,10 8-7,-6-8-10,-6-6-8,10 8 1,-13-16 1</inkml:trace>
  <inkml:trace contextRef="#ctx0" brushRef="#br0" timeOffset="1875">1849 70 45,'2'-25'29,"9"10"-12,1 6-1,-1-3-5,3 7-1,2 0-3,2 9-1,-2-3-1,4 9-1,-7 2 1,9 7-3,-9 1 1,2 4 0,-9-1-1,-3 11-1,-4-4 0,-6 7 0,-4-3 2,-7 5-3,-4 4 1,-2-1-1,1-3 0,1-5 0,-4 1 0,10-9-1,-1-2 0,2-9-1,11-5 2,0-9-1,6 4 1,1-5 0,5 0 0,2-5-1,3 2 1,0 3 0,2-2 0,0 6 0,5 5 0,-4-5 0,2 5 0,0 4 0,2 1 0,0 2 0,-4 0 0,4 4 0,-10-6 1,6 9-1,-9-7 1,-1 7 1,-2-5-1,-4 3 0,0-3 1,-5 2-1,-5-4 1,-10 0 0,0 1 0,-3-1-1,-3-3 1,-7 0-1,0 0 0,1-1-1,-1-3 1,3-4-1,1 0-1,1-10 0,3 2-1,0-7 0,7 4-3,-1-11-4,7 11-2,-4-7-12,4-5-13,11 11-1,-8-9 3</inkml:trace>
  <inkml:trace contextRef="#ctx0" brushRef="#br0" timeOffset="3297">2498 281 40,'3'2'21,"-8"-4"-3,4 1-1,1 4-3,-4-5-3,8 6-2,-9-8-2,10 9-1,-5-5-1,1 10-1,3-3 0,2 7 0,1 1 0,4 9 0,1-1 0,6 11 0,-4-1-2,8 3 1,-7-2 0,6 7 0,-5-7-1,6 2 0,-4-3-1,1-4 1,-2 0 0,-1-3-1,-3-4 0,2-6 0,-7-3-1,1-3 1,-4-4 0,-1-1-1,-2-3 0,0-2 0,-2 0 0,-2-2-1,4 0-1,-6-2-1,6 5-3,-7-9-2,10 10-6,-10-12-6,8-2-14,6 8-4,-8-13 1,12 6 2</inkml:trace>
  <inkml:trace contextRef="#ctx0" brushRef="#br0" timeOffset="3828">3061 368 43,'3'5'16,"-4"0"-2,-1 3 1,2 5-3,-3-2-1,-1 10 0,-2-6-2,1 10-1,-6-4-1,7 11 0,-11-6-1,4 10-1,-5 0-1,2 3 0,-4 5-1,2 3-1,-4-1 0,-1 3 0,-2 0-1,-2 3 0,-1-1 0,1-3-1,-3 3 1,2-2-1,3 0 1,-1-5-1,2-7-1,6-2 1,-2-3-2,5-11 0,8 2-2,-5-13-2,11 5-4,-4-15-2,10 3-11,1 2-12,-8-15-2,11 7 3</inkml:trace>
</inkml:ink>
</file>

<file path=ppt/ink/ink73.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04:55.468"/>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0 69 35,'2'0'13,"-2"-1"-1,1 2-1,-1-1 0,2-1-1,1 2-2,-1-1-1,3 0-2,0 0 1,5 2-2,-5-4 1,6 4 0,-4-4-1,7 2 0,-7-1-1,8 2 0,-5-4 0,3 3-1,-2-3 0,2 3 0,1-5 0,-1 3 0,-2-1-1,6 1 1,-6-3 0,2 5-1,0-1 0,1 1 0,-1-2 0,1 2 1,0-3-1,0 0 0,1-1 0,0 1-1,-2 0 1,0 0 0,-1-1-1,-1 1 1,2 0-1,-1 3 0,-1-3 1,2 1-1,-3-1 1,3 1-1,-3-1 0,0 3 1,0-2-1,-2 1 0,2 1 0,2 1 0,1 2 0,-2-1 0,1-2 0,2 0 0,4 3 0,-4 1 0,-1-4 0,0 0 1,-3 0-1,0 3 1,-5-3-1,3 0 0,-7 0 0,3 0 0,-3 3 0,3-3 0,-3 0-1,-2 0 0,4 0-2,-5 0 0,4 3-4,-5-3 0,8 7-3,-10-7-4,8 6-6,-1 4-10,-11-10-4,14 16 2</inkml:trace>
</inkml:ink>
</file>

<file path=ppt/ink/ink74.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04:58.781"/>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27 97 31,'-5'-5'12,"3"2"0,-4-1-2,4 3 0,0-1-2,-1-1 2,3 3-3,-5-2-1,5 2-1,-2 0-1,2 2 0,2 1-1,1 5 0,2 0 0,3 7 0,1 1 0,5 7 0,1 0 1,8 10 0,-6-2 1,6 3-1,0 0 0,1 4 0,-4-6-1,0 1 0,-1-5 1,-2-1-2,-4 0 0,5-1-1,-10-7 0,2-2 0,-2-1 1,2-1-1,-7 1-1,4-8 1,-4 0-1,-3-3 1,2 0-1,-1-3 0,-1 1-1,0-5-1,4 2 0,-4-5-2,5 9-4,-7-11-1,8 10-6,-2-6-11,-4-7-11,13 12 3,-10-18 0</inkml:trace>
  <inkml:trace contextRef="#ctx0" brushRef="#br0" timeOffset="594">716 146 31,'-7'-7'17,"7"10"-2,-3-4-4,0 1 0,1 1-3,-1 3-1,0 1-1,-2 1 0,3 6-1,-6 2 0,3 7 1,-7 2 0,4 10 1,-10-2-1,2 10-1,-9-2 0,4 13 0,-5-6-1,-1 12 0,-4-4-2,5 5 1,-5-2-2,6 2 0,-3 1 0,5 1 0,-1-1-1,1-5 1,-2-1-1,4-3 0,3-4 1,-2-1-1,2-9 0,1-7 0,6-1 0,1-9 0,4-6-1,1-4-1,1-2 0,3-8-1,2 4-4,-2-13-2,9 8-6,-8-4-12,-3-8-9,11 5 2,-8-9 0</inkml:trace>
  <inkml:trace contextRef="#ctx0" brushRef="#br0" timeOffset="3125">1407 36 31,'-5'-9'15,"5"5"0,-5-2-4,5 4-1,0 2-1,0-1-3,-1 7 0,1-3-1,4 9-1,-4-6 1,4 11-1,-3-6 1,-1 12 0,0 0-1,4 3 0,-6 2-1,4 3 0,-4 6 0,2-1-1,-2 1 0,2 1 0,-1 3-1,-3-2 1,-2-2-1,4 1 0,-6-5-1,6-2 1,-3-4-1,1-1 0,2-3 0,0-6 0,2-1 0,2-3 0,-2-3 1,0-4-1,2 4-1,-1-7 0,2 5 0,-3-3 0,4-1-2,-6-3-1,5 6-2,-3-9-1,2 7-2,-4-8-5,6 0-6,2 6-10,-9-13-1,10 12 2</inkml:trace>
  <inkml:trace contextRef="#ctx0" brushRef="#br0" timeOffset="3906">1251 529 21,'-3'-6'19,"6"6"-2,-3-4-1,5 1-1,0 5-1,-2-9-2,9 7 0,-2-10-2,4 10 0,1-6-2,8 6 0,-3-5 0,4 8-2,-2-3-1,4 5-1,-3 0 0,10 3-2,-5-5 0,0 7 1,3-10-2,-3 3 0,3-6 0,-5 0 0,-3-5 0,0 0 0,-8 1-2,-2 4 1,-3-4-1,-2 1-1,0 3-1,-3-4-1,2 4-3,-7-7-3,10 10-3,-10-13-4,8 13-9,-2 3-11,-7-9 1,9 9 2</inkml:trace>
  <inkml:trace contextRef="#ctx0" brushRef="#br0" timeOffset="6640">2264 147 22,'3'-3'13,"-6"-5"-1,3 1-1,0-2-1,0 2-1,5-3 0,-4 0-1,4 2-2,-1-1-1,4-5-1,0 5 0,3-1-1,3 3 0,0-2-1,0 0 0,5 3 0,-1-1 0,4 4-1,-4 2 1,1 1-1,1 1 0,-4 7 0,3-1 0,-5 4-1,-2 1 1,-1 4 0,-3-3 0,-1 7-1,0-7 1,-2 6 0,-5-2-1,1 2 1,-1 2 0,0-1 0,-1 4-1,-3-2 1,-6 2-1,4 1 1,-6-1 0,-2 2 0,-1-3-1,-3 3 1,-2-5 0,-1 4-1,-4-4 1,2 0-1,2-1 0,-2-2 1,3-4-1,0-4 0,2 2 0,4-6 1,2-1-1,2-2 0,4-1 0,-1-2-1,5 0 1,2-2 0,2 1-1,1-1 1,1 2 0,2-2-1,2 2 1,4-1 1,-1 2-1,7-2 0,-3 1 0,5 1 0,1 1 0,1 0 0,1-1 0,0 4 0,1-2-1,-1 4 1,-1-2 0,-4 3 0,1-2 0,-4 6 1,-2-6-1,-1 7 0,-2-3 0,-2 7 0,-3-4 1,0 0-1,-5 0 0,0 0 1,-4 0-1,1-3 0,0 3 1,-4-2 0,2-1 0,-3 1 0,-3 1 0,4 1 1,-5-2-1,1 4 1,-5-4-1,1 1 1,-2-1 0,-1-1-1,-1-4 2,-1 6-2,-3-9 0,2 2 0,-4-5 0,2 3-1,0-3 0,-3-3 0,1 0 0,-1-2 0,0 2-1,-2 1 0,3-1-1,-1-1-2,6 4-2,-4-3-2,9 8-4,-7-7-6,4 1-11,12 11-6,-12-12 2</inkml:trace>
  <inkml:trace contextRef="#ctx0" brushRef="#br0" timeOffset="7937">2897 157 33,'-8'2'17,"8"1"-2,-3 2-1,1 0 1,2 3-3,-1-3-2,4 6-1,-3-4-1,10 4 0,-9 2-1,11 2-1,-2 0-1,1 6-1,-3-3 0,9 5 0,-6-1-1,6 5-1,-2-3 0,3 5 0,-2-6-1,4 3 1,-6-1-1,6 1 0,-7-6 1,2 2-1,-3 0 0,1-1-1,-5-2 1,3 3 0,-4-5-1,0 1 0,1 0 0,-2-1 0,-1-1 0,0-3 0,-2 0 0,-1-3 0,3 0 0,-5-1 1,0-2-1,2 1 0,-2-3 0,1 0 0,-1 0-1,0-2 0,0 4-1,-1-4 1,2 0-1,-1-3 0,2 3-2,-5-3 0,6 7-3,-8-7-2,10 6-3,-10-9-6,5 3-10,3 7-7,-11-14 1,13 10 2</inkml:trace>
  <inkml:trace contextRef="#ctx0" brushRef="#br0" timeOffset="8640">2897 906 41,'10'-13'22,"-10"-5"1,8-2-5,-1 2-3,0-8-4,2 3-1,-2-4-3,8 2 0,-5-7-2,9 1 0,-4-7-2,8 4 1,-3-4-1,4 4 0,-2-3 0,2 1-1,-1 1 0,0 8 0,-1-3-1,-1 6 1,-5-4 0,1 9-2,1-4 1,-3 6 0,-4 1-1,1 0 1,-4 6 0,-2 0-1,1 4 0,-4-1 0,1 4-1,-3 0-1,2 3 0,-4-4-3,6 8-1,-7-11-3,9 14-4,-11-11-3,9 11-10,2 4-11,-12-9 2,11 13 2</inkml:trace>
  <inkml:trace contextRef="#ctx0" brushRef="#br0" timeOffset="61734">3799 438 21,'0'3'15,"-10"-6"-2,6 4-1,-4-2-1,5 1-2,-5 1 0,6-1-2,-1 0-1,1-1-1,2 2-1,0-2-1,7 1 0,-6 0 0,9 1 0,-3-1 0,4 4 1,-3-4-1,9 1 0,-6 1 0,2-2 1,2-2-1,0 2 0,-2-3-1,7 0 1,-5-1-1,6 1 0,-5-3-1,6 2 0,-4-2 0,0 3 0,2-4 0,-6 4 0,1 0 0,3 3 0,-3-4-1,0 4 1,-1-3-1,4 6 2,-6-3-2,4 0 0,-2 0 0,0-3 1,1 3-1,-2-3 0,-1 0 0,1-1 1,2 1-1,-2 3 0,1-3 1,3-1-1,-6 1 0,3 2 0,-1-1 1,-2-1-1,1-1 0,-3 1 1,5 2-1,-6-1 0,0 0 1,2 2-1,-2 0 0,0 2 0,0 0 0,2 1 0,-3-3 0,1 1 0,-1-1 0,-1 2 1,1-2-1,-2 0-1,0 2-1,-2-4-2,2 7-2,-7-8-3,7 12-6,-8-2-11,-5-10-11,8 13 3,-13-14 1</inkml:trace>
  <inkml:trace contextRef="#ctx0" brushRef="#br0" timeOffset="62656">4107 22 34,'-5'-5'19,"8"6"-2,-3-1-4,0-3 0,2 5-4,-4-2-3,4 3 0,-5 0-2,4 4 0,-1-1-1,0 7 0,0-3 0,4 5 0,-8-2 0,8 5 0,-4-2 0,1 1-1,-1 2 0,2 1 0,-4-1 0,4 4-1,-4 3 0,2-1 0,-1 1 0,-3-2 0,0 2 0,2 0 0,-3 1 0,2-1 0,1-7 0,0 4 0,2-2-1,0 1 1,0-5-1,2 1 0,-2-1 0,0-1 1,0 0-1,0 1 0,-2-4 0,2-4 1,0 5-1,0 0 0,0-1 2,0-1-2,0-3 0,0 1 0,0-3 0,2 3 0,-2-6 0,2 0 0,-1-1 0,1 0 0,1 1 0,-3-1 1,0 0-1,0 2 0,0-2 0,0 2 0,0-2 0,0 2-1,0-3-1,-3-2-1,8 3-2,-10-9-5,12 6-9,-3 5-15,-7-19-1,11 11 1</inkml:trace>
</inkml:ink>
</file>

<file path=ppt/ink/ink75.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05:29.250"/>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210 471 22,'0'2'17,"-8"-7"-1,5 5-4,-1-3 0,1 3-1,1 0-3,1-2-1,1 5-2,0-3-1,3 2-1,0-2 0,7 1 1,0-2-1,5 2 1,-2-4 0,8 3 0,1-5 0,6 2 0,-4-2-2,1 2 0,-2-2 0,2 3 0,-3-3-1,3 4 0,-5-1 1,-2 2-1,2-3 0,-1 5 0,-1-6 0,5 1 0,-3 0 0,0 1 0,-1-3 0,-4 4 0,3-3-1,-3 1 2,-2 3-2,0 0 1,0 0-1,1 2 0,4 1 0,-5-3 0,0 3 0,2-3 1,-4 0-1,4 3 0,-2-3 0,-3 0 1,0-3-1,-2 3 1,4 0-1,-8 0 0,5-3 0,-3 3 0,1-3 1,-1 3-2,-2-4 1,-1 4-1,0-3 1,-1 3 0,0 0-1,-2-3-1,1 6-3,-4-6 0,6 6-2,-8-6-2,10 9-5,-11-9-4,7 3-5,3 7-7,-14-11-1</inkml:trace>
  <inkml:trace contextRef="#ctx0" brushRef="#br0" timeOffset="1625">220 650 24,'-3'-5'8,"6"7"-1,-5-4 0,6 6-2,-3-4-1,4 3 0,0-3 0,2 3 0,1-3 1,3 2 0,4 4 0,2-6 0,-1 7-1,2-7 0,5 5-1,2-5 0,-1 5 0,3-9 1,4-2 0,-5-1 0,10-2 1,-6-1 0,1-3-1,-1-4 0,-3 4 0,-2-1-1,1 6-1,-4-2 0,-8 7-1,3 3 0,-2 0 0,-2 6 1,-3-4-2,-4 4 1,4-3 0,2 4 0,1-5-1,-3 1 0,1-3 0,1 3 1,1-3-1,1 0 0,-2 0 0,1 0 0,-3 0 0,1 0 1,1 0-1,-2 0 0,1 0 0,-2 0 0,-1 0 0,0 0 0,-2 0 1,3 0-1,-1 0 0,-3-3 1,0 3-1,-2 0 1,2-5-1,-2 5-1,1-5-3,2 7-2,-4-7-6,4-3-10,3 11-12,-13-16 1,14 13 0</inkml:trace>
  <inkml:trace contextRef="#ctx0" brushRef="#br0" timeOffset="2375">967 0 23,'10'7'24,"-7"-7"-11,2 6 0,2 4-1,-1 3-5,7 5-2,-1 1 1,8 7-1,-1 0-1,8 4 0,-4-2 0,3 4-1,0-6 0,2 2 0,-2-4 0,-1 2 0,-5-8-1,1 2 1,-5-4-1,1 1 0,-4-4 0,-5 0 0,-3-4 0,-2 4 0,-6-3 0,0 2-1,-5 1 1,-4 1 0,-4 3-1,-4 4 0,-5 5 0,-6 3-2,-7 4 0,-6 1-3,-2 7-3,-10-2-5,5 2-10,-6 8-12,-12-15 0,13 10 1</inkml:trace>
  <inkml:trace contextRef="#ctx0" brushRef="#br0" timeOffset="2984">389 34 20,'8'7'25,"-26"-11"-4,10 14-9,-3-3 1,-7 7-5,1 4-2,-4 8-1,4 7 0,-6 8-2,0 4 1,-5 6-2,2 3 0,-2 3 0,2 8-1,0-11 1,1 3-1,0-8 0,7-4 0,2-6 0,5-4-1,2-9 1,6-7 1,1 1-1,6-4 1,1-6 0,1 1 1,2-4 0,5 1-1,-1-3 1,3 0 0,0-2-1,-1-1 1,-1-2-1,6 1 0,-5 1-1,1-2 0,-2 2-1,-1-2-1,2 3-1,-4-3-3,5 8-2,-7-6-4,15 6-6,-10 2-7,2-7-10,13 13 1,-8-8 1</inkml:trace>
</inkml:ink>
</file>

<file path=ppt/ink/ink76.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06:22.968"/>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267 44 32,'-9'-6'14,"9"6"0,-7-5-2,4 3 1,1-1-3,-1 1 0,3 4-2,-3-5-1,3 6-1,-2-5 0,4 7-1,-6-10 0,6 7-1,-2-2-1,0 0-1,0 0 0,2 0 0,-2 0-1,4 0 0,0 0-1,2-2 1,-2 1 0,4-1 0,-3 0 0,5 2 0,-4 0 1,2 0-1,-1 0-1,1 4 1,0-3 0,1 1 0,0 1 1,0-1-2,-1-2 1,3 0-1,-2 1 1,0-1 0,0 0 0,-1 2-1,-2-2 1,4 2-1,-3-1 1,1 1-1,-1-2 0,1 2 1,-2-2-1,3 0 1,-1 1-1,0-1 1,0 0-1,0-1 1,1 2-1,0-1 1,0 0-1,-1 0 0,0 0 0,2 0 1,-3-1-1,2-1 0,1 0 0,-2 2 0,1-1 0,-3-1 1,2 2-1,-1 0 0,0 0 0,1 0 0,0-2 1,2 1-1,-2-1 0,2 0 0,0 1 0,1-1 0,-3 1 0,-3-1 1,4 0-1,-4 2 0,6 2 0,-4-2 0,2 0 0,-2 0 1,3 0-1,0 0 0,-4 0 0,2-3 0,-1 3 0,-2 0 1,-2 0-1,2 0-1,0 0 1,-2 0 0,2 0 0,-1 0 0,-1 0 0,5 0 0,-5-4 0,4 4 0,-2 0 1,1 4-1,-1-8 0,2 8 0,-4-4 0,-1 0 0,1-4 0,0 4 0,-1 0 0,0 0 0,-1 0 0,-1 0 0,2-3 1,3 3-1,0 0 0,-3 0 0,-1 0 0,6-3 0,-6 3 1,1 0-1,-2 0 0,0 0 0,0-3 0,2 3 0,-2 0 0,0 0 0,0 0 0,0 0 0,0 0 0,1 0-1,-1 0 1,0 3-1,0-6 1,0 3-2,4 0-1,-11-4-3,14 8-8,-14-8-9,4 1-13,6 6-1,-8-6 0</inkml:trace>
  <inkml:trace contextRef="#ctx0" brushRef="#br0" timeOffset="3391">0 677 40,'-3'-5'17,"9"5"-2,-1-5-2,3-2-2,4 1-3,-2-6 0,6 3-1,-3-5-2,5 1 0,2-6-2,1-1 1,2-4-2,4 6 0,-3-8 0,1 8-1,-1-5 0,-1 2 0,-5 5-1,2 1 1,-5-1-1,-2 3 1,0 0-1,-1-4 0,1 3 0,0-1 0,2-3 1,0 2-1,1-4 0,0 1 0,4-3 0,-3 6 0,1-2 1,0 2-1,-5 1 0,-2 5 0,-3 4 0,-3 3 0,-3-1 1,-2 4 0,-3 4-1,1-1 1,-1 0-1,-2 4 1,0-1-1,0 1 0,0 4 0,-1-1 0,2 0 0,-1-1 0,-1 3 0,2-1 0,-2 2 0,1 0 0,0 4 0,0-1 0,-1 2 0,1 0 0,-4 0 0,3 1 0,-2 1 0,-1-1 0,0 4 0,-1 0 1,-2 0-1,1 0 0,-1 4 0,-1 1 0,2-2 0,-1 0 1,4-5-1,-2 2-1,-1-2 1,4-4 0,0-7 0,3 3 1,0-4-1,1-2 0,1-1 0,2-1 0,0 0 0,0-2-1,0 1 1,2-4 0,0 3-2,-1-6-1,3 6-2,-3-8-3,6 7-5,-2-4-11,-5-8-9,13 10 1,-8-14 1</inkml:trace>
  <inkml:trace contextRef="#ctx0" brushRef="#br0" timeOffset="4344">808 284 18,'1'10'14,"-14"-9"-3,8 11-1,-6-3-2,6 4 0,-3 0-3,-2-3 1,3 8 0,-3-2-2,2 4-1,-3 0 0,4 2-1,-1-2-1,0 3-1,1 1 0,2-1 1,2 0-1,0 1 0,1-1 1,2 0-1,2-4 0,1 1 0,2 0 0,1-1 0,1-3 0,3 1 1,0-4-1,1 1 1,4-4 1,-2 0-1,0-3 1,2 2 1,-4-7 0,4 4 1,-5-7 1,5 4-1,-4-8 0,1 0 0,-1-6 0,3-1 0,-3-4-1,5-3 0,-4-3 0,3 0-1,-4 0 1,2 0-1,-6-3 1,4 2-1,-4-1 1,0 1 0,-1-6 0,-1 6-2,0 0 1,-2-1 0,-1-1 0,0 6-1,-2-3 0,-2 3-1,2 1 1,-3-2 0,-6 4 0,8 3-1,-7-3 1,3 1-1,-5 0 1,0 9-1,2-1 1,-2 1-1,-2 3 0,-1-1 0,-3 4 0,-1 0 0,1 4 0,-4-4-1,-1 3 0,-4 3-2,2 4 0,-1 0-2,1 8-5,-7-7-6,7 7-11,2 8-9,-14-6 0,12 9 2</inkml:trace>
</inkml:ink>
</file>

<file path=ppt/ink/ink77.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10:50.578"/>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1103 0 32,'2'16'16,"-6"2"-1,3-1-1,-3 5 1,1-2-4,1 9-1,-1-3-2,2 4-2,-4-1 0,5 0-2,-4 2-1,1 2 0,3 0 0,0-1-1,-3-1 0,3 2 0,-2 3 0,0 1 0,1-3-1,-1 9 1,-1-7-1,1 3 0,1 3 0,-1-3 0,-1-3 0,1 2 0,-1-4 0,1 0 0,-1-3 0,1 0 1,1 0-1,-1 3-1,0-3 1,2 2-1,-1-2 1,-1-2 0,2-1-1,0-1 0,0-4 0,0 0 1,0 1-1,0-2 1,0 2 0,0-3-1,3 4 0,-1-4 1,0 3-1,-1-2 0,1 4 0,-1-7 1,1 4-1,0-3 0,-2 4 1,0-1-1,1 1 0,1 2 0,-2-1 0,2 1 1,-1-2-1,-1 2 0,0-3 1,2 0-1,-4-2 0,2 0 0,2-1 0,-2 0 0,0 1 0,2-5 0,-2 2 0,1-3 0,1 1 0,-2 0 0,2-3 0,-2 2 0,0-2 1,1 0-1,1 0 0,-2 0 0,3 0 0,-3 0 0,0-1 1,2 1-1,-6 0 1,3 0-1,-1 3 0,1-3 0,-1-2 1,0 4-1,1 0-1,-1 1 1,2-4 0,-2 1 1,2-4-1,-1 6 0,-1-2 1,0 0-1,1 3 0,-3-1 1,1 1 0,2 2-1,-3-1 1,1 4-1,0-2 0,1 2 1,-1 2-1,1-1 0,0 4 0,1-7 0,-1 7 1,1-1-1,-1-3 0,0 0 1,1 2-1,-1-1 1,0-2-1,1 5 0,1-3 0,-2 3 0,2-3 0,-3 3 0,3-3 0,-2 1 0,0-1 0,1 3 0,1-5 0,-2 4 0,1-2 0,-1 1 0,2 2 0,-2-3 1,4 1-2,-4-1 2,-1 2-1,1-1 0,2 1 1,-3-4-1,1 2 0,1-1 0,-1 1 0,0 2 0,2-6 0,-1 2 0,1-1 0,-2 0 0,2-1 0,0 1 0,-1-2 1,-1-1-1,2 1 1,-2 0-1,2 2 0,0-1 0,0-2 0,-1 1 1,1 1-1,0 1-1,1-1 1,-1 1 0,0-4 0,0 2 0,2-2 1,0 1-1,-1 1 0,-1 3 0,3-2 0,-1 1 0,-2 0 0,3 2 0,-3 4 0,0-1 0,0-1 0,-1 2 0,1 2 0,0-3 1,-2 4-1,0 0 0,1 4 0,2-4 0,-2-1 0,-1 6 0,-1-1 1,1-1-2,-1 3 2,3-1-1,-2-2 1,-3 6-1,4-2 1,1 0-1,0-4 0,-5 4 0,2-3 0,-2 4 1,0-3-1,5 1 0,-7-1 0,4-3 0,0 3 0,4-1 1,-1-1-1,0 1 0,0-4 1,0 2-1,-1 5 0,-1-8 0,2 3 0,0-4 0,-2 3 0,1-4 0,2 5 0,-1-4 0,-1 3 0,-3 2 0,3 1 1,-1 6-2,0-3 2,1 3-1,-2-1 0,1-1 0,2 2 1,-3 0-1,1-3 0,0 0 0,-1 1 0,0 3 1,-1-1-2,0 1 1,2 1 0,-1 3 0,-1 0-1,1 0 2,0 0-1,-2-1 0,3 2-1,-1-4 2,0 3-1,1-3 1,0 3-2,-1-2 1,3 4 0,0-4 0,-2 2 1,2 0-1,2 3 0,-2-3 0,0 2 0,0 1 1,0 1-1,0 0 0,0 3 0,0 3 0,2 1 0,-2 1 0,-2 1 0,2 1 0,0-4 0,0 5 0,0-2 0,0-2 0,-2 1 0,2 1 0,0-2 0,0 2 0,-1 0 1,1 4-2,-2-4 1,2 1 0,-5-1 0,5-1 0,-3 4 0,0-1 0,1-1 0,-1-2 1,-1 1-1,3-3 0,-1 1 0,1 0 0,1-1 0,-2 0 0,0-2 0,2-3 0,-1 6 0,-1-6 0,0 4 0,1-1 0,1-3 1,-2 3-2,0 3 1,2 1 0,0 1 0,0 3 0,0-1 0,0 1 0,0-1 0,0 2 1,0-7-1,0 7 0,0-3 1,0-6-2,2 1 2,-2-6-1,0-2 0,2-1-1,-1-4 1,1-5 0,0-5 0,-2 1 0,1-4 0,-1-4 0,2 3 0,-2-4 1,-2 0-1,2-4 0,0 3 0,0-9 0,0 1-1,0-7 1,0 1-1,2-7 0,1-3-3,-3-4-1,5 4-4,-10-15-13,5 2-18,5-2 1,-8-7-1,3-2 2</inkml:trace>
  <inkml:trace contextRef="#ctx0" brushRef="#br0" timeOffset="3093">31 1827 26,'-4'3'23,"-7"-6"-2,6 6-1,0 1-5,-1-8-3,7 11-2,-2-10-1,5 12-2,0-9-1,6 10-1,-1-5 0,8 7 1,1-4 0,7 3-1,2-3-1,8 4 0,3-7-1,4 3 1,1-5-1,10 0-1,-4-1 0,5 0 0,2-1 0,1-1-1,-6 2 0,8-2 0,-8 1 1,0 3-1,3-4 0,-6 5 0,0-2-1,-1 2 1,-2-2 0,-3 3-1,3-2 1,-4 2-1,-2-2 1,2-1-1,-2 0 0,-1-1 0,2-2 1,-1 0-1,0-2 0,1-4 0,-2 2 1,-2 1-1,2-4 1,-2 3-1,0-5 0,-2 1 0,-1 2 0,0-1 1,-5 1-2,3 2 2,-5-2-1,1 3 0,-3-1 0,1 1 0,-2 3 0,3 3 0,4-3 0,-4 0 0,4 5 0,-1-1 0,-4-4 0,1 4 0,0-2 1,-4 0-1,1 1 0,1-1 0,-1-1 0,2 1 0,1 1 0,4-1-1,1-2 2,2 1-2,-5-1 1,3-1 1,2-1-1,-4-1 0,4 1 0,-2-1 1,2 1-1,-2-1 0,5 0 0,-3-2 0,0 0 0,-3-1 0,-6-1 0,-2 1-1,-6 1-2,-6-2-1,3 7-4,-16-8-8,1 8-24,-4 6 0,-13 1-1,-5 8 1</inkml:trace>
</inkml:ink>
</file>

<file path=ppt/ink/ink78.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10:47.187"/>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98 23 41,'-1'-5'17,"-6"-3"-1,6 3-2,-1 4-2,0-3-3,6 9-1,-3 0-2,6 10-1,-1-1-1,7 8 0,-1 0 0,6 9 0,-3-1 0,5 6 1,-4-4-2,5 4 1,-4 0-1,2-3 0,-2-1 1,3 4-2,-4-7 1,2-1-2,-8-5 1,1 0-1,-2-5 0,2-4 0,-4-4-2,-1-3 0,-4-4 0,3-2-2,0 1-2,-5-8-5,8 7-4,-10-7-8,4-4-9,1 8-4,-4-8 1</inkml:trace>
  <inkml:trace contextRef="#ctx0" brushRef="#br0" timeOffset="453">13 587 44,'-8'2'20,"5"-1"2,1-1-5,2-6-2,6 4-1,-2-12-2,14 2-1,-3-11-3,14 2 1,1-12-3,11 3-1,5-11-1,3 2 0,5-7-2,5 4 0,-5 3-2,2-4 1,-6 11-3,-8 2 0,-2 7-4,-6-3-3,-3 17-6,-9-8-8,-1 7-12,2 10-3,-8-4 2</inkml:trace>
</inkml:ink>
</file>

<file path=ppt/ink/ink79.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10:48.859"/>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20 25 47,'-1'-5'25,"-8"-2"1,8 4-5,1 2-5,-5-6-4,6 7-3,-6-2-3,10 4-2,-6-2 0,4 5-2,-1-2-1,6 5 1,0 5-1,4 5 0,4 2 0,2 6 1,3 2 1,2 4-1,0 1 0,2 3 1,-4-2-1,1 2-1,-4-4 1,3-1-1,-6-1 0,6-3 0,-8-2-1,2-1 0,-2-4 1,2 1-1,-3-5 1,1-3-1,-5-1 1,0-4-1,-5-2 0,2-1 1,-1-1-2,-4-4 1,1 1-2,-1-4 0,4 3-1,-4-7-1,6 6-2,-6-7-3,8 6-3,-8-11-5,13 5-7,-4 1-10,-3-7-2,11 7 2</inkml:trace>
  <inkml:trace contextRef="#ctx0" brushRef="#br0" timeOffset="547">818 51 42,'-1'-3'20,"2"3"-2,-4 1-1,-4 3-2,2 5-2,-6-1-3,3 9-2,-10 2-1,0 14 0,-9-2-1,4 11-1,-8 1 0,2 10-1,-9 6-1,3 5 0,-6-1-1,7 1 0,-6 3-1,6-2 0,-2 3 1,5-1-2,3-5 0,3-8 0,5 0-2,2-12-1,10 0-2,-5-16-3,15 4-7,-6-17-8,3-13-13,4 11-1,-5-17 2</inkml:trace>
</inkml:ink>
</file>

<file path=ppt/ink/ink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80.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11:01.031"/>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218 39 28,'0'-10'17,"7"3"-2,-5 1-1,-1 3-1,1-1-2,-2 1-2,1 3-2,-2 0-2,1 0-2,0 3-1,0 1-1,-2 2 0,1 4 0,-1 3-1,-1 3 0,-1 7 1,-1 5 0,-1 3-1,-4 1 1,0 1-1,2 0 1,-2 2-1,-1-2 1,2-4 0,1-1-1,3-3 0,4-4 1,-3 0-1,4-5 0,0-3 0,4-3 1,-3-2-1,1-3 0,0-2 0,4-1 0,-3-2 1,4 2-1,-2-4 1,3 0-1,-3-1 1,8 0-1,-3 0 0,3-1 0,-1-1 1,1 2-1,0-2 0,2 4 0,-1-3 1,1 4-1,-2 2 0,0 1 1,1 1-1,0 4 0,0-2 0,-1 4 0,-2 0 0,-1-2 1,-2 2-1,4-1 1,-4 1 0,-3 3 0,0-1 0,0 2 1,-5-1 0,5 4 0,-9-1 1,4 2-1,-1-2 1,-3 2 0,-4-2-1,2 2 1,-7-1 0,3-1 0,-7 0-1,2-3 0,-6 2 0,5-2 0,-6-5-1,1 2 1,-2-5-1,0-2 1,-5-6-1,5 0-1,-2-4 1,1-4-1,-1-4 0,2 0-2,4-6-2,-6-7-2,15 7-6,-6-11-12,2-4-12,14 10-2,-6-17 2</inkml:trace>
  <inkml:trace contextRef="#ctx0" brushRef="#br0" timeOffset="922">269 32 8,'-3'4'29,"9"5"2,-10-12 2,4 6-20,6 4 2,-3-7-2,9 8-3,-7-8-1,15 8-2,-7-8 1,10 7-2,-2-9-1,7 4-1,0-9 0,6 4-1,1-5-1,1 1 0,3-4-1,-3 1 0,1 2 0,-1 0-1,-5 1 0,2 4 0,-5 3-2,-2-3 0,7 6-2,-10-3-2,11 6-5,-14-9-9,11 3-15,2 3-2,-7-9-1,5 6 1</inkml:trace>
  <inkml:trace contextRef="#ctx0" brushRef="#br0" timeOffset="1469">2018 68 32,'2'3'31,"-16"-3"-3,6 0-9,-3 4-2,-1-4-7,1 6-3,-2 1-3,3 2-1,-3 6 0,-1 1-1,-5 7-1,4 3 1,-3 0-1,-2 4 0,1 1 0,0 3-1,3 0 0,0-3 0,2 2 1,3-1-1,1 3 0,5-3 0,-1-3 0,6 4 0,0-7 0,5 2 0,0-4 0,3-1 0,2-2 0,1-4-1,2-3 1,2-1 1,0-3-1,6-3 1,-3-1 0,4-3 1,0-4 1,3-4-1,-2-2 0,8 1 0,-4-6 0,-1-1 1,-2-3-1,1-2 0,-2 0 0,0 0 0,-6-1 0,1-1 0,-5 1 0,0-1-1,-3-4 0,1 2 0,-4 0 0,-1-3 0,-1-3 0,2 4 0,-2-4 0,1 2-1,-6 0 1,2 0-1,-2 2 1,0 1-1,-2-2 0,2 6 1,-10-2-1,7 3 1,-5 3-1,0 0 0,1 6 1,-4 0-1,-1 6-1,-3 0 0,-6 3-1,1 0 0,-3 8-1,-5-3-1,1 8-1,-10-6-2,5 15-3,-14-12-5,16 15-8,-6-3-11,0-7-3,10 8 2</inkml:trace>
  <inkml:trace contextRef="#ctx0" brushRef="#br0" timeOffset="3328">460 1227 23,'-9'-10'16,"13"7"-1,-9-4-2,3 1-1,1 4 1,-6-3-3,5 4-1,-3-3-2,0 3 0,-1-2-2,1 1-1,-2 0-1,3 2 0,-5 0-2,3 2 0,-1 1 0,1 2 0,-4 0-1,3 3 0,-3 5 1,0-3-1,-3 10 1,2-4-1,-4-3 1,2 10-1,-4-4 1,3 1-1,1 3 0,-1 1 1,1-1-1,2 1 0,-2 4 0,0-4 1,1 3-1,-3-1 0,5 0 0,-1-3 0,-1 3 1,-1-2-1,5 1 0,2-1 0,-3 0 0,4-1 0,-1 0 0,6-3 1,-2 2-1,2-2 1,-1 0 0,2-1 0,2 4 1,2-4-2,2 3 2,-2 0-1,3 0 1,2 0-1,0-4 0,1 2 0,-2-12 1,5 8 1,-1-9-2,4 3 1,-2-5-1,1 1 1,0-3-1,3-1 1,-3 1-1,4-3 0,-2-1 0,1-6 0,-1 2 0,1 0 0,-3-3 0,-1 2 0,1-4-1,2 2 1,-5-2-1,5-6 1,-1 4-1,-4-6 1,3-1-1,-2-1 1,-3 1-1,-4 2 1,1-2 0,-7 7 0,-1-9 0,-3 10 0,-3-1 1,4 1-1,-8 1 1,2-3-1,0 3 0,-2 2 0,-2 2-1,1-2 1,-1 6-1,-1-1 0,0 3 0,-5 3 0,2 0-1,-6 5 1,3 2 0,-6 0-1,4 6-1,-4-3-1,5 4-1,-4-4-2,9 11-4,-7-14-11,11 0-15,4 11-3,-4-10 2,6 4 1</inkml:trace>
  <inkml:trace contextRef="#ctx0" brushRef="#br0" timeOffset="12672">1414 1841 27,'-12'-1'19,"12"4"-1,-1-5 0,2-1-4,4 3-3,0-5-2,5 4-2,0-8 0,8 6-2,-2-7 0,10 4 0,-1-10-1,5 3 0,1-5-1,5-4 1,0-5-1,2-3 0,5-7-1,-1-2 1,3-5-2,-6 0-1,7-3 2,-10-1-2,2 3 1,-5 2-1,-7 3 0,-1 7 1,-4 4-1,-5 7 1,-4 1-1,-4 10 0,-1 1 1,-2 5-1,-5 2 1,1 1-1,-1 2 0,0 2 0,0 0 0,-1 4 0,1 2 0,-2 4 0,-3 2 0,2 4 0,-1 7 0,0 1 0,-1 1 0,-4 3 0,4 2 0,-4 6 1,0-2-1,1 3 1,-2 2-1,-1-2 0,-1 3 1,1-3 0,-1 4-1,3-4 0,-3-5 0,5-3 1,-2 0 0,-1-3-1,2-6 1,3-2-1,-4-4 2,6 2-1,0-3 0,1 1-1,-1-6 0,1 0-1,2-2 0,-1-5-2,2 0-2,-2-8-3,4 9-12,-5-4-16,-1-13-1,1 8 1,-11-10 1</inkml:trace>
  <inkml:trace contextRef="#ctx0" brushRef="#br0" timeOffset="13719">231 2528 26,'-8'-15'14,"8"8"-3,-1 1-1,1-1-2,1 1 0,3-4-2,0 4-1,5-3-1,-1 3-1,3-2 0,6 1-1,1-1 1,2 0-1,3-5 0,3 5-1,0 1 1,0-1 0,7 3-1,-8 0 0,1 2 0,-3 3 1,-2 5-1,-1 0 1,-5-7 0,-2 10 0,-3-4 1,1 5 0,-7-2 0,4 1 1,-5 0-1,-1 5 1,-4 4 0,2 0 0,-3 8-2,-2 1 2,-2 2-2,-1 6 1,-3-3-1,1 6 0,-5-2 1,4 4 0,-4-5-1,-2 5 1,1 5 0,-2 2 0,-2-1-1,0 3-1,4-6 1,1 2-1,-1-2 0,4-1-1,6-10 0,-2 2 0,4-9-1,-1 1 1,4-3-1,-1-4-2,4 3-1,-4-9-3,4 9-6,-6-16-9,1-3-14,6 4-2,-12-12 3</inkml:trace>
  <inkml:trace contextRef="#ctx0" brushRef="#br0" timeOffset="14375">156 3157 45,'0'-12'31,"6"-1"-11,11 7-2,-2-7-2,8 6-3,-5-6-3,16 7-3,-8-7-1,9 8 0,1-5-2,5-1-1,-1 2-1,-3-2-1,1 3 0,-2-2 0,0 4-1,-4-4-2,-1 10-3,-12-7-9,8-6-21,-1 15-1,-8-17-1,3 14 0</inkml:trace>
  <inkml:trace contextRef="#ctx0" brushRef="#br0" timeOffset="15390">1617 2712 29,'-5'-10'18,"9"8"-2,-4-4-2,-2 1-2,5 0-1,-3-1-3,8 2-1,-4-2-2,7 1-1,-3-3 0,6 4-1,0-4 0,6 5 0,-2-2 0,4 2-1,-4-2 1,1 3-1,3 1 0,-3-1 0,-2 2 0,-2 2 0,-1-1-1,3 4 0,-4 0 0,-2 0 1,-1 2-1,2-1 0,-6 4-1,4-2 1,-5 0 1,2 5-1,-7-1 1,1 4 1,-2-1-2,-3 4 0,-4 1 1,0 6-1,-5 0 0,-2 0-1,0 5 1,-4 5 0,-1-2 0,2 0-1,-5 2 1,0-2-1,-2 2 1,7-3 0,-3-4-2,1-3 2,4 2-2,-1-4 0,2-1 0,2-3-1,2-2 0,-1-4 0,6-1 0,-6-3 0,6 0-2,-1-5 2,4 0 0,0-2 0,3 0 1,-2-3-1,2 2 1,0-1 0,2-1 0,-1 2 0,-1-4 1,2 4 0,3-4 0,0 4 1,1-2-1,1 2 1,-2-2 0,3 3 0,0 0 0,2 0 0,0 1 0,0 2 0,-2-2 1,3 2-1,3 1 0,-3 2 0,1 1 0,-1 3 0,1-3 1,1 6-1,-4-6 0,3 3 0,-2-5 0,1 0 0,-2-4 0,4 1 1,-2-4 0,6 1 0,-6-9 1,6 4 0,-1-8 0,2 1-1,0-8 1,2 0 0,-1-8-1,3-3 0,-1-1 0,2-2 0,0-4-1,0 0 1,0 2-1,0 1-1,-3 4 0,-1 3 0,-5 1-1,0 6-1,-2 7-2,-7-6-2,8 13-6,-15-6-12,1 1-15,2 10 1,-6-3-2,4 6 3</inkml:trace>
  <inkml:trace contextRef="#ctx0" brushRef="#br0" timeOffset="16906">571 3833 49,'-10'-11'22,"6"4"1,-8 4-4,1 3-5,-1 10-4,-6-4-3,0 11-3,-3-1 0,3 7-2,-4 1 0,6 2-2,-2 7 1,5-1-1,4-4 1,6 6-1,3-3 1,3 0-1,6-1-1,0-1 1,5-3 1,-1 2-1,0-4 1,3 4 0,-1 0-1,0-1 1,0 6 0,-1-2 0,1 0 0,0 0 0,-4 1-1,3 1 1,-3-4 0,-1 1 1,-5-4-2,3 1 2,-8 1-2,0 3 1,0-6 0,-7 1 1,1 0-2,-4 0 1,-5-3 0,-4-1-1,2 0 1,-4 0-1,-4-4 0,2-3 1,0-4-1,5-1 0,0-5 0,2-2 0,-1-3 0,6-1 0,3-6 0,-1 1 0,-1-6-1,7 1 1,0-2-1,1-3 1,4 1 0,0-3 0,1 7-1,-2-4 1,6-1 0,-2-1 0,2-2 0,-3-1 0,8 1 0,-1-1 1,1-4 0,1 1-1,0-2 1,5 6 0,-1-7 0,6 0-1,-5 0 1,5-2 0,1-3 0,4 2-1,-1-1 1,0-6 0,6 0 0,0 2 0,-5 2 1,3-1-1,-3-1 0,2 1 0,-6-3 0,1 0 0,-4 4 0,-3-4 0,-1 5-2,-2 3 2,-6-1 0,0 6 0,-4 4 0,-4 2 0,-4 4 0,-2 0 0,-3 2 0,-4 1 0,-4 0-1,-1 2-1,-1-2 0,-3 2-1,1 3-2,-6-6-2,8 11-3,-16-13-6,20 6-12,-5 4-11,-6-8 0,9 7 1</inkml:trace>
  <inkml:trace contextRef="#ctx0" brushRef="#br0" timeOffset="18344">1422 3973 35,'-8'-8'20,"13"7"-1,-5-3 0,0-2-5,5 9-2,-7-10-3,7 7 0,-5-6-2,6 6-1,-1-7-2,4 7 0,-5-8-1,11 3 0,-3-3 0,2 2 0,3-1-1,3-1 0,-4 0 0,7 0-1,-5 0 0,3 3 0,1 0 0,-3 5-1,0-3 1,2 3-1,0 1 1,-1 1-1,3-1 1,-3 1 0,-4 0-1,4-2 1,-4 5 0,2-1-1,-5 0 1,1 4 0,-3-2 0,0 4-1,-1 3 1,-5 0 0,-1-1-1,0 2 1,-5-1 0,-2 2 0,-2 3 0,-4 2 0,1-4 1,-3 7-2,-6-1 1,1-2-1,-2 3 1,-4-2-1,1-3 0,-2 0 0,-1 0 0,4 0-1,2-5 1,-2 0-1,7 0 1,1-5-1,6 0 0,-4-1 0,5-4 1,2-1-1,3 1 0,0 0 0,0-3 0,0 0 0,3 0 1,2 0-1,-2 3 1,4-3-1,-1 0 1,1 0 0,4 0 0,3 0 0,0-3 0,4 0 0,2 3 0,1 0 0,1 0 0,1 3 0,-5 0 0,2 1 1,-6 2-1,4 4 0,-3 0-1,-5-1 1,-2 0 0,0 2 1,-3-1-1,2 3 0,-5 0 0,1 0 1,-1 0-1,-2 3 1,3-1-1,-3 1 0,0 1 0,-3-1 0,1-3 0,0-2 1,1 2-1,-3-1 0,-2-1 1,1-1-1,-5 0 1,0 1 0,-3 5-1,0 1 1,-5-1 0,-4 2-1,-1-2 1,-1 1-1,1 0 1,-5-5-1,2-2 1,-1-4-1,3-1 0,-3-2 0,5-1-1,-3-4 0,-6-1 0,6-3-2,0-1-1,-1-6-1,5 8-2,-2-11-1,6 13-5,-4-11-5,8 8-8,3 6-10,-6-10 2,9 17 1</inkml:trace>
  <inkml:trace contextRef="#ctx0" brushRef="#br0" timeOffset="20625">693 5313 38,'-5'-3'14,"5"3"-1,-2-3 0,-3 1-1,4 0-2,-4-3-1,5 5-1,-10-6-1,8 6-1,-6-3-1,5-1-1,-5-1-1,4 4 0,-4-4-1,3 2 0,-5-2 0,7 2 0,-7-1 0,2 1-1,0 1 0,-2 1 0,0-3 0,-1 4 0,2 0 0,-2 2-1,-2 0 1,6 1 0,-4-1-1,1 3 1,-2-2-1,2 2 1,2-2-1,2 0 0,-3 0 0,3 4 0,-2-1 0,-1-2 0,3 6 0,-1-2 0,2 0 0,-3 5 1,2-2-1,-3 4 0,0 1 0,4 2 0,-5 2 0,0-2 0,0 3 0,5-2 0,-3 4-1,1-3 1,2 1 0,1-1 0,-1 6 0,1-2 0,4 2 0,-1 5 0,1 0 0,1-2 0,1 4 0,5-4 0,-1-3 0,4-3 0,-2-5-1,4-3 1,1-4 0,0-3 0,2-4 0,3-1 0,-2-5 0,1-3 0,2-3 0,3-3 1,-1-4-1,-3-3 0,3-3 1,-4-3 0,3-2 0,-4-4-1,2 1 2,0-1-2,2 1 0,-4-2 0,4 2 0,-2 0 0,2 4 0,-2 4 0,-2 0 1,-4 4-1,-2 4 1,-4 5-1,-1 3 1,-3 4 0,-2 1 0,0 3 0,-2 2 0,-1 5 0,1-4-1,0 7 1,-1 3-1,2 4 0,-4 1 0,0 4 1,3 2-1,-1 4 0,-2 5 0,3-2 0,1 4 0,1-5 1,0 6-1,0-5 1,0 2-1,0 0 0,-4-4 1,1 2-1,0-1 1,1 0-1,-6 6 0,1-3 0,-1 1 1,-3-3-1,-3 1 1,0-5 0,-6 0 0,-1-1 0,-4-6 1,0 1-1,-3-6 1,-3-1-1,0-3 0,0 1 0,-4-9-1,7 1 1,-4-7 0,5-2-1,-1-4 0,5-4 0,2-1 0,0-2 0,3 3 0,0-6-1,6 3 0,-1-4-1,3 4-1,-3-6-1,6 6-1,-9-13-3,14 12-5,-12-13-4,12 10-9,2 0-11,-7-8 2,16 12 1</inkml:trace>
</inkml:ink>
</file>

<file path=ppt/ink/ink8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11:23.234"/>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85 161 42,'-20'7'19,"4"6"0,3-3-2,-2-7-3,7 7-2,-4-9-2,12 9-1,-1-5-1,4 5-2,-3-5-1,8 6 0,-6-1 1,8 6-2,-9 0 0,3 7-1,-3-5 0,4 3-1,-6 2 0,-3 2-1,1 1 0,1-2 0,-1 4-1,0-5 0,0 3 0,1-4 0,-3 1 0,3-5 0,-1-1 0,5-3 1,-4-2-2,0 1 1,2-7 1,0 2-1,2-3 0,-2 3 0,5-4 0,-3-1-1,-1 0 1,1-3 0,1 2 0,5-1 0,-3-2 0,7-1 0,-1-1 1,7 0 0,2-1-1,1-1 1,4-4 1,5 2-1,-4-1 1,8-2-1,-2-3 1,2 2-1,-3-6 1,4 0-1,-2 4 0,-2-4 0,-3 7-1,-2 1 1,-3 2 0,-3 1-1,-1-1 0,1 7 1,-5-3-1,0 3 1,-1-3-1,1 3 0,-2 0 0,0 0 0,-4 0 0,0 0 0,1 3-1,-1-3-1,0 3-1,0-9-1,2 9-1,-8-10-2,11 11-6,-16-14-8,8 2-15,-1 4-1,-6-7-1,4 8 2</inkml:trace>
  <inkml:trace contextRef="#ctx0" brushRef="#br0" timeOffset="875">418 0 21,'2'6'29,"-12"-11"0,5 10-12,2 7-2,-4 1-3,6 13-3,-7 0-2,4 11-1,-4 4 0,5 13-1,-7 0-1,3 9 0,-1 3-1,-2 5 2,-1-2-3,1 6 0,-3-9-1,3 0 0,0-6 0,4-5-2,-1-9 1,2-10-3,10-4 0,-3-15-6,8 4-7,-4-8-13,-1-13-7,8 7 1,-11-17 0</inkml:trace>
</inkml:ink>
</file>

<file path=ppt/ink/ink8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5.656"/>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8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6.921"/>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84.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06:50.171"/>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8 131 21,'-5'-7'8,"5"7"1,-1-3-2,1 3 1,-2-3 0,4 3-1,-4-4-1,4 4 1,-2 0-1,1-3-1,4 3 0,2 0 0,4 0 0,1-3 0,6 6 0,1-9 0,8 7 1,1-4-2,4 0 1,0-4-1,7 4 1,-1-4-2,5 1 1,-1-1-1,4 1 0,-3-4-1,3 7 1,-2-7-1,2 7 0,-6-4 1,1 1-1,-5-1 0,-3 4-1,-4 1 0,-3 1 0,-4-1-1,-4 2 0,-3 2 0,-4-1 1,4 3-1,-9-3 0,6 2-1,-9-1 0,7 0 0,-3-4-1,3 4-2,-7-6-3,2 6-1,-5-8-3,8 9-7,-8-6-4,-3-7-9,8 13-2,-19-13 1</inkml:trace>
  <inkml:trace contextRef="#ctx0" brushRef="#br0" timeOffset="704">136 286 31,'-3'9'11,"-7"-5"-1,7-1 0,-2 3-1,2-6 0,1 4 0,2-4-2,2 3 1,1-6-1,5 6 0,0-10-1,5 7 1,1-6-1,5 6-1,1-7-1,11 1-1,-5-4 1,11 3-1,2-2 0,4 2 0,1-3-1,2 4 1,0 1 0,-2 2-1,-3-1 0,0 3 0,-1-1-1,-4 4-1,-2-2 1,-2 1 0,4-1-1,-2-1 0,-6-1 1,3 2-1,-4-3 1,-4 3 0,0 0-1,-7-3 0,-5 3 0,-1 0 0,-1 0-1,-6-4 0,0 4 0,-1-3-2,1 3 0,-6-6-3,9 9-2,-12-10-4,11 11-6,-10-4-6,0-7-9,5 14 0,-10-14 1</inkml:trace>
  <inkml:trace contextRef="#ctx0" brushRef="#br0" timeOffset="1454">74 543 25,'11'2'17,"-4"-9"-1,6 7-3,3-5 1,6-3-2,4 3-1,0-5-2,12 4-1,1-7-2,7 5 1,0-5-2,7 6 0,-5-6-1,3 5-1,-4-3 1,1 4-1,-6-1-1,-1 5 0,-6-2-1,-1 5 0,-1 0 1,-5 1-1,0 3-1,2 1 1,-4-5-1,-1 3 1,-2-3-1,1 0 1,-7-3-1,2-1 1,-4 1-1,-2-3 0,-1 6 0,-4-4 0,2 1 0,-7 1-1,4 2-1,-6-3 0,3 5-2,-6-6-1,7 8-2,-8-8-1,9 8-3,-9-8-4,9 8-4,-6-1-6,0-6-6,10 16 1</inkml:trace>
  <inkml:trace contextRef="#ctx0" brushRef="#br0" timeOffset="2344">151 1053 32,'7'0'14,"-6"0"-1,9-3-1,2 0 0,2-7 0,8-2-2,2-4-1,3-2-1,5-5-2,6-6-1,-2-3-2,7-3 0,-5 3-1,3-6-1,-3 2 0,3 2 1,-10-2-2,-2 12 1,-6 3-1,0 4 0,-10 4 1,-3 4-1,-3 5 0,-5 4 0,-1 0 0,-2 4 0,-3 2 0,1-3 1,0 4-1,-1-1 0,-2 4 0,1 0 0,-2 0 1,4 1-1,-2 2 1,-1 2-1,1-1 1,-2 3 0,-1 6 1,0 1-1,-2-1 1,0 3 0,0-3-1,2 3 0,-2 0 0,3 0 0,1-6-1,1-3 0,0 1 0,3-3 0,1 0 0,-1-2-2,4-3 1,-4-4-3,5 4-1,-4-9-3,6 6-7,-4-4-7,-2-9-12,12 11 2,-11-15 0</inkml:trace>
  <inkml:trace contextRef="#ctx0" brushRef="#br0" timeOffset="3047">942 673 23,'-1'20'12,"-11"-9"-2,9 12-2,-4-3 0,1 4-3,1-3-1,0 4 0,0-1 0,3 1-1,1 1 1,1-5-2,1 2 0,-1-4-1,7 3 0,-2-8 0,2 1-1,-1-4 1,6-1-1,-1-5 1,1 0 0,-1-3 1,2-2 1,-1-4-1,1 1 2,-2-5-1,1 1 1,1-6 0,-2 2 0,1-5 0,-1-1-1,-1-1-1,0-4 1,0 0-1,-3 0 0,2-3 0,-4 4 0,-3 0 0,3 1 1,-7-3-1,2 10 0,-6-6 0,2 2-1,-2 4 0,3-1-1,-6 1 1,4 1-1,-3 4 0,2 0-1,-3 5-1,-2-1 1,-2 6-1,-4 0-1,-1 6 0,-6 0-1,2 5-3,-6-2-2,-1 11-6,1-3-8,-10-11-8,14 20 1</inkml:trace>
</inkml:ink>
</file>

<file path=ppt/ink/ink85.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07:03.250"/>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563 751 34,'-7'8'14,"-6"-6"-2,8 0-1,-2-1-3,4 3-1,1-4-1,1 3-2,4 0 0,0-3-1,4 3 1,1-3-1,5 0 1,2 0 1,3 0-1,0-3 1,7 0-2,-6 0 1,6-2-1,-2 1-1,2 3 1,-7-1-1,1 4-1,1 1 1,-2-3 0,0 0-1,4 3 1,-4-3 0,3 0 0,0 0 0,1 0-1,-3-3 1,3 6-1,1-3 0,-5 0 0,0 0 0,0 2 0,-2-4 0,-1 1-1,-3-1 2,1 0-1,0 2-1,-2-1 0,1 2 0,-2-1 1,1 2-1,-1-2 0,-2 0 0,2 0 1,-2-2-1,4 1 0,-1-4 1,1 2-1,-1-4-1,-3 1 0,7 2-1,-5-4-4,3 5 0,-8-5-3,8 8-3,-10-3-5,6 3-6,-3 6-6,-11-9-3,14 13 1</inkml:trace>
  <inkml:trace contextRef="#ctx0" brushRef="#br0" timeOffset="828">576 1030 31,'-5'-9'15,"13"11"-1,-5-8-2,7 2-1,0 1-1,0-3-1,1 2-2,2-1 1,4 2-2,-6-3-1,4 4-1,-3-3-1,6 3 0,-5 1-2,3 2 1,1-2 0,-3 1-1,3 0 0,-1 1 0,2-1 1,2 0-1,-2 0 0,3 0 1,1 0-1,-3 0 0,4 0 0,0 0 1,2-1-1,1-1 0,-1-1 0,3 1 0,-4-6 0,1 5 0,0-4 0,1 4 0,-3-3 0,1 2-1,-1 1 1,2 3 0,-4-3-1,4 3 2,-7-3-2,3-1 0,-1 1 0,-5 0 0,0 3 0,-4-3 0,1 3 0,-4 0-2,-2 3 1,1-3-1,-2 6 0,0-2-3,-2 5-2,-5-9-4,9 10-8,-7 0-10,-5-10-5,10 11 1</inkml:trace>
  <inkml:trace contextRef="#ctx0" brushRef="#br0" timeOffset="1562">1352 346 20,'8'-3'14,"7"13"-2,0-4-1,3 4-2,2 6 1,1-3-1,5 7 0,-3-4-2,8 0 0,-3-1-1,5 0-1,-2 1 0,7-3-1,-5 0-1,8-2 0,-2 1 0,4-4-1,-2 2 0,3-4-1,-3 1 0,0-1 0,2-3 1,-5 7-2,1-5 1,-6 6-1,0-4 0,-9 3 0,-1-2 1,-3 2-1,-5-4 0,-4 1 0,-4-1 1,1 2-1,-5 2 1,-1 0 0,-2 3-1,-3 1 1,0 1-1,-7 1 1,1 1-1,1-1 1,-8 5-1,-1-3 1,-2 5 0,-4-4-1,-5 6 0,-2-1 0,-4 4 0,-4 1 0,-5 4-1,-3-4 0,-1 5 0,-4-1-2,-2-3 0,-1 0-2,5 2-3,-5-9-5,5 1-6,6 6-14,-10-16 2,14 8 0</inkml:trace>
  <inkml:trace contextRef="#ctx0" brushRef="#br0" timeOffset="2468">451 569 33,'-15'13'12,"2"2"-2,-7 4-3,4 2-1,-5 5 0,-1 2-3,-2 5 0,-1-1 0,-5-1-1,4 7 0,-2-3-1,2 1 0,1 3 0,2-3-1,4-3 1,-3-3-1,9 0 0,0-6 0,5-4 0,-2 1 1,5-5-1,-5 2 0,5-5 0,-3 0 1,5 0-1,-5-3 0,4 0 0,0-4 0,0 1 0,3-4 0,1-3 0,0 0 0,1 0 1,1 0 0,4 3 1,-1-3 2,5 0 0,2 0 1,1 0 1,5 0 0,3-3 0,1 0-1,5-1 0,3-2-1,4 3-1,-4-4-1,3 5-1,0 1 0,-4-1-1,-3 4 0,-1-2-2,-4 8-1,-4-5-5,-1 5-6,-3 2-7,-6-10-12,11 13 1,-11-13 0</inkml:trace>
  <inkml:trace contextRef="#ctx0" brushRef="#br0" timeOffset="10203">3028 353 39,'-2'-7'15,"1"-3"-1,1 4-1,0-4 0,1 0-3,7 1-3,2-4-1,5 3-2,0-5 0,6 2-1,1 3 0,4 1-1,2-4-1,5 6 0,-6 4 1,5 6-2,-6 0 1,-1 4-1,-2 6 1,-5 3 0,-7 2-1,-4 6 1,-7 3 0,-5 2 0,-12 2 0,-1 6 0,-11 10-1,-9 4 0,-8 7-1,-3 3-1,-4 9 0,-4-4-2,-2 11 1,0-9-1,8 2 0,-2-13 0,9 0 0,8-12 1,6-9 1,9-10 0,6-6 0,9-10 2,7-10-1,4-4 1,7-9 0,-1 4 1,5-8 1,1 4 0,-1 0 0,2 5 1,-6-2-1,4 7 1,-6 3-1,3 2-1,-6 3 1,-1 4-1,1-1 1,-2 6-1,0 0 0,0 2 0,-2 1 0,2 2 0,0-1-1,3 3 1,-5-4 0,4 2 0,1-3 0,0 2 1,1-3-1,2 1 0,-1-1 1,1-1 0,4-4 0,0 2-1,0-6 2,3-3-2,0 1 2,6-4-1,-1-4 0,2-2 0,0-6-1,4 3 0,-4-8 1,-1 4-2,1-3 1,0 0-1,-2 3 0,-5-3-1,5 3-2,-5-7-2,5 15-3,-12-13-8,6 5-9,4 10-11,-16-13 3,13 12 0</inkml:trace>
  <inkml:trace contextRef="#ctx0" brushRef="#br0" timeOffset="11328">3556 852 32,'-8'-6'30,"10"9"2,-10-13-15,6-3-6,5 0-2,-1 0-5,3 3-2,0 1-2,5-1-1,0 7-2,-1-4-3,1 7-3,2 0-5,-1-3-5,6 9-7,-9-12-4,15 11 1</inkml:trace>
  <inkml:trace contextRef="#ctx0" brushRef="#br0" timeOffset="11687">4116 161 37,'-6'-7'14,"6"10"-1,-5-3-1,3 10-2,-1 0-3,-1 3-1,0 10-2,-5 3 1,4 6-1,-6 2 0,1 7 1,-3 5-2,-2 3 0,-1 1 0,-1 5-1,-4-1 0,5 1 0,-4 4-1,5-2 0,-1-2-1,6-1 1,0-5-1,5-4 1,0-4-1,4-4 0,2-4 0,1-7 0,4-2 0,-1-6-1,4 2 0,0-7-2,1 0-1,-3-3-1,4-1-2,-3-2-4,4-7-5,1 10-10,-10-23-3,15 16 0</inkml:trace>
  <inkml:trace contextRef="#ctx0" brushRef="#br0" timeOffset="12218">4223 484 35,'6'22'17,"4"-8"-1,-6 12-1,7-1 0,-3-1-3,5 4-2,-1 1-3,3 7-1,-2 1-2,0 4-1,3 0-1,1 1 0,-4-1-1,3-1 0,-3-1 0,2-3 0,-3-3-1,1-1 1,-3-9-1,-1 0 0,-2-4-2,1-6 0,0 2-3,-6-10-2,3 1-4,-5-7-5,-2-6-9,9 9-7,-19-18 1</inkml:trace>
  <inkml:trace contextRef="#ctx0" brushRef="#br0" timeOffset="12609">4134 1166 45,'7'-6'19,"-2"-4"0,3-8-1,7-1-3,-2-11-2,10 4-2,-2-11-3,10 1-1,-3-10-2,12 1-1,-4 1-1,6 2 0,-2-4-2,-2 5 0,-1 2 0,-2 8-1,-1 2 0,-7 5 0,-6 6-1,-5 0 0,2 7-3,-8 2 1,3 8-2,-8-6-2,5 15-2,-10-9-4,12 7-4,-8-2-6,3-6-6,9 17-3</inkml:trace>
  <inkml:trace contextRef="#ctx0" brushRef="#br0" timeOffset="13171">4760 842 44,'-5'0'22,"5"0"0,3 0-5,2-6-1,3 6-3,-1-13-2,9 10-3,-1-10 0,6 9-3,-1-9 0,6 4-1,-1-1-2,3 0 0,-4 0-1,4-3 1,-3 5-1,-1 2 0,-2-2 0,-1 1 0,-3 2-1,-1 0 1,-3 4-1,-1 1 0,1 0 0,-6-2 0,2 2-1,-4 0 0,4 2 0,-3-2-2,2 0 0,-4-5-3,10 10-4,-12-12-2,14 14-6,-9-7-9,-3-4-9,13 11 2,-15-14 0</inkml:trace>
  <inkml:trace contextRef="#ctx0" brushRef="#br0" timeOffset="13859">5492 400 33,'-10'-7'20,"10"6"-4,0-4-2,-2 2-1,4 3-2,-4-2-3,4 5 0,-2-1-1,6 4-2,-2-1 0,5 7-1,-5-4 1,7 5-1,1 0 0,1 1-1,-3 1 1,3 5-1,-3-4 1,1 2-2,-4 1 0,3 1-1,-1-1 0,0-1 0,-4-1 0,4-4-1,-4 0 1,4 0-1,-6-4 0,5-1 1,-5 1-1,6-5 0,-8 0 0,2 1-1,4-5-1,-5 0-1,-1 3-1,-1-10-3,10 11-3,-11-13-5,9 8-9,-2 2-11,-2-12 1,14 9 1</inkml:trace>
  <inkml:trace contextRef="#ctx0" brushRef="#br0" timeOffset="14359">6010 356 25,'-5'-3'15,"7"6"-1,-4 0-3,-1 4 0,1-1-1,-4 4-1,6 3-1,-10 0-1,5 8 0,-5 2-1,0 3-2,-1 2 1,1 3-2,-6 1 1,-1 4-2,1 0 0,3 1-1,-5 4-1,0 1 0,-2 7 1,4 0-1,-6 6 1,4 4 0,-7 4-1,-2 1 2,0-1-1,1 4 0,0-7 0,-2 2 0,5-12 0,0 4-1,3-9 0,2-6-2,5-3 0,-2-8-2,12-2-3,-5-16-3,8 3-6,0-3-6,-7-24-11,19 21 1</inkml:trace>
  <inkml:trace contextRef="#ctx0" brushRef="#br0" timeOffset="15078">6266 0 27,'9'0'16,"-4"-4"-1,4 8-1,3 2 1,-1 4-2,7 6-1,-4 5-1,9 9-2,-9-1-2,8 10-1,-8-2-2,3 9 0,-9-1-2,0 9 1,-5 1-1,-1 11-1,-7-5 1,2 9-1,-7-1 0,-1 4 0,-1 0 0,1 0-1,-3-4 0,0-6 0,-3-1 0,-1-2-1,2-3-1,-2-6 0,1 1-3,-6-13-2,7 5-4,-4-10-6,1-10-10,7 7-8,-8-16 3</inkml:trace>
  <inkml:trace contextRef="#ctx0" brushRef="#br0" timeOffset="15875">6609 462 43,'5'-4'19,"12"6"-1,1-2-1,0-2-3,10 6-2,-4-8-2,13 9-3,-10-10 0,13 5-2,-4-3-1,5 3-2,-5-5 0,3 5-1,-1-1 0,-3-3 0,-2 1-1,-1 2 1,-5-1-1,-3-1 0,-2 1-1,-6-1 0,2 1-2,-10-1-1,4 6-2,-11-8-5,6 7-3,-7-4-6,0 1-6,3 6-5,-9-10 0</inkml:trace>
  <inkml:trace contextRef="#ctx0" brushRef="#br0" timeOffset="16406">6677 730 34,'5'0'19,"-5"-3"-2,3 0 0,3 3-4,-1-7-1,7 7-2,1-6-1,5 6-1,-1-7-1,7 4-1,1-5-2,8 4 0,-2-2 0,8-1-2,-3 3 0,2-5 1,-2 3-2,0-4 0,-1 4 0,-6-4 0,-1 5-1,-5-1 0,-2 2 0,-2-2-2,-5 4 0,-4-1-3,2 3-1,-9-3-4,7 6-4,-10-5-6,3 2-7,5 10-7,-13-12 2</inkml:trace>
  <inkml:trace contextRef="#ctx0" brushRef="#br0" timeOffset="17265">6733 977 28,'-4'-3'10,"6"5"0,-4-5-1,4 3 1,-2 0-2,0-2 2,2 4-2,-2-7-1,3 6 0,-3-6 1,8 5-2,-8-4 0,8 2 0,-4-3-2,4 3-1,-3-2 0,6 2-1,-3-1 0,4-1-1,1 0 1,0-1-1,0-2 1,9 1-1,-8-1 1,8 1 0,-3-1 0,8 1 0,-8-4 0,4 8-1,2-4 0,-2 2 0,-2-4 0,2 7 1,-6-3-1,2 1-1,-2 0 1,1 1-1,-3 1 0,-1 1 0,4-4 1,-4 3-1,-1-4 0,-3 5 0,-1-3 0,1 1 0,-2 0 0,2-1 1,2 0-1,-4 0 0,7 1 0,-4-1 0,2 1-1,-1-1 0,1 0 0,0-4-3,2 10-2,-9-9-4,9 6-9,-3 0-9,-9-7-8,12 7 3,-7-6-1</inkml:trace>
  <inkml:trace contextRef="#ctx0" brushRef="#br0" timeOffset="24328">6311 1736 39,'6'0'14,"7"-5"2,9-7 1,1-1-1,8-6 0,-2-10-4,12 1-2,-3-11-2,8 1-2,-5-7-1,5 9-1,-8-8-2,3 8 1,-7 1-1,-2 2 0,-6 4-1,-5 1 0,1 7-1,-9 1 0,-2 6 0,-4 2 1,-2 1-1,-2 5 0,-1-1 0,3 4 0,-4-1 0,-1 1 0,2 3-1,-2 0 1,0 0 0,0 0 0,0 0 0,0 3 0,-2 1 0,2-1 1,-1 4-1,1 2 0,-5 3-1,3 1 2,-1 1-1,-4 3 0,4 2 0,-4 2 0,2 0 0,0 2 0,-1 0 0,3 1 0,-4-1 0,4 3 1,-1-5-2,0 5 2,2-4-1,0 0 0,2 3 1,-1 2-2,1-4 1,0 2 0,0-1-1,0-4-1,0 2 1,-2-1-4,4-3 0,-6-8-4,8 6-4,-8-6-6,1-5-11,11 6-4,-13-12 0</inkml:trace>
  <inkml:trace contextRef="#ctx0" brushRef="#br0" timeOffset="26500">7281 1200 29,'-10'-6'14,"8"6"-1,-6-2-2,3 2 0,-1 0 0,-3 0-3,3 4-2,-4-1-1,5 7-1,-6-4-1,-1 9 0,1-2-1,-1 5 0,-1-2-1,0 3 1,-5 3-1,6 0 0,-3 1 0,4 0 1,1 3-2,0-3 1,4 3 0,-4 1-1,7 4 1,3-5-1,-4 4 1,6-4-1,0 0 1,3 0-1,1-5 0,-1 0 0,3-8 1,2 0-2,2-3 2,-4-4-1,3 1 0,2-4 1,-1 0 0,1-6 0,2-2 0,0 2 1,-2-8 0,3-2 1,1 0-1,-3-7 1,3 1-2,1-3 1,0 0-1,0-3 1,-3 2-1,3 4 1,-4-6 0,-2 3 0,-5 2 1,1 2 1,-5-1-1,-1 4-1,-4-3 1,-1 0-2,-4 2 0,1 1 0,-4-4 0,2-1-1,-2 1 0,0 1 0,2 0 0,-1 0-1,3 5 0,-6 2 0,6 6-3,-4-2 0,3 11-2,-6-8-2,5 12-4,-7-4-7,4 1-8,4 9-8,-11-7 1,8 12 2</inkml:trace>
</inkml:ink>
</file>

<file path=ppt/ink/ink8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5T17:41:05.503"/>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100 51 9,'0'0'20,"0"0"-3,0 0 0,0 0-2,0 0-3,0 0 0,-25 2-3,25-2-1,0 0-2,0 0-1,0 0-2,0 0 0,0 0-1,0 0 0,0 0-1,2-23 0,-2 23 0,0 0 0,23-20-1,-23 20 0,23-5 1,-23 5-1,26-5 0,-26 5 1,26 2-1,-26-2 0,25 5 1,-25-5-1,23 8 1,-23-8-1,0 0 1,34 10-1,-34-10 1,0 0-1,0 0 1,23 10 0,-23-10 0,0 0 1,0 0 0,10 26 0,-10-26 0,0 26 0,0-26 0,-8 38 0,1-10-1,2 5 0,-3 3 0,-7 2-1,4 3 1,-7 5-1,0 3 0,-2-3 1,2-3-1,-3 0 0,1-4 1,4-1-1,-1-7 0,4-3 1,13-28-1,-18 33 0,18-33 1,0 0-1,-18 23 0,18-23 1,0 0-1,0 0 1,0 0-1,0 0 0,0 0 1,0 0-1,-26-20 0,26 20 0,0 0 0,0 0 0,0 0 0,0 0 0,0 0 0,-13-23 0,13 23-1,0 0 1,0 0 0,0 0 0,0 0 0,0 0 0,0 0 0,5-23-1,-5 23 1,0 0-1,0 0 1,0 0 0,0 0 0,0 0 0,0 0-1,26 10 1,-26-10 0,0 0 1,0 0-1,0 0 0,23 15 0,-23-15 0,0 0 0,0 0 0,0 0 1,26 21-1,-26-21 0,0 0 1,0 0-1,0 0 0,0 0 0,23 15 1,-23-15-1,0 0 0,0 0 0,0 0 0,0 0 1,26 15-1,-26-15 0,0 0 0,25 10 1,-25-10-1,0 0 1,34 13 0,-34-13-1,23 5 1,-23-5 0,0 0-1,25 5 1,-25-5 0,0 0-1,0 0 0,29 6 0,-29-6 0,0 0 0,23 5 1,-23-5-1,0 0 0,23 5 0,-23-5 0,0 0 1,23-10-2,-23 10 0,0 0-1,28-3-4,-28 3-6,26-13-17,-26 13-4,23 0 1,-23 0 0</inkml:trace>
</inkml:ink>
</file>

<file path=ppt/ink/ink8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5T17:41:07.543"/>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5 84 32,'0'0'22,"0"0"-2,0 0-3,0 0-2,0 0-2,0 0-2,0 0-1,0 0-3,-5-23-1,5 23-1,0 0-1,0 0-1,0 0 0,0 0-1,0 0-1,0 0 1,23 5-1,-23-5 1,0 0-1,28 31 1,-28-31 0,25 36-1,-25-36 1,29 43-1,-14-20 1,0 3-1,3-3 0,3 5 0,-3-5 0,0 5 0,0-3 0,-3 1 0,1-3-1,-1 3 1,-15-26-1,28 43 0,-28-43 1,21 36-1,-21-36 0,18 25 1,-18-25-1,0 0 1,12 23-1,-12-23 0,0 0 1,0 0-1,0 0 0,0 0 0,0 0 0,0 0-1,0 0-1,0 0 0,0 0-2,0 0-2,29 10-4,-29-10-7,0 0-16,0 0-1,0 0 2,5-23 0</inkml:trace>
  <inkml:trace contextRef="#ctx0" brushRef="#br0" timeOffset="732">41 587 15,'2'-30'24,"-2"30"0,8-23-5,-8 23-4,0 0-2,8-31-3,-8 31-1,0 0-2,17-23-1,-17 23-1,16-30-1,-16 30 0,26-41 0,-11 13-1,3-3-1,2-2 0,3-3-1,1-2 0,1-1 0,-4 1-1,-1 5 1,-2 2-1,0 6 0,-5 2 1,-13 23-1,23-34 0,-23 34 0,0 0 0,0 0-1,26-20 0,-26 20 0,0 0-2,0 0-1,23 8-3,-23-8-5,0 0-18,23-8 0,-23 8 0,0 0 1</inkml:trace>
</inkml:ink>
</file>

<file path=ppt/ink/ink8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5T17:41:10.035"/>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0 67 14,'0'0'24,"0"0"0,0 0-4,0 0-5,0 0-2,0 0-3,0 0-2,0 0-2,5-23-1,-5 23 0,0 0-1,10-23-1,-10 23-1,0 0 0,31-15-1,-31 15 1,28-5-1,-28 5 0,31 0 1,-31 0-1,36 7 0,-36-7 0,28 8 1,-28-8-1,28 8-1,-28-8 1,26 7 0,-26-7 0,26 3-1,-26-3 1,23 5 0,-23-5 0,0 0-1,28 0 1,-28 0 0,0 0-1,26 3 1,-26-3 1,0 0-1,25 0 0,-25 0 0,0 0 1,26-3-1,-26 3 0,0 0-1,23-5 1,-23 5-1,0 0 1,0 0-1,23-3 0,-23 3 0,0 0 1,0 0-1,0 0 0,0 0 0,0 0-1,0 0-2,0 0-2,0 0-8,0 0-20,23 16 0,-23-16 0,0 0 0</inkml:trace>
</inkml:ink>
</file>

<file path=ppt/ink/ink8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5T17:41:10.958"/>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77 198 21,'0'0'26,"0"0"1,-8-36-6,8 36-3,8-31-5,-8 31-2,15-36-2,-15 36-2,21-30-1,-21 30-2,23-26-1,-23 26-1,26-18-1,-26 18 0,25-10-1,-25 10 1,29-10-1,-29 10 1,23 0-1,-23 0 1,23 13 0,-23-13 0,15 30-1,-10-4 1,-5 5 0,-2 9 0,-6 9 0,-2 12 0,-8 11-1,-3 4 1,-2 9-1,-2-3 1,-4-1-1,1-4 0,2-8 0,1-13 0,7-13 0,2-12 0,4-8 0,12-23 0,0 0 0,0 0 0,0 0 0,0 0 0,0 0-1,0 0 1,-21-31-1,21 31 1,0 0-1,0 0 1,8-23 0,-8 23 0,0 0-1,0 0 1,0 0 0,0 0-1,0 0 1,0 0-1,0 0 1,0 0 0,0 0 0,0 0 0,0 0 0,0 0 0,0 0 0,28 29 0,-28-29 0,0 0 1,21 30-1,-21-30 1,0 0-1,33 28 1,-33-28 0,28 16 0,-28-16 0,33 15 0,-33-15-1,39 15 1,-39-15-1,41 16 0,-41-16 1,38 7-1,-38-7 0,34-2-1,-34 2-2,28-10-1,-28 10-5,23-21-14,-23 21-9,28-36-1,-15 11 1,3-3-1</inkml:trace>
  <inkml:trace contextRef="#ctx0" brushRef="#br0" timeOffset="957">698 392 17,'0'0'25,"0"0"-2,0 0-4,0 0-4,0 0-1,0 0-2,0 0-3,0 0-1,0 0-1,5 23-2,-5-23 0,10 36-1,0-6 0,-4-7 0,6 10-1,-1-2-1,4 0 0,-2-1 0,2-2 0,1-2-1,2 0 0,-18-26 0,28 35-1,-28-35 0,28 31 1,-28-31-1,26 20 0,-26-20 0,0 0 0,23 11-1,-23-11-1,0 0-1,0 0-2,28-13-4,-28 13-6,10-31-14,-10 31-4,16-28 2,-16 28-1</inkml:trace>
  <inkml:trace contextRef="#ctx0" brushRef="#br0" timeOffset="1412">1226 448 5,'0'0'20,"0"0"3,0 0-4,0 0-4,13-26-1,-13 26-3,0 0 0,0 0-2,0 0 0,0 0-2,-26 26-1,26-26-2,-18 26 0,18-26 0,-20 40-1,12-11 0,-7 1 0,5 8 0,-6 1 0,6 7 0,-5 0-1,2 7 0,-3 1-1,1 5 0,-6 0 1,6 4-1,-6-4 0,1 0 0,2 0 0,-3-11-3,6 1-1,-3-19-5,16 9-8,-11-16-18,13-23 0,0 0 0,0 0 0</inkml:trace>
</inkml:ink>
</file>

<file path=ppt/ink/ink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9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5T17:41:38.734"/>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216 0 1,'0'0'17,"0"0"0,0 0-1,0 0-2,-23 15 0,23-15-1,0 0-1,0 0-1,-25 10-3,25-10-2,0 0-2,0 0-1,0 0 0,-23 21-2,23-21 1,0 0-1,-23 30 0,23-30 0,-18 26 0,18-26 0,-18 30 0,18-30 0,-18 34-1,18-34 1,-16 43-1,9-20 0,-1 3 0,0 2 1,3-5-1,0 7 0,0-2 0,0 1 1,2-4-1,1 3 0,-1-5 0,3 3 0,0 2 0,3-3 1,-1 1-1,-2 2 0,3 0 0,-1-2 0,1-1 0,2 1 1,-3-1-1,4 1 0,-6-3 0,5 2 1,-5-25-1,10 41 0,-10-41 1,10 41-1,-10-41 0,16 31 1,-16-31-1,18 28 0,-18-28 0,25 23 0,-25-23 0,23 18 0,-23-18 1,29 13-1,-29-13 0,30 5 0,-30-5 0,34 2 0,-34-2 1,33 0-1,-33 0 0,33 0 0,-33 0 0,26-2 0,-26 2 1,26-3-1,-26 3 0,0 0 0,30-18 1,-30 18-1,21-23 0,-21 23 0,20-30 1,-20 30-1,21-41 0,-13 15 0,2 3 0,-2-2 0,2-6 0,-2 0 0,2-2 0,-5 0 0,0 0 0,8-1 0,-8 1 0,3 3 0,-6 4 1,1 3-1,-1-2 0,-2 2 0,0 23 0,-5-44 0,3 21 0,-3-2 0,2 2 0,1-6 0,2 29 0,-8-43 1,8 43-1,-21-33 0,21 33 0,-20-26 1,20 26-1,-28-23 0,28 23 1,-36-28-1,36 28-1,-31-30 0,31 30-3,-33-34-5,33 34-20,0 0-1,-36-25 0,36 25-1</inkml:trace>
</inkml:ink>
</file>

<file path=ppt/ink/ink9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5T17:41:40.899"/>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231 56 8,'0'0'24,"0"0"2,0 0-5,0 0-3,-18-31-3,18 31-2,0 0-3,0 0-1,-23-18-2,23 18-1,0 0-1,0 0-1,-25-7-2,25 7 1,0 0-2,0 0 0,-26 12 0,26-12 0,0 0 0,0 0 0,-26 29-1,26-29 1,-10 25-1,10-25 1,-13 31-1,13-31 1,-13 41-1,6-18 0,-1 0 0,0 2 1,1 1-1,-1 2 0,3 2 0,-3-1 0,3 4 0,0-3 0,0 4 0,2-1 0,1 3 0,-1-3 1,0 3-1,3 2 0,3-5 1,0 0-1,-3 0 1,7-2-1,-4-3 0,5 0 1,-1-5-1,1 0 0,-8-23 1,20 39-1,-20-39 0,21 33 0,-21-33 1,26 30-1,-26-30 0,23 21 0,-23-21 0,25 18 0,-25-18 1,23 7-1,-23-7 0,29-7 0,-29 7 1,25-13-1,-25 13 0,29-23 0,-29 23 0,30-23 1,-30 23-1,29-31 0,-29 31 0,25-35 1,-25 35-1,23-41 0,-15 15 0,2 1 1,-2 2-1,0-3 0,-3 1 0,2-1 0,-1-2-1,-4 5 1,-2 23 1,3-46-2,-6 20 2,3 1-1,-2-1 0,-1 3 0,0 0 0,-2-5 0,3 3 0,-3-1 0,-3 1 0,3 2 0,-3 0 0,0-3 0,8 26 0,-15-38 0,15 38 1,-13-36-1,13 36-1,-15-31 1,15 31 0,-18-28 1,18 28-1,-16-28 0,16 28 0,-15-28 0,15 28 0,-13-23 0,13 23 0,-15-23 0,15 23-1,0 0-2,0 0-2,-34-20-8,34 20-20,0 0-1,0 0-1,-23 18 2</inkml:trace>
</inkml:ink>
</file>

<file path=ppt/ink/ink9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9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9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9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9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5.656"/>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9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23T00:16:36.921"/>
    </inkml:context>
    <inkml:brush xml:id="br0">
      <inkml:brushProperty name="width" value="0.05292" units="cm"/>
      <inkml:brushProperty name="height" value="0.05292" units="cm"/>
      <inkml:brushProperty name="color" value="#008000"/>
      <inkml:brushProperty name="fitToCurve" value="1"/>
    </inkml:brush>
  </inkml:definitions>
  <inkml:trace contextRef="#ctx0" brushRef="#br0">0 0</inkml:trace>
</inkml:ink>
</file>

<file path=ppt/ink/ink98.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19:33.281"/>
    </inkml:context>
    <inkml:brush xml:id="br0">
      <inkml:brushProperty name="width" value="0.05292" units="cm"/>
      <inkml:brushProperty name="height" value="0.05292" units="cm"/>
      <inkml:brushProperty name="color" value="#FF0000"/>
      <inkml:brushProperty name="fitToCurve" value="1"/>
    </inkml:brush>
    <inkml:brush xml:id="br1">
      <inkml:brushProperty name="width" value="0.05292" units="cm"/>
      <inkml:brushProperty name="height" value="0.05292" units="cm"/>
      <inkml:brushProperty name="fitToCurve" value="1"/>
    </inkml:brush>
  </inkml:definitions>
  <inkml:trace contextRef="#ctx0" brushRef="#br0">9842 0 20,'4'5'8,"-8"-7"0,6 5-2,-4 1-2,1 2-1,-3 4 1,1 1-2,0 4 1,-2 3 0,2 2-1,1 6 0,-1 0 0,3 0 0,1 1-1,4 1 0,-3 0 0,3-4 0,0 2 1,-4-4-2,4 0 1,2-2 0,-6-2 0,3 1-1,-1-2 1,0-1-1,-1-3 1,1 0-1,1-3 0,-1-2 1,0 2-1,0-4 1,-1 1 0,1-1-1,-3 1 0,2-2 2,-2 0-2,2-2 0,-2 0 0,1-1 0,-1-1-2,0 1 2,2 0 0,1 1 0,-3-3 0,3 3 0,-3-1 0,2 0 0,1 1 0,1 0 0,-1 0 2,2 1-2,-2-3 1,4 2 0,-4-1 1,2 0 0,0-2 1,-2 1-1,-1-1 1,1 2 0,-1-2-1,-2 0 0,1 2 1,-1-4-1,2 2 0,-4 0 0,4 0 0,-4-3 0,4 4-1,-4-1 1,2 2 0,0-2-1,0 0 1,0 0-1,0 2 0,0-2 0,0-2-1,0 2 0,2 0 1,-2-2-1,0 2 0,0 2 0,2-2 0,-1 2 0,-1-1 0,4 1 0,-3-2 0,4 1 0,0 1 0,0 0 1,5-2-1,0 1 1,4-1-1,3 2 1,1 1-1,5 1 1,2-1-1,4 0 1,-1 4-1,3-4 1,2 2-1,2-4 1,1 6 0,-3-1 0,1-4-1,2 0 1,2-1 0,-4-2 0,3 1 0,-3 0 0,2-7 0,0 4 0,-1 3 0,-2-3 0,-2 3 0,2 0-1,-1 3 1,-5 0-1,4 4 1,-3-1-1,1-3 0,3 1 1,0-1-1,-2 3 0,3-2 1,0 1-1,-4-1 0,6 0 1,-4 4-1,-2-3 0,4 5 0,-2-6 0,1 1 1,-3 5-1,4-7 0,-3 4 0,1-5 1,-2 2-1,-1-2 0,3 3 0,-4 0 1,1 0-1,3-2 0,0-3 0,0-2 1,0 2-1,2-3 0,0-2 1,0 4-1,-2-4 1,2 1-1,-5 0 1,0 2-1,1-5 1,-2 6-1,1-6 1,-2 4-1,-2-2 0,1 0 0,0 4 1,-2-1-1,-2-1 0,-3 1 0,3 2 0,-1 0 0,-2-2 1,2 4-1,0-4 0,-1 2 0,-2 0 0,2-1 0,1 1 1,-2-3-1,2 3 0,-2-7 0,2 4 0,-4-1 0,4 1 0,-4 2 0,4-3 0,0 3 0,-2-3 0,3 1 0,-3-2 0,0 2 1,2 0-1,0 0 0,-1-1 0,-2 3 0,2-3 0,0 3-1,-1 1 1,-2-2 1,4-1-1,-1 3 0,1-3 0,1-1 0,2 4 0,-1 0 0,-3-1 0,3 1 0,-4-2 0,-2 2 0,1 0 0,-1-2 0,1 1 0,-1-1 0,2 1 0,-3-3 0,1 4 0,-1-1 0,1 1 0,1 1 0,-1-1 2,-1 2-4,1-2 2,-1 3 0,2-3 2,1 0-2,-5 0 0,5 0 0,-3 0 0,-2 3 0,3-3 0,-1 0 0,1 0 0,1-3 0,3 3 0,-1 0 0,4-3 0,-3 3 0,3-3 0,0-1 0,-2 1 0,2 3 0,-3-1 0,1-3 0,-1 6 0,-4-4 0,4 1 0,-5-1 0,3 0 0,-3 1 0,0-1 0,-2 2 0,0-6 0,2 6 0,-4 0 1,1 0-1,-3 0 0,0 0 0,-1 0 0,-2-4 0,3 4 0,-6 0 0,4 0 0,-4-3 0,2 3 0,1 0 0,-2 0 0,2 3 0,-3-3 0,2 4 0,2-1 0,-4-3 0,4 3 0,-2-3 0,3 3 0,-3-3 1,3 4-1,-3-4 0,3 3-1,2-3 2,2 3-1,-3 0-1,-2-3 2,4 4-1,-1-4 0,3 3 0,-3-3 0,0 3 0,-2-3 0,1 0 0,-1 3 0,-2-3 0,3 0 0,-1 0 0,-3 0 0,3 0 0,-5-3 0,5 3 0,-4-3 1,1 3-1,0 0 0,-2-3 0,3 3 0,-2 0 0,-3-4 0,3 1 1,-3 3-1,-1-3 1,3-4-1,-3 4 1,-3-3-1,3-1 1,0-3-1,-1 1 0,-1-1 1,-1 0-2,1 0 2,-3-1-1,2-4 0,1 2 0,-1-2 0,0 1 1,-1-1-1,3-3 0,-1 0 1,0 0 0,2 0-1,0 2 1,0-2-1,0 5 1,0 0 0,0 0-1,0 6 1,0 1 0,0 3-1,0-1 0,0 1 0,0 3 1,0 3-2,0-3 2,0 0-2,0 4 1,0-4-1,0 0-2,2 3-1,-4-3-4,12 3-11,-6 7-16,-3-13-2,9 9 1,-10-9 0</inkml:trace>
  <inkml:trace contextRef="#ctx0" brushRef="#br1" timeOffset="21375">391 1296 44,'-11'-5'17,"9"1"-2,0 1-1,2-2-4,4 2-1,0-3-3,8 1 0,-4-5-3,10 3 0,0-6-1,9 2 0,0-7-1,6 5 1,3-3-1,4 1 0,-1-1 1,-3 3-1,-1 0 0,-2 3 0,-5 2-1,-2 0 1,-8 1-1,-3 5 1,-4 2-1,-3 5 1,-1 0-1,-5 5 0,-2 1 1,0 6-1,-2 1 1,-3 3-1,-6 5 1,1 2-1,-5 1 1,-3 2 0,-2 0-1,-3 1 1,-1-2-1,-3 1 0,4-5 0,0-5 0,5-1 0,2-6 0,4-1 0,4-5-1,5 1 1,1-5-1,2 0 1,3-1 0,2 0 0,2-1 0,1 3 0,4-2 0,-1 2 0,6 1 0,1-1 0,3 2 0,2-1 0,2 2 0,-1 2 0,3 3 0,-1 2 0,2 1 0,-4 1 0,-2 2 0,-3 4 0,-1 1 0,-1 2 0,-1 2 0,-1 2 0,-3-4 0,-4 3 0,-2-3 0,-1 2 0,-3-2 1,0 1-1,-4-4 0,-3 0 0,-2 2 1,-2-3-1,-5 0 0,0-3 1,-3-1 0,-4-2 0,1-1 1,-6-7 1,3 4 0,-7-8 0,1 6 0,-7-8 1,-4 4-1,-11-6 0,4 0-1,-7 0-1,-1 0 0,-2 0 0,-1-1-1,-1 1 0,10 0 0,1 0-1,1-2-1,7 2-1,-1-6-3,15 9-5,-10-13-8,8-5-16,13 6-3,-3-11 4</inkml:trace>
  <inkml:trace contextRef="#ctx0" brushRef="#br1" timeOffset="23187">2049 1372 30,'-11'-8'20,"8"6"-3,-4-2-4,4 2-1,0 2-5,-1 2-1,1 1-3,0 3-1,1 4-1,-1 2 0,-2 4 1,-2 3-1,-1 4 1,1 5-1,-4 1 1,-2 4-1,1 1 1,-2 0-1,0 1 0,1-1 0,-1 0 0,4-6-1,0 3 1,2-4-1,3-4 1,1-3-1,1-4 0,3-3 0,0 0 0,0-5 0,0-1 1,0-4-1,0 4 0,2-6 0,-1 2 1,1-1-1,0 0 1,3-1 0,-2 1 0,0 0 0,4-1 1,-1-1-1,3 0 1,-1-1 0,3-1-1,-3-1 1,7-1-1,-2 1 0,-1 2 0,1-3 0,-2 3-1,3-1 0,0 2 0,0-2 0,-3 4 1,2 0-1,-1 3 0,2-2 0,-4 3 0,2 1 1,-1 3-1,-3-2 0,-1 3 0,3-1 0,-4 0 1,1 1-1,1 1 0,-3 1 0,3 1 1,-6-1-1,5 4 1,-7-1 0,0 2 0,-2-3 0,-6 4 1,1-3-1,-1 4 2,-7-5-1,5 1 0,-9-6 2,7 3-2,-6 0 1,3-3-1,-4-1-1,-1-1 0,-1-1 0,-1-1 0,-6-1 0,0 4-1,-4-1 1,-5 0-1,-2 3 1,-9 2-1,2 0 0,-3-1-3,8 1 0,-7-5-2,9 0-5,-2-13-6,13-3-13,10 0-8,0-17 1,13 8 2</inkml:trace>
  <inkml:trace contextRef="#ctx0" brushRef="#br1" timeOffset="24328">1967 1317 21,'4'5'17,"-9"-13"-3,5 9-2,-4-2-2,4 1-1,-1 1 0,1-1-2,0 0-1,1 0-1,3 2 0,-3-2 0,4 1-1,3 1 1,4 3-1,1-5 1,8 5-1,6-10 1,7 3-1,2-3 1,7 1-2,-4-11 1,6 5-1,-6-5 1,-1 4-2,-7 6 0,-5 2-1,-1 1 0,-7 2-1,0 7 1,-5-6-3,7 8 1,-4-8-5,7 2-1,0-7-4,12 4-9,-6 0-11,-1-10-5,12 10 2</inkml:trace>
  <inkml:trace contextRef="#ctx0" brushRef="#br1" timeOffset="24922">2861 1423 47,'-10'-12'21,"10"3"1,3 2-5,-1-6-3,9 3-3,-3-3-3,7 3-1,0 1-2,5 5-1,-6-2-1,8 6-1,-1 0-1,-3 3 0,0 4 0,0-4 0,-1 7-1,-1-4 1,-4 9 0,-4 0 0,-8 4 1,-8 7 0,-4 7-2,-4 7 2,-14 6-1,-3 6-1,-6 5 1,-4 5-1,-3 3 0,-3 2 0,0-5 0,1-3 0,9-7 0,3-6-1,4-10 0,8-7 1,4-10 0,9-4-1,6-7 0,0-4 1,5-6 0,5 0-1,0-3 2,6-1-2,1-2 1,1 0 0,5-2 0,1-2 0,1-1 0,5 0 1,-2 0-1,1 0 1,-1 5 0,-3 0-1,-4 1 1,-2 4-1,-3 0 1,1 6-1,-3 4 0,0 1 0,-3 0 1,4 5-1,-2 2 1,0 3-1,1 1 0,1 2 1,-4 2-1,2 0 1,1 1-1,-3-2-1,6-1 2,-1-3-1,4-4 1,-2 3-1,2-8 1,3 1-1,0-3 1,0-7-1,5-2 0,0-4-3,8-6-2,-5-7-5,12 4-9,-3 2-17,-2-12-1,6 11 2,-8-16 0</inkml:trace>
  <inkml:trace contextRef="#ctx0" brushRef="#br1" timeOffset="25797">4105 1382 26,'-10'-3'19,"-8"-9"0,7 7-3,-4-1-2,-3 1-4,3 3-3,-1 2-2,-2 9-1,-4-1 0,3 10-2,-9 0 1,1 6-2,0 2 0,-5 7 1,4-4-1,4 4 1,2 2-1,4-4 0,2 2 0,4-4 0,6 1 0,6-4 0,3 1 1,5 1-1,4-3 1,4 1 0,6 3 0,2-1 0,1-1 1,1 6 0,2-5 0,5 3-1,-7-4 1,4 1 0,-6-3-1,3-1 0,-3-1-1,1-4 0,-2 1 0,-5-4 0,-2-1 0,1 1 0,-4-1 0,-5 0 0,2 1 0,-7 2 0,1-2 0,-8 0 0,1 2-1,-4-3 1,-1 1 0,-5-4-1,-5-4 1,5-2-1,-5 1 0,0-4 0,-2-3 0,-1-1-1,-1-3 1,-2 1-1,-1-3 0,-1-8 1,3 3-1,-2-4 1,2-4-1,0 1 1,5-2 0,0-1 0,3 0-1,4 5 0,1-6 1,5 6 0,3 0-1,2 3 1,4 0 0,2 0-1,4 1 1,5-2 0,3-1 0,3 0 0,4 2 1,5-5-1,-3 0 1,8-3 0,-4-3 0,5-4 0,-1-1 0,2-5 1,1-4-1,0 2 0,-2-8 1,0 3-1,-5 2 0,1 2 0,-8-1 0,1 7-1,-14 0 1,-2 5 0,-9 0 0,-2 7 0,-8-1-1,-3 2 0,-10 5-1,2 3 0,-1 2-1,-6 0-2,0 10-1,-6-6-3,0 18-7,-14-3-13,-1 0-9,-2 12-1,-18-3 2</inkml:trace>
  <inkml:trace contextRef="#ctx0" brushRef="#br1" timeOffset="27969">5604 1576 29,'-8'-7'13,"5"7"-1,-2-6 0,-2-1-2,2 1 0,-3-1-3,0 2-1,1-3-2,-1 2 0,0-2-1,3 3 0,-5-3 1,2 1-1,1 1 0,-1 2 0,-2-1 0,4 4-1,-4-4 1,0 3-1,2-1 0,-2 3 0,-1-2-1,-1 2 0,-1 2 0,-5 1 0,5 2-1,-5 3 1,-2 5-1,-1-3 1,1 8-1,-1 0 0,-1 5 1,1 1-1,-2 4 1,5 3 0,-4 3-1,1 2 1,0 1 0,3 4-1,-2 0 1,7-4-1,-2 6 0,5-6 1,4 1-1,4-4 0,2-1 0,3-2 1,4-7-1,1 2 1,4-5-1,1 1 1,0-5-1,5 1 1,-3-3-1,3 1 1,-2 1-1,2-4 1,-1 1 0,1-4 0,1 0 0,6-7 0,-2-6 1,2-4 0,-1-7-1,3 1 2,-3-13-2,7 3 1,-3-13 0,4 0-1,-6-3 1,7-3 0,-2-6-1,3 3 0,2-9 1,-4 8-1,-4 1 0,-1 2-1,-7 6 1,-3 1 0,-6 7 0,-9 2-1,-7 6 1,-8 2 0,-9 2-1,-4 3 1,-4 4-1,-6-3 0,0 3-1,-2-4-1,4 0 0,1 0-2,2 1 0,6-7-3,9 7-5,-2-6-4,16 6-11,4 6-9,1-8 1,15 10 2</inkml:trace>
  <inkml:trace contextRef="#ctx0" brushRef="#br1" timeOffset="29125">6305 1496 53,'4'-18'22,"11"-1"1,-6 6-5,6-9-4,8 9-4,-5-5-2,8 9-3,-4-3 0,7 7-3,-7 0 0,11 5 0,-7 2-1,2 5 0,0 1 0,-5 3 0,0 2 1,-5 2-1,0 1-1,-3 0 1,-7 6 0,-3-6-1,-5 7 1,-4 0 0,-4-1 0,-3 1 0,-2 5-1,-4 0 1,-4-2-1,-1 0 0,-1 1 0,2-5 1,0 5-1,3-5 0,3-6 0,3-3 0,3 0 0,4-3-1,5-4 1,0 1 0,5-7 0,1 6-1,6 1 1,1-4 0,5 5-1,2-1 1,4-1 0,1 2 0,1 1 0,-1-1 0,4 0 0,-2 5 0,-6-2 0,-3 1 0,0 1 0,-5 1 0,-8 3 0,0-1 1,-10 7-1,-2-4 0,-6 4 0,-5-3 1,-5 6-1,-1-2 0,-3 1 0,-4-1 0,0-4 1,0-1-1,0-4 0,3 0 0,1-10 1,3-1-2,4-7 0,-1-3-1,8-1-2,-5-11-3,11 4-4,-8-11-6,12-3-11,5 4-9,-9-12 3,17 10 1</inkml:trace>
  <inkml:trace contextRef="#ctx0" brushRef="#br1" timeOffset="30140">7082 1540 29,'-11'-6'23,"11"2"-2,-4-2-2,8-2-3,5 3-4,0-7-3,10 3-2,1-3-1,6 2-2,1 1 0,5 4-2,-5-2 0,6 4-1,-6 6 0,1 0 0,2 1 0,-5 9 0,-6 0 0,-2 3 1,-6 9-1,-8 1 0,-7 5 0,-6 6 0,-12 10 0,-6 5-1,-8 6 0,-5 2 0,-3 0 0,-4 0 0,1-4-1,1-6 0,5-9 0,1-10 1,12-6-1,5-9 0,10-5-1,0-6 1,11-5 0,6-3 0,6-2 0,1-5 0,4 2 1,1-2-1,4 2 1,0-2 0,-4 4 1,1 1-1,-3 2 1,-2 4 0,-4 3 0,0 5 0,-3 3 0,2 4 0,-4 4 0,2 1 0,0 3 1,3 6-1,-3-1 0,5-5 0,0 2 2,0-1-2,-2-4 0,3 0 0,-1-8 0,0-1 0,1-4 0,1 0 1,-2-5-1,3-1 0,0-5 0,2-2 0,5-2 0,-2-1 0,5 0 0,6-7-1,-1-1 0,-3 0 0,3-2-2,-2-3-1,5 1-3,-8-3-5,10 0-9,-8 10-14,-4-6-3,5 2 1,-6-5 2</inkml:trace>
  <inkml:trace contextRef="#ctx0" brushRef="#br1" timeOffset="31140">8210 2003 35,'-18'6'22,"15"4"-3,-2-10-2,2-3-3,12-5-2,3-12-3,8-1-1,1-13-1,10 1-1,2-14 0,6 3-1,-1-7-1,10 4-1,-4-5 1,-1 6-2,-5 2-1,1 9 0,-5 2 0,-6 5 0,-6 10 0,-9 4-1,0 7 0,-6 2 0,-4 7 0,-3 4 0,-5 1 0,2 4 0,-4 6 0,-1 2 0,-2 4 1,-1 3-1,-3 7 0,0 6 0,-8 6 0,3 9 0,-6 3 0,0 5 0,-3 2 0,2-1 0,-3-4 0,4 0 0,5-10 0,1-7 0,4-8 0,5-4 0,3-9 0,4-3 0,3-7-2,0-4 1,3 2-2,2-9-3,2 5-1,-4-11-4,10 4-7,-6-6-9,-2-7-8,11 9 0,-6-19 3</inkml:trace>
  <inkml:trace contextRef="#ctx0" brushRef="#br1" timeOffset="31828">9158 1507 43,'11'-3'24,"-6"-2"-1,-2 0-5,1 5-4,-4-3-4,3 8-3,-6-3-2,3 6-2,-4 0-1,-1 5-1,-3 5 0,-3 3 0,-1 7 0,-4 0 0,-1 1-1,-1-1 0,0 4 0,2-2 0,1-3 0,5 3 0,-1-6 0,2 1 0,5-4 0,2 2 1,4-4-1,2-3 0,1-1 0,4-4 0,0-1 0,6-3 0,0-1 1,3-2-1,2 2 0,-1-3 0,4-3 0,0 7 1,-3-4-1,1 0 0,-2 4 1,-1-1-1,-4-1 1,1 2 0,-3-1 0,-1 1 0,1-4 0,-1 7 0,-3-4 0,-1 7 1,-1 0-2,1 2 1,-7 3 1,5 2 0,-7 1-2,-1 2 2,-7-1-1,2 1 1,-7 3 0,-1 4 0,-4-7 0,-3 4-1,-2-4 1,2-2-1,-4-1 1,0-4-2,3-8 0,-1-3 0,4-3-1,-2-6-1,5 0 0,-5-9-2,8 3-3,-5-11-6,9 1-7,-4-3-13,-2-11-4,13 6 2,-10-17 1</inkml:trace>
  <inkml:trace contextRef="#ctx0" brushRef="#br1" timeOffset="32625">9187 1450 26,'13'9'31,"-16"-11"1,5 4-13,4 4-1,-1-6-3,10 7-4,-7-6-2,12 4 0,-2-3-3,10-1-1,-4 3-1,9-1-1,-5 0-1,5 2 0,0-2-1,-2 4 0,-1-4-1,-4 5-2,-1-3 0,-4 0-4,7 5-6,-7-9-12,0-1-13,7 5-2,-1-13 3</inkml:trace>
</inkml:ink>
</file>

<file path=ppt/ink/ink99.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23T00:19:28.5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54 0 27,'-2'-1'6,"1"1"0,-1 0-1,0 0-1,1 1-1,-2 1 0,1 1 0,-1 0-2,-1 4 1,1-1 0,1 4 0,-1 0 0,0 1 1,-2 2 0,3 4 1,1 1-1,1 0 0,-2 4 2,2 4-2,-2 1 1,-3 4-1,4-1 1,1 3-1,-4 0 0,4 1 0,-1-3 0,1-2 0,-2 1-1,4-3 0,-2-1 0,0-1-1,1 1 0,-1-2 0,2-1 0,0-2-1,-2-4 1,1 1-1,1-7 0,1 2 1,-1-8 0,-2 3 0,0-8-1,0 3 1,0-3 0,0 4 0,2-4 0,-2 0-1,-2 3 1,2-3-1,0-3 1,2 3 0,-2 0-1,0 0 0,0 0 1,0 0-1,0 0 1,0-4-1,0 8 1,0-4 0,-2 0-1,4 0 1,-4 0 0,4-4 0,-2 4 0,0-3 0,1 0-1,-1 1 0,0-1 1,0 0-1,0 4 0,0-2 0,2 1 0,-2-2-1,2 0 1,2 1 0,-2 1 0,1-4 0,-1 1 0,3 0 0,0 0 0,-3 1 0,6 0 0,-5-2-1,7 2 1,0-3 0,0 2 0,3-4 0,1-1 0,1 2 0,7-3 1,-1 1-1,-1-1 0,3 0 0,0 1 1,0 2-1,0-2 0,0 1 0,0 1 1,1 2-1,-2 3 1,-4-1-1,3 4 0,0-1 0,-4 1 1,2 1-1,-1 2 0,1-2 0,-3 2 0,2-2 1,-3 2-1,0-1 1,-1-1-1,3-2 1,-1 1-1,2 0 1,-1-1-1,2-1 1,-1 0-1,2-3 0,0 0 1,0 0-1,1-1 1,0 4-1,4-6 0,-4 6 0,5-3 1,-3 1-1,4 2 0,-3 2 0,1-2 0,-2 0 1,2 0-1,-1 3 0,-1-3 0,2 1 0,-4-1 0,4 4 1,-2-3-1,0 1 0,0 3 0,1-5 0,-2 3 0,-1 0 0,0 1 1,-1-4-1,-2 3 0,0-3 1,4 0-1,-4-3 1,0 3-1,-3-4 0,3 1 1,-2 0-1,5 3 0,1-3 0,-4-1 0,5 1 0,0 0 0,-2 3 0,-3-3 0,4-1 0,-3 1 1,-2 3-1,1-3 0,-2 3 0,1-3 0,-1 4 0,-1-2 0,-2 1 0,2-2 0,1 2 0,-1-2 0,-2 2 0,2 0 0,3-3 0,-5 6 0,3-6 0,4 3 0,-5 0 0,1 0 1,2 0-1,-1-3 0,1 1 0,0-1 0,0 0 1,5 1-1,-2-1 0,1-1 0,1 4 0,1-3 0,3 0 0,-1 3 0,-2-3 0,1-1 1,1 4-1,-3-3 0,2 0 0,-2 3 0,0-3 0,0 3 0,2 0 0,-4 0 0,-1 0 0,-1 0 0,-1 0 0,-1 1 0,-1-1 0,1 2 0,-3-2 2,1 1-4,3-1 4,-5 2-2,4 0 0,-4-1 0,0 1 0,-1-4 0,-1 2 0,-4 0 0,4 0 0,-3-1 1,2 1-1,0-2 0,-2 4 0,4-2 0,4 1 0,-3-2 0,0 1 0,1-2 0,0-1 0,1 1 0,3-1 1,-1 0-1,-1-1 0,2 3 0,-3-2 0,6 1 0,-1 0 0,-4 2 0,4-1 0,-4 1 0,4 0 0,-3-2 0,2 4 1,-2-2-1,1-2 0,-2 4 0,1-2 0,2 0 0,-6 0 0,4 0 0,1 0 0,-3 0 0,-1 1 0,3-2 0,-4 1 0,2 0 0,-2 0 0,0 0 0,-1 1 0,-3-1 0,3 0 0,-1 2 0,1-2 0,-1 0 0,1-2 1,-1 2-1,3-1 0,-1-1 0,1 2 0,6-2 0,-3 2 0,1-1 0,0 1-1,0-3 1,0 3 1,0-2-1,0 0 0,0-1 0,0 1 0,0-1 0,0 1 0,0 2 0,0-1 0,-1 1 0,-1-2-1,-3 2 1,0-3 0,-1 3 0,-4 0 0,2-2 0,-3 2 0,-1 0 1,-1 2-1,2 1 0,-2-3 0,1 0 0,-1 2 0,2-1 0,-1-1 0,1 2-1,1-2 1,-2 0 0,6 2 0,-4-2 1,0 1-1,2-1 0,2 4 0,-1-4 0,1 3-1,-1-1 1,4-2 1,0 0-1,-2 3 0,3-3 0,-3 0 0,2 0 0,0 0 0,1 3 0,-1-3 0,0 2 0,1-2 0,2 0 0,2 0 0,0 0 0,0 0 0,1-2 0,-1 2 0,6 0 0,-6 0 0,1 0 0,0-3 0,-3 3 0,0-2 0,-4-1 0,-1 1 0,-3 1 0,-2-1 0,0 0 0,0 2 0,-3 0 0,2 2 0,-2-2 0,0 2 0,-1-2 0,-2 0 0,1 0 0,2 0 0,-3 0 0,0-2 0,-1 2 0,4-2 0,-2 4 0,1 0 0,2-1 0,-1 1 0,5 0 0,-3-1 0,-1-1 0,4 0 0,-5 0 0,3 2 0,-3-4 0,2 1 1,-6 1-1,3 1 0,1-2 0,-2 2 0,-3-2 0,3 1 0,-1-2 0,1 4 0,0-4 0,-3 2 0,4 0 0,-3 0 0,4 0 0,-2 0 0,-3 2 0,4-2 0,-1 0 0,-1 0 0,-1 0 0,1 3 0,-2-5 0,0 2 0,0 0 1,0 0-1,0 0 0,0 0 0,0 0 0,0-3 1,0 3-1,0 0 0,0-3 1,0 1-1,0-3 0,0 0 1,2-1-1,-2-1 0,3-3 0,0 1 0,-1-3 0,-1 1 0,-1-1 0,2-1 0,-2-1 0,2-3 0,-2 3 0,0-3 1,0 0-1,-2-1 1,2 0-1,-2 1 0,2 1 1,0 0-1,0 3 1,-1 1-1,1 3 1,-2-1-1,-1 2 1,1 1 0,1 1-1,-1 1 1,-1-2-1,1 4 1,-3-2-1,3 3 0,-1-1 1,2 1-1,-4-1 0,3 2 0,0-1 0,1 2 0,-1 2-2,-3-1 0,8 4-3,-9-7-3,16 11-12,-12 0-16,-3-4-1,10 3 1,-13-9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8FEF367-FEE5-4263-BE4B-CF903A3349BD}"/>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buFontTx/>
              <a:buNone/>
              <a:defRPr sz="1300">
                <a:latin typeface="Arial" charset="0"/>
                <a:cs typeface="Arial" charset="0"/>
              </a:defRPr>
            </a:lvl1pPr>
          </a:lstStyle>
          <a:p>
            <a:pPr>
              <a:defRPr/>
            </a:pPr>
            <a:endParaRPr lang="de-DE"/>
          </a:p>
        </p:txBody>
      </p:sp>
      <p:sp>
        <p:nvSpPr>
          <p:cNvPr id="3075" name="Rectangle 3">
            <a:extLst>
              <a:ext uri="{FF2B5EF4-FFF2-40B4-BE49-F238E27FC236}">
                <a16:creationId xmlns:a16="http://schemas.microsoft.com/office/drawing/2014/main" id="{9054BABB-4B7F-4301-9FD5-4C341FADE903}"/>
              </a:ext>
            </a:extLst>
          </p:cNvPr>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buFontTx/>
              <a:buNone/>
              <a:defRPr sz="1300">
                <a:latin typeface="Arial" charset="0"/>
                <a:cs typeface="Arial" charset="0"/>
              </a:defRPr>
            </a:lvl1pPr>
          </a:lstStyle>
          <a:p>
            <a:pPr>
              <a:defRPr/>
            </a:pPr>
            <a:endParaRPr lang="de-DE"/>
          </a:p>
        </p:txBody>
      </p:sp>
      <p:sp>
        <p:nvSpPr>
          <p:cNvPr id="34820" name="Rectangle 4">
            <a:extLst>
              <a:ext uri="{FF2B5EF4-FFF2-40B4-BE49-F238E27FC236}">
                <a16:creationId xmlns:a16="http://schemas.microsoft.com/office/drawing/2014/main" id="{E3B0D6F5-6A4F-4421-8DE7-ED9AAA884634}"/>
              </a:ext>
            </a:extLst>
          </p:cNvPr>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0450F42A-C05C-4E60-A2EE-AA8A797F5493}"/>
              </a:ext>
            </a:extLst>
          </p:cNvPr>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a:extLst>
              <a:ext uri="{FF2B5EF4-FFF2-40B4-BE49-F238E27FC236}">
                <a16:creationId xmlns:a16="http://schemas.microsoft.com/office/drawing/2014/main" id="{7621C0F9-A3C7-436F-BE80-6E7445DC0567}"/>
              </a:ext>
            </a:extLst>
          </p:cNvPr>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buFontTx/>
              <a:buNone/>
              <a:defRPr sz="1300">
                <a:latin typeface="Arial" charset="0"/>
                <a:cs typeface="Arial" charset="0"/>
              </a:defRPr>
            </a:lvl1pPr>
          </a:lstStyle>
          <a:p>
            <a:pPr>
              <a:defRPr/>
            </a:pPr>
            <a:endParaRPr lang="de-DE"/>
          </a:p>
        </p:txBody>
      </p:sp>
      <p:sp>
        <p:nvSpPr>
          <p:cNvPr id="3079" name="Rectangle 7">
            <a:extLst>
              <a:ext uri="{FF2B5EF4-FFF2-40B4-BE49-F238E27FC236}">
                <a16:creationId xmlns:a16="http://schemas.microsoft.com/office/drawing/2014/main" id="{1FD1EC43-F1F1-4435-B69D-04C59B58CC17}"/>
              </a:ext>
            </a:extLst>
          </p:cNvPr>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fld id="{E9BA95F7-8B79-4F29-9E70-7A3C0E83A82D}"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BAAF6029-5E5B-4A9A-A44D-BA9E84A53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443DE98-6854-47B4-8275-DB0C1E731CC8}" type="slidenum">
              <a:rPr lang="de-DE" altLang="de-DE" sz="1300"/>
              <a:pPr eaLnBrk="1" hangingPunct="1"/>
              <a:t>1</a:t>
            </a:fld>
            <a:endParaRPr lang="de-DE" altLang="de-DE" sz="1300"/>
          </a:p>
        </p:txBody>
      </p:sp>
      <p:sp>
        <p:nvSpPr>
          <p:cNvPr id="35843" name="Rectangle 2">
            <a:extLst>
              <a:ext uri="{FF2B5EF4-FFF2-40B4-BE49-F238E27FC236}">
                <a16:creationId xmlns:a16="http://schemas.microsoft.com/office/drawing/2014/main" id="{28363274-7989-4F57-91DA-1D1A7AE93772}"/>
              </a:ext>
            </a:extLst>
          </p:cNvPr>
          <p:cNvSpPr>
            <a:spLocks noGrp="1" noRot="1" noChangeAspect="1" noChangeArrowheads="1" noTextEdit="1"/>
          </p:cNvSpPr>
          <p:nvPr>
            <p:ph type="sldImg"/>
          </p:nvPr>
        </p:nvSpPr>
        <p:spPr>
          <a:xfrm>
            <a:off x="992188" y="768350"/>
            <a:ext cx="5114925" cy="3836988"/>
          </a:xfrm>
          <a:ln/>
        </p:spPr>
      </p:sp>
      <p:sp>
        <p:nvSpPr>
          <p:cNvPr id="35844" name="Rectangle 3">
            <a:extLst>
              <a:ext uri="{FF2B5EF4-FFF2-40B4-BE49-F238E27FC236}">
                <a16:creationId xmlns:a16="http://schemas.microsoft.com/office/drawing/2014/main" id="{726FA291-590E-4CC9-8F7C-AC294525A9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EAEC1E20-C833-41F0-B8F5-ADB0677735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9FC8C80-BA6E-4ECF-B11B-F13ADFE2BDBA}" type="slidenum">
              <a:rPr lang="de-DE" altLang="de-DE" sz="1300"/>
              <a:pPr eaLnBrk="1" hangingPunct="1"/>
              <a:t>10</a:t>
            </a:fld>
            <a:endParaRPr lang="de-DE" altLang="de-DE" sz="1300"/>
          </a:p>
        </p:txBody>
      </p:sp>
      <p:sp>
        <p:nvSpPr>
          <p:cNvPr id="45059" name="Rectangle 2">
            <a:extLst>
              <a:ext uri="{FF2B5EF4-FFF2-40B4-BE49-F238E27FC236}">
                <a16:creationId xmlns:a16="http://schemas.microsoft.com/office/drawing/2014/main" id="{8FC938E6-4291-46A6-99A5-1DC6FC5CF55E}"/>
              </a:ext>
            </a:extLst>
          </p:cNvPr>
          <p:cNvSpPr>
            <a:spLocks noGrp="1" noRot="1" noChangeAspect="1" noChangeArrowheads="1" noTextEdit="1"/>
          </p:cNvSpPr>
          <p:nvPr>
            <p:ph type="sldImg"/>
          </p:nvPr>
        </p:nvSpPr>
        <p:spPr>
          <a:xfrm>
            <a:off x="992188" y="768350"/>
            <a:ext cx="5114925" cy="3836988"/>
          </a:xfrm>
          <a:ln/>
        </p:spPr>
      </p:sp>
      <p:sp>
        <p:nvSpPr>
          <p:cNvPr id="45060" name="Rectangle 3">
            <a:extLst>
              <a:ext uri="{FF2B5EF4-FFF2-40B4-BE49-F238E27FC236}">
                <a16:creationId xmlns:a16="http://schemas.microsoft.com/office/drawing/2014/main" id="{3C3047D6-B870-41B1-98BA-CB4BCD927C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B187E3FB-2BB1-45E4-928E-49C24685B1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89FF0BA6-A956-4CD8-AFB4-14D4B1409777}" type="slidenum">
              <a:rPr lang="de-DE" altLang="de-DE" sz="1300"/>
              <a:pPr eaLnBrk="1" hangingPunct="1"/>
              <a:t>11</a:t>
            </a:fld>
            <a:endParaRPr lang="de-DE" altLang="de-DE" sz="1300"/>
          </a:p>
        </p:txBody>
      </p:sp>
      <p:sp>
        <p:nvSpPr>
          <p:cNvPr id="46083" name="Rectangle 2">
            <a:extLst>
              <a:ext uri="{FF2B5EF4-FFF2-40B4-BE49-F238E27FC236}">
                <a16:creationId xmlns:a16="http://schemas.microsoft.com/office/drawing/2014/main" id="{7D355AE3-CF0E-4958-B92D-7102F44238A8}"/>
              </a:ext>
            </a:extLst>
          </p:cNvPr>
          <p:cNvSpPr>
            <a:spLocks noGrp="1" noRot="1" noChangeAspect="1" noChangeArrowheads="1" noTextEdit="1"/>
          </p:cNvSpPr>
          <p:nvPr>
            <p:ph type="sldImg"/>
          </p:nvPr>
        </p:nvSpPr>
        <p:spPr>
          <a:xfrm>
            <a:off x="992188" y="768350"/>
            <a:ext cx="5114925" cy="3836988"/>
          </a:xfrm>
          <a:ln/>
        </p:spPr>
      </p:sp>
      <p:sp>
        <p:nvSpPr>
          <p:cNvPr id="46084" name="Rectangle 3">
            <a:extLst>
              <a:ext uri="{FF2B5EF4-FFF2-40B4-BE49-F238E27FC236}">
                <a16:creationId xmlns:a16="http://schemas.microsoft.com/office/drawing/2014/main" id="{C3061E92-696B-48B7-9A5C-AFF264AC5B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B936401D-BF86-4EE7-A37C-3F47BB9FE1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25ADF1C4-7A89-4A35-BFA5-0DC0206073F0}" type="slidenum">
              <a:rPr lang="de-DE" altLang="de-DE" sz="1300"/>
              <a:pPr eaLnBrk="1" hangingPunct="1"/>
              <a:t>12</a:t>
            </a:fld>
            <a:endParaRPr lang="de-DE" altLang="de-DE" sz="1300"/>
          </a:p>
        </p:txBody>
      </p:sp>
      <p:sp>
        <p:nvSpPr>
          <p:cNvPr id="47107" name="Rectangle 2">
            <a:extLst>
              <a:ext uri="{FF2B5EF4-FFF2-40B4-BE49-F238E27FC236}">
                <a16:creationId xmlns:a16="http://schemas.microsoft.com/office/drawing/2014/main" id="{5C6E510A-47AD-4C53-8998-98752936F169}"/>
              </a:ext>
            </a:extLst>
          </p:cNvPr>
          <p:cNvSpPr>
            <a:spLocks noGrp="1" noRot="1" noChangeAspect="1" noChangeArrowheads="1" noTextEdit="1"/>
          </p:cNvSpPr>
          <p:nvPr>
            <p:ph type="sldImg"/>
          </p:nvPr>
        </p:nvSpPr>
        <p:spPr>
          <a:xfrm>
            <a:off x="992188" y="768350"/>
            <a:ext cx="5114925" cy="3836988"/>
          </a:xfrm>
          <a:ln/>
        </p:spPr>
      </p:sp>
      <p:sp>
        <p:nvSpPr>
          <p:cNvPr id="47108" name="Rectangle 3">
            <a:extLst>
              <a:ext uri="{FF2B5EF4-FFF2-40B4-BE49-F238E27FC236}">
                <a16:creationId xmlns:a16="http://schemas.microsoft.com/office/drawing/2014/main" id="{699A3F44-72FB-45F0-BE3C-CB26B81B9E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9DA9B172-2FF9-4531-8AE9-8AE12E1B77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77BC99CF-70BE-4708-B544-351D1F9E62C8}" type="slidenum">
              <a:rPr lang="de-DE" altLang="de-DE" sz="1300"/>
              <a:pPr eaLnBrk="1" hangingPunct="1"/>
              <a:t>13</a:t>
            </a:fld>
            <a:endParaRPr lang="de-DE" altLang="de-DE" sz="1300"/>
          </a:p>
        </p:txBody>
      </p:sp>
      <p:sp>
        <p:nvSpPr>
          <p:cNvPr id="48131" name="Rectangle 2">
            <a:extLst>
              <a:ext uri="{FF2B5EF4-FFF2-40B4-BE49-F238E27FC236}">
                <a16:creationId xmlns:a16="http://schemas.microsoft.com/office/drawing/2014/main" id="{7979EF15-1E65-4B4E-9AF1-17698DC3B061}"/>
              </a:ext>
            </a:extLst>
          </p:cNvPr>
          <p:cNvSpPr>
            <a:spLocks noGrp="1" noRot="1" noChangeAspect="1" noChangeArrowheads="1" noTextEdit="1"/>
          </p:cNvSpPr>
          <p:nvPr>
            <p:ph type="sldImg"/>
          </p:nvPr>
        </p:nvSpPr>
        <p:spPr>
          <a:xfrm>
            <a:off x="992188" y="768350"/>
            <a:ext cx="5114925" cy="3836988"/>
          </a:xfrm>
          <a:ln/>
        </p:spPr>
      </p:sp>
      <p:sp>
        <p:nvSpPr>
          <p:cNvPr id="48132" name="Rectangle 3">
            <a:extLst>
              <a:ext uri="{FF2B5EF4-FFF2-40B4-BE49-F238E27FC236}">
                <a16:creationId xmlns:a16="http://schemas.microsoft.com/office/drawing/2014/main" id="{F7AA911B-7EC3-40E5-9562-4D456D44B9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50E7AA6F-C31B-4BBD-AF64-3C5B4D2D3A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E9975AA1-6D75-4225-8191-4326AA8781A3}" type="slidenum">
              <a:rPr lang="de-DE" altLang="de-DE" sz="1300"/>
              <a:pPr eaLnBrk="1" hangingPunct="1"/>
              <a:t>14</a:t>
            </a:fld>
            <a:endParaRPr lang="de-DE" altLang="de-DE" sz="1300"/>
          </a:p>
        </p:txBody>
      </p:sp>
      <p:sp>
        <p:nvSpPr>
          <p:cNvPr id="49155" name="Rectangle 2">
            <a:extLst>
              <a:ext uri="{FF2B5EF4-FFF2-40B4-BE49-F238E27FC236}">
                <a16:creationId xmlns:a16="http://schemas.microsoft.com/office/drawing/2014/main" id="{388BE012-F9D3-4464-9459-85F76F419183}"/>
              </a:ext>
            </a:extLst>
          </p:cNvPr>
          <p:cNvSpPr>
            <a:spLocks noGrp="1" noRot="1" noChangeAspect="1" noChangeArrowheads="1" noTextEdit="1"/>
          </p:cNvSpPr>
          <p:nvPr>
            <p:ph type="sldImg"/>
          </p:nvPr>
        </p:nvSpPr>
        <p:spPr>
          <a:xfrm>
            <a:off x="992188" y="768350"/>
            <a:ext cx="5114925" cy="3836988"/>
          </a:xfrm>
          <a:ln/>
        </p:spPr>
      </p:sp>
      <p:sp>
        <p:nvSpPr>
          <p:cNvPr id="49156" name="Rectangle 3">
            <a:extLst>
              <a:ext uri="{FF2B5EF4-FFF2-40B4-BE49-F238E27FC236}">
                <a16:creationId xmlns:a16="http://schemas.microsoft.com/office/drawing/2014/main" id="{0D4FA80D-8568-4FE7-9556-4E8865FD7A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0BCE92F2-BF09-4FB0-B296-B299427DD4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FB5A2D1-46FA-4653-9281-EA3F84527A21}" type="slidenum">
              <a:rPr lang="de-DE" altLang="de-DE" sz="1300"/>
              <a:pPr eaLnBrk="1" hangingPunct="1"/>
              <a:t>15</a:t>
            </a:fld>
            <a:endParaRPr lang="de-DE" altLang="de-DE" sz="1300"/>
          </a:p>
        </p:txBody>
      </p:sp>
      <p:sp>
        <p:nvSpPr>
          <p:cNvPr id="50179" name="Rectangle 2">
            <a:extLst>
              <a:ext uri="{FF2B5EF4-FFF2-40B4-BE49-F238E27FC236}">
                <a16:creationId xmlns:a16="http://schemas.microsoft.com/office/drawing/2014/main" id="{4BEB2CE2-EC1F-48A6-9B07-BBB89D3793DB}"/>
              </a:ext>
            </a:extLst>
          </p:cNvPr>
          <p:cNvSpPr>
            <a:spLocks noGrp="1" noRot="1" noChangeAspect="1" noChangeArrowheads="1" noTextEdit="1"/>
          </p:cNvSpPr>
          <p:nvPr>
            <p:ph type="sldImg"/>
          </p:nvPr>
        </p:nvSpPr>
        <p:spPr>
          <a:xfrm>
            <a:off x="992188" y="768350"/>
            <a:ext cx="5114925" cy="3836988"/>
          </a:xfrm>
          <a:ln/>
        </p:spPr>
      </p:sp>
      <p:sp>
        <p:nvSpPr>
          <p:cNvPr id="50180" name="Rectangle 3">
            <a:extLst>
              <a:ext uri="{FF2B5EF4-FFF2-40B4-BE49-F238E27FC236}">
                <a16:creationId xmlns:a16="http://schemas.microsoft.com/office/drawing/2014/main" id="{DD53DE8B-AB71-433C-A9E8-50F62922DD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CB6D1ED7-5BAC-4918-8EC8-BD29B37D7B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48ACF0D3-9397-4F84-A9C7-EA6C3CADB1C3}" type="slidenum">
              <a:rPr lang="de-DE" altLang="de-DE" sz="1300"/>
              <a:pPr eaLnBrk="1" hangingPunct="1"/>
              <a:t>16</a:t>
            </a:fld>
            <a:endParaRPr lang="de-DE" altLang="de-DE" sz="1300"/>
          </a:p>
        </p:txBody>
      </p:sp>
      <p:sp>
        <p:nvSpPr>
          <p:cNvPr id="51203" name="Rectangle 2">
            <a:extLst>
              <a:ext uri="{FF2B5EF4-FFF2-40B4-BE49-F238E27FC236}">
                <a16:creationId xmlns:a16="http://schemas.microsoft.com/office/drawing/2014/main" id="{6AADC18C-7D15-43A5-9416-441E72DA7509}"/>
              </a:ext>
            </a:extLst>
          </p:cNvPr>
          <p:cNvSpPr>
            <a:spLocks noGrp="1" noRot="1" noChangeAspect="1" noChangeArrowheads="1" noTextEdit="1"/>
          </p:cNvSpPr>
          <p:nvPr>
            <p:ph type="sldImg"/>
          </p:nvPr>
        </p:nvSpPr>
        <p:spPr>
          <a:xfrm>
            <a:off x="992188" y="768350"/>
            <a:ext cx="5114925" cy="3836988"/>
          </a:xfrm>
          <a:ln/>
        </p:spPr>
      </p:sp>
      <p:sp>
        <p:nvSpPr>
          <p:cNvPr id="51204" name="Rectangle 3">
            <a:extLst>
              <a:ext uri="{FF2B5EF4-FFF2-40B4-BE49-F238E27FC236}">
                <a16:creationId xmlns:a16="http://schemas.microsoft.com/office/drawing/2014/main" id="{1C347AEA-2028-4E2E-8C66-2F11DE277E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3F2F2DED-0379-4225-AC5D-80857C7A65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E5710C49-3380-42DB-8EA5-BDDAB48132DA}" type="slidenum">
              <a:rPr lang="de-DE" altLang="de-DE" sz="1300"/>
              <a:pPr eaLnBrk="1" hangingPunct="1"/>
              <a:t>17</a:t>
            </a:fld>
            <a:endParaRPr lang="de-DE" altLang="de-DE" sz="1300"/>
          </a:p>
        </p:txBody>
      </p:sp>
      <p:sp>
        <p:nvSpPr>
          <p:cNvPr id="52227" name="Rectangle 2">
            <a:extLst>
              <a:ext uri="{FF2B5EF4-FFF2-40B4-BE49-F238E27FC236}">
                <a16:creationId xmlns:a16="http://schemas.microsoft.com/office/drawing/2014/main" id="{5D2CE0E8-806A-481B-B9B8-A5194F6B1F38}"/>
              </a:ext>
            </a:extLst>
          </p:cNvPr>
          <p:cNvSpPr>
            <a:spLocks noGrp="1" noRot="1" noChangeAspect="1" noChangeArrowheads="1" noTextEdit="1"/>
          </p:cNvSpPr>
          <p:nvPr>
            <p:ph type="sldImg"/>
          </p:nvPr>
        </p:nvSpPr>
        <p:spPr>
          <a:xfrm>
            <a:off x="992188" y="768350"/>
            <a:ext cx="5114925" cy="3836988"/>
          </a:xfrm>
          <a:ln/>
        </p:spPr>
      </p:sp>
      <p:sp>
        <p:nvSpPr>
          <p:cNvPr id="52228" name="Rectangle 3">
            <a:extLst>
              <a:ext uri="{FF2B5EF4-FFF2-40B4-BE49-F238E27FC236}">
                <a16:creationId xmlns:a16="http://schemas.microsoft.com/office/drawing/2014/main" id="{A9424BEB-3326-47E3-A0BB-1110E3F256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690B5E82-611A-416B-8D80-42006E3B10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AC013686-F96E-467A-99BD-886C841D2737}" type="slidenum">
              <a:rPr lang="de-DE" altLang="de-DE" sz="1300"/>
              <a:pPr eaLnBrk="1" hangingPunct="1"/>
              <a:t>18</a:t>
            </a:fld>
            <a:endParaRPr lang="de-DE" altLang="de-DE" sz="1300"/>
          </a:p>
        </p:txBody>
      </p:sp>
      <p:sp>
        <p:nvSpPr>
          <p:cNvPr id="53251" name="Rectangle 2">
            <a:extLst>
              <a:ext uri="{FF2B5EF4-FFF2-40B4-BE49-F238E27FC236}">
                <a16:creationId xmlns:a16="http://schemas.microsoft.com/office/drawing/2014/main" id="{C25E4D2E-112F-4EE6-B5D2-320F9C493977}"/>
              </a:ext>
            </a:extLst>
          </p:cNvPr>
          <p:cNvSpPr>
            <a:spLocks noGrp="1" noRot="1" noChangeAspect="1" noChangeArrowheads="1" noTextEdit="1"/>
          </p:cNvSpPr>
          <p:nvPr>
            <p:ph type="sldImg"/>
          </p:nvPr>
        </p:nvSpPr>
        <p:spPr>
          <a:xfrm>
            <a:off x="992188" y="768350"/>
            <a:ext cx="5114925" cy="3836988"/>
          </a:xfrm>
          <a:ln/>
        </p:spPr>
      </p:sp>
      <p:sp>
        <p:nvSpPr>
          <p:cNvPr id="53252" name="Rectangle 3">
            <a:extLst>
              <a:ext uri="{FF2B5EF4-FFF2-40B4-BE49-F238E27FC236}">
                <a16:creationId xmlns:a16="http://schemas.microsoft.com/office/drawing/2014/main" id="{0B66D7C1-8DE9-48D4-BE74-77B5C166A4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91F9DA24-65AD-4695-A2A0-B30D22A3ED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7567469C-2700-47A9-A334-C9F4DFEFFCA4}" type="slidenum">
              <a:rPr lang="de-DE" altLang="de-DE" sz="1300"/>
              <a:pPr eaLnBrk="1" hangingPunct="1"/>
              <a:t>19</a:t>
            </a:fld>
            <a:endParaRPr lang="de-DE" altLang="de-DE" sz="1300"/>
          </a:p>
        </p:txBody>
      </p:sp>
      <p:sp>
        <p:nvSpPr>
          <p:cNvPr id="54275" name="Rectangle 2">
            <a:extLst>
              <a:ext uri="{FF2B5EF4-FFF2-40B4-BE49-F238E27FC236}">
                <a16:creationId xmlns:a16="http://schemas.microsoft.com/office/drawing/2014/main" id="{45534E5F-0930-40F8-A4E1-397A3AA7F7A5}"/>
              </a:ext>
            </a:extLst>
          </p:cNvPr>
          <p:cNvSpPr>
            <a:spLocks noGrp="1" noRot="1" noChangeAspect="1" noChangeArrowheads="1" noTextEdit="1"/>
          </p:cNvSpPr>
          <p:nvPr>
            <p:ph type="sldImg"/>
          </p:nvPr>
        </p:nvSpPr>
        <p:spPr>
          <a:xfrm>
            <a:off x="992188" y="768350"/>
            <a:ext cx="5114925" cy="3836988"/>
          </a:xfrm>
          <a:ln/>
        </p:spPr>
      </p:sp>
      <p:sp>
        <p:nvSpPr>
          <p:cNvPr id="54276" name="Rectangle 3">
            <a:extLst>
              <a:ext uri="{FF2B5EF4-FFF2-40B4-BE49-F238E27FC236}">
                <a16:creationId xmlns:a16="http://schemas.microsoft.com/office/drawing/2014/main" id="{17414F50-AC29-4D36-9B9F-CAF87A8A66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E49D142E-D2A8-4A2A-8126-CD756CD6BF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9D882A85-7D20-4E41-B85A-D38A12CC0834}" type="slidenum">
              <a:rPr lang="de-DE" altLang="de-DE" sz="1300"/>
              <a:pPr eaLnBrk="1" hangingPunct="1"/>
              <a:t>2</a:t>
            </a:fld>
            <a:endParaRPr lang="de-DE" altLang="de-DE" sz="1300"/>
          </a:p>
        </p:txBody>
      </p:sp>
      <p:sp>
        <p:nvSpPr>
          <p:cNvPr id="36867" name="Rectangle 2">
            <a:extLst>
              <a:ext uri="{FF2B5EF4-FFF2-40B4-BE49-F238E27FC236}">
                <a16:creationId xmlns:a16="http://schemas.microsoft.com/office/drawing/2014/main" id="{04998FDA-1A59-476F-93CB-3453FAFE2610}"/>
              </a:ext>
            </a:extLst>
          </p:cNvPr>
          <p:cNvSpPr>
            <a:spLocks noGrp="1" noRot="1" noChangeAspect="1" noChangeArrowheads="1" noTextEdit="1"/>
          </p:cNvSpPr>
          <p:nvPr>
            <p:ph type="sldImg"/>
          </p:nvPr>
        </p:nvSpPr>
        <p:spPr>
          <a:xfrm>
            <a:off x="992188" y="768350"/>
            <a:ext cx="5114925" cy="3836988"/>
          </a:xfrm>
          <a:ln/>
        </p:spPr>
      </p:sp>
      <p:sp>
        <p:nvSpPr>
          <p:cNvPr id="36868" name="Rectangle 3">
            <a:extLst>
              <a:ext uri="{FF2B5EF4-FFF2-40B4-BE49-F238E27FC236}">
                <a16:creationId xmlns:a16="http://schemas.microsoft.com/office/drawing/2014/main" id="{16D6F7E7-B5B1-45C8-B148-574CF42E2A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A4957B8B-460B-43E2-A106-9220686AD2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1008F24-56B7-4B04-9369-60F89BB4E389}" type="slidenum">
              <a:rPr lang="de-DE" altLang="de-DE" sz="1300"/>
              <a:pPr eaLnBrk="1" hangingPunct="1"/>
              <a:t>20</a:t>
            </a:fld>
            <a:endParaRPr lang="de-DE" altLang="de-DE" sz="1300"/>
          </a:p>
        </p:txBody>
      </p:sp>
      <p:sp>
        <p:nvSpPr>
          <p:cNvPr id="55299" name="Rectangle 2">
            <a:extLst>
              <a:ext uri="{FF2B5EF4-FFF2-40B4-BE49-F238E27FC236}">
                <a16:creationId xmlns:a16="http://schemas.microsoft.com/office/drawing/2014/main" id="{86972AB7-CB2A-44A0-90B3-30B636D46FCA}"/>
              </a:ext>
            </a:extLst>
          </p:cNvPr>
          <p:cNvSpPr>
            <a:spLocks noGrp="1" noRot="1" noChangeAspect="1" noChangeArrowheads="1" noTextEdit="1"/>
          </p:cNvSpPr>
          <p:nvPr>
            <p:ph type="sldImg"/>
          </p:nvPr>
        </p:nvSpPr>
        <p:spPr>
          <a:xfrm>
            <a:off x="992188" y="768350"/>
            <a:ext cx="5114925" cy="3836988"/>
          </a:xfrm>
          <a:ln/>
        </p:spPr>
      </p:sp>
      <p:sp>
        <p:nvSpPr>
          <p:cNvPr id="55300" name="Rectangle 3">
            <a:extLst>
              <a:ext uri="{FF2B5EF4-FFF2-40B4-BE49-F238E27FC236}">
                <a16:creationId xmlns:a16="http://schemas.microsoft.com/office/drawing/2014/main" id="{B1D94BFD-E89B-4405-A145-4001AA85BD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AC4E9376-F5FF-40CF-A704-73F402E3FE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C9AA1E21-EAAA-4A73-8DCB-92580D8E65BA}" type="slidenum">
              <a:rPr lang="de-DE" altLang="de-DE" sz="1300"/>
              <a:pPr eaLnBrk="1" hangingPunct="1"/>
              <a:t>21</a:t>
            </a:fld>
            <a:endParaRPr lang="de-DE" altLang="de-DE" sz="1300"/>
          </a:p>
        </p:txBody>
      </p:sp>
      <p:sp>
        <p:nvSpPr>
          <p:cNvPr id="56323" name="Rectangle 2">
            <a:extLst>
              <a:ext uri="{FF2B5EF4-FFF2-40B4-BE49-F238E27FC236}">
                <a16:creationId xmlns:a16="http://schemas.microsoft.com/office/drawing/2014/main" id="{74875592-97A8-4A2F-B00F-7DEF5CCB9675}"/>
              </a:ext>
            </a:extLst>
          </p:cNvPr>
          <p:cNvSpPr>
            <a:spLocks noGrp="1" noRot="1" noChangeAspect="1" noChangeArrowheads="1" noTextEdit="1"/>
          </p:cNvSpPr>
          <p:nvPr>
            <p:ph type="sldImg"/>
          </p:nvPr>
        </p:nvSpPr>
        <p:spPr>
          <a:xfrm>
            <a:off x="992188" y="768350"/>
            <a:ext cx="5114925" cy="3836988"/>
          </a:xfrm>
          <a:ln/>
        </p:spPr>
      </p:sp>
      <p:sp>
        <p:nvSpPr>
          <p:cNvPr id="56324" name="Rectangle 3">
            <a:extLst>
              <a:ext uri="{FF2B5EF4-FFF2-40B4-BE49-F238E27FC236}">
                <a16:creationId xmlns:a16="http://schemas.microsoft.com/office/drawing/2014/main" id="{F5D1AD46-FB23-4685-BF46-A11DD6735D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FEBA2958-BDEB-4ACE-B91C-C407BEBFB5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881719FC-A256-4EEE-AC6B-676A9DE90FE2}" type="slidenum">
              <a:rPr lang="de-DE" altLang="de-DE" sz="1300"/>
              <a:pPr eaLnBrk="1" hangingPunct="1"/>
              <a:t>22</a:t>
            </a:fld>
            <a:endParaRPr lang="de-DE" altLang="de-DE" sz="1300"/>
          </a:p>
        </p:txBody>
      </p:sp>
      <p:sp>
        <p:nvSpPr>
          <p:cNvPr id="57347" name="Rectangle 2">
            <a:extLst>
              <a:ext uri="{FF2B5EF4-FFF2-40B4-BE49-F238E27FC236}">
                <a16:creationId xmlns:a16="http://schemas.microsoft.com/office/drawing/2014/main" id="{7A44FD35-9A5D-4C63-91B1-6B2CA7AFDD26}"/>
              </a:ext>
            </a:extLst>
          </p:cNvPr>
          <p:cNvSpPr>
            <a:spLocks noGrp="1" noRot="1" noChangeAspect="1" noChangeArrowheads="1" noTextEdit="1"/>
          </p:cNvSpPr>
          <p:nvPr>
            <p:ph type="sldImg"/>
          </p:nvPr>
        </p:nvSpPr>
        <p:spPr>
          <a:xfrm>
            <a:off x="992188" y="768350"/>
            <a:ext cx="5114925" cy="3836988"/>
          </a:xfrm>
          <a:ln/>
        </p:spPr>
      </p:sp>
      <p:sp>
        <p:nvSpPr>
          <p:cNvPr id="57348" name="Rectangle 3">
            <a:extLst>
              <a:ext uri="{FF2B5EF4-FFF2-40B4-BE49-F238E27FC236}">
                <a16:creationId xmlns:a16="http://schemas.microsoft.com/office/drawing/2014/main" id="{31D53127-73DF-4A77-AA24-4A03A09555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987BE99D-EAF0-4A32-80C1-CB3E3EDD0A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A2255B7-247D-49C1-A146-EF809A5F4F2C}" type="slidenum">
              <a:rPr lang="de-DE" altLang="de-DE" sz="1300"/>
              <a:pPr eaLnBrk="1" hangingPunct="1"/>
              <a:t>23</a:t>
            </a:fld>
            <a:endParaRPr lang="de-DE" altLang="de-DE" sz="1300"/>
          </a:p>
        </p:txBody>
      </p:sp>
      <p:sp>
        <p:nvSpPr>
          <p:cNvPr id="58371" name="Rectangle 2">
            <a:extLst>
              <a:ext uri="{FF2B5EF4-FFF2-40B4-BE49-F238E27FC236}">
                <a16:creationId xmlns:a16="http://schemas.microsoft.com/office/drawing/2014/main" id="{5C52EFD6-6775-4154-A8B3-3583C3537EC5}"/>
              </a:ext>
            </a:extLst>
          </p:cNvPr>
          <p:cNvSpPr>
            <a:spLocks noGrp="1" noRot="1" noChangeAspect="1" noChangeArrowheads="1" noTextEdit="1"/>
          </p:cNvSpPr>
          <p:nvPr>
            <p:ph type="sldImg"/>
          </p:nvPr>
        </p:nvSpPr>
        <p:spPr>
          <a:xfrm>
            <a:off x="992188" y="768350"/>
            <a:ext cx="5114925" cy="3836988"/>
          </a:xfrm>
          <a:ln/>
        </p:spPr>
      </p:sp>
      <p:sp>
        <p:nvSpPr>
          <p:cNvPr id="58372" name="Rectangle 3">
            <a:extLst>
              <a:ext uri="{FF2B5EF4-FFF2-40B4-BE49-F238E27FC236}">
                <a16:creationId xmlns:a16="http://schemas.microsoft.com/office/drawing/2014/main" id="{7EC876E4-AD57-47A5-B51C-1DD16E4987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B9D89FD7-D18D-4C0A-B9F3-C7B0397146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778EB7E-11F8-47D7-A52B-6253C21A64B1}" type="slidenum">
              <a:rPr lang="de-DE" altLang="de-DE" sz="1300"/>
              <a:pPr eaLnBrk="1" hangingPunct="1"/>
              <a:t>24</a:t>
            </a:fld>
            <a:endParaRPr lang="de-DE" altLang="de-DE" sz="1300"/>
          </a:p>
        </p:txBody>
      </p:sp>
      <p:sp>
        <p:nvSpPr>
          <p:cNvPr id="59395" name="Rectangle 2">
            <a:extLst>
              <a:ext uri="{FF2B5EF4-FFF2-40B4-BE49-F238E27FC236}">
                <a16:creationId xmlns:a16="http://schemas.microsoft.com/office/drawing/2014/main" id="{E7E2E5BD-3B42-4FBB-8C80-44C9B83F0B79}"/>
              </a:ext>
            </a:extLst>
          </p:cNvPr>
          <p:cNvSpPr>
            <a:spLocks noGrp="1" noRot="1" noChangeAspect="1" noChangeArrowheads="1" noTextEdit="1"/>
          </p:cNvSpPr>
          <p:nvPr>
            <p:ph type="sldImg"/>
          </p:nvPr>
        </p:nvSpPr>
        <p:spPr>
          <a:xfrm>
            <a:off x="992188" y="768350"/>
            <a:ext cx="5114925" cy="3836988"/>
          </a:xfrm>
          <a:ln/>
        </p:spPr>
      </p:sp>
      <p:sp>
        <p:nvSpPr>
          <p:cNvPr id="59396" name="Rectangle 3">
            <a:extLst>
              <a:ext uri="{FF2B5EF4-FFF2-40B4-BE49-F238E27FC236}">
                <a16:creationId xmlns:a16="http://schemas.microsoft.com/office/drawing/2014/main" id="{BD50EFB2-A063-4C31-8C32-CC84EBE09B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EE3DE3C5-6153-4143-B551-721CCE60B5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7179F04-F741-454F-9C84-7186F85A45F0}" type="slidenum">
              <a:rPr lang="de-DE" altLang="de-DE" sz="1300"/>
              <a:pPr eaLnBrk="1" hangingPunct="1"/>
              <a:t>25</a:t>
            </a:fld>
            <a:endParaRPr lang="de-DE" altLang="de-DE" sz="1300"/>
          </a:p>
        </p:txBody>
      </p:sp>
      <p:sp>
        <p:nvSpPr>
          <p:cNvPr id="60419" name="Rectangle 2">
            <a:extLst>
              <a:ext uri="{FF2B5EF4-FFF2-40B4-BE49-F238E27FC236}">
                <a16:creationId xmlns:a16="http://schemas.microsoft.com/office/drawing/2014/main" id="{86E86CA6-67A6-4608-9F79-993C652D13DE}"/>
              </a:ext>
            </a:extLst>
          </p:cNvPr>
          <p:cNvSpPr>
            <a:spLocks noGrp="1" noRot="1" noChangeAspect="1" noChangeArrowheads="1" noTextEdit="1"/>
          </p:cNvSpPr>
          <p:nvPr>
            <p:ph type="sldImg"/>
          </p:nvPr>
        </p:nvSpPr>
        <p:spPr>
          <a:xfrm>
            <a:off x="992188" y="768350"/>
            <a:ext cx="5114925" cy="3836988"/>
          </a:xfrm>
          <a:ln/>
        </p:spPr>
      </p:sp>
      <p:sp>
        <p:nvSpPr>
          <p:cNvPr id="60420" name="Rectangle 3">
            <a:extLst>
              <a:ext uri="{FF2B5EF4-FFF2-40B4-BE49-F238E27FC236}">
                <a16:creationId xmlns:a16="http://schemas.microsoft.com/office/drawing/2014/main" id="{8D78008C-A784-4A98-8552-0B856CEA6C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F336B4B-D309-4DE8-9725-F82706410E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E8FEAD97-673D-4A9A-966F-2E97B97AE209}" type="slidenum">
              <a:rPr lang="de-DE" altLang="de-DE" sz="1300"/>
              <a:pPr eaLnBrk="1" hangingPunct="1"/>
              <a:t>26</a:t>
            </a:fld>
            <a:endParaRPr lang="de-DE" altLang="de-DE" sz="1300"/>
          </a:p>
        </p:txBody>
      </p:sp>
      <p:sp>
        <p:nvSpPr>
          <p:cNvPr id="61443" name="Rectangle 2">
            <a:extLst>
              <a:ext uri="{FF2B5EF4-FFF2-40B4-BE49-F238E27FC236}">
                <a16:creationId xmlns:a16="http://schemas.microsoft.com/office/drawing/2014/main" id="{56C102F2-2656-4B6A-89A2-C2D14CF38231}"/>
              </a:ext>
            </a:extLst>
          </p:cNvPr>
          <p:cNvSpPr>
            <a:spLocks noGrp="1" noRot="1" noChangeAspect="1" noChangeArrowheads="1" noTextEdit="1"/>
          </p:cNvSpPr>
          <p:nvPr>
            <p:ph type="sldImg"/>
          </p:nvPr>
        </p:nvSpPr>
        <p:spPr>
          <a:xfrm>
            <a:off x="992188" y="768350"/>
            <a:ext cx="5114925" cy="3836988"/>
          </a:xfrm>
          <a:ln/>
        </p:spPr>
      </p:sp>
      <p:sp>
        <p:nvSpPr>
          <p:cNvPr id="61444" name="Rectangle 3">
            <a:extLst>
              <a:ext uri="{FF2B5EF4-FFF2-40B4-BE49-F238E27FC236}">
                <a16:creationId xmlns:a16="http://schemas.microsoft.com/office/drawing/2014/main" id="{C8A9472A-ACE8-4A35-A271-10EAFC47CF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27DC5F1B-2064-4F1E-B6B9-A906AB2DB2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98F64D5F-83B1-450D-BC91-68D35A4376B3}" type="slidenum">
              <a:rPr lang="de-DE" altLang="de-DE" sz="1300"/>
              <a:pPr eaLnBrk="1" hangingPunct="1"/>
              <a:t>27</a:t>
            </a:fld>
            <a:endParaRPr lang="de-DE" altLang="de-DE" sz="1300"/>
          </a:p>
        </p:txBody>
      </p:sp>
      <p:sp>
        <p:nvSpPr>
          <p:cNvPr id="62467" name="Rectangle 2">
            <a:extLst>
              <a:ext uri="{FF2B5EF4-FFF2-40B4-BE49-F238E27FC236}">
                <a16:creationId xmlns:a16="http://schemas.microsoft.com/office/drawing/2014/main" id="{F4E7D1D0-7C12-41D5-8A22-D1CBF58BC1D5}"/>
              </a:ext>
            </a:extLst>
          </p:cNvPr>
          <p:cNvSpPr>
            <a:spLocks noGrp="1" noRot="1" noChangeAspect="1" noChangeArrowheads="1" noTextEdit="1"/>
          </p:cNvSpPr>
          <p:nvPr>
            <p:ph type="sldImg"/>
          </p:nvPr>
        </p:nvSpPr>
        <p:spPr>
          <a:xfrm>
            <a:off x="992188" y="768350"/>
            <a:ext cx="5114925" cy="3836988"/>
          </a:xfrm>
          <a:ln/>
        </p:spPr>
      </p:sp>
      <p:sp>
        <p:nvSpPr>
          <p:cNvPr id="62468" name="Rectangle 3">
            <a:extLst>
              <a:ext uri="{FF2B5EF4-FFF2-40B4-BE49-F238E27FC236}">
                <a16:creationId xmlns:a16="http://schemas.microsoft.com/office/drawing/2014/main" id="{81892BD5-141C-463B-ABAB-5EEFEE348D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A11D3644-17A5-4664-8432-1179AE2D18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A8AF6E89-3089-4014-92A1-627CE507B2FA}" type="slidenum">
              <a:rPr lang="de-DE" altLang="de-DE" sz="1300"/>
              <a:pPr eaLnBrk="1" hangingPunct="1"/>
              <a:t>28</a:t>
            </a:fld>
            <a:endParaRPr lang="de-DE" altLang="de-DE" sz="1300"/>
          </a:p>
        </p:txBody>
      </p:sp>
      <p:sp>
        <p:nvSpPr>
          <p:cNvPr id="63491" name="Rectangle 2">
            <a:extLst>
              <a:ext uri="{FF2B5EF4-FFF2-40B4-BE49-F238E27FC236}">
                <a16:creationId xmlns:a16="http://schemas.microsoft.com/office/drawing/2014/main" id="{38CB71F2-4D4A-4CA2-8AD3-1F21EBFF2823}"/>
              </a:ext>
            </a:extLst>
          </p:cNvPr>
          <p:cNvSpPr>
            <a:spLocks noGrp="1" noRot="1" noChangeAspect="1" noChangeArrowheads="1" noTextEdit="1"/>
          </p:cNvSpPr>
          <p:nvPr>
            <p:ph type="sldImg"/>
          </p:nvPr>
        </p:nvSpPr>
        <p:spPr>
          <a:xfrm>
            <a:off x="992188" y="768350"/>
            <a:ext cx="5114925" cy="3836988"/>
          </a:xfrm>
          <a:ln/>
        </p:spPr>
      </p:sp>
      <p:sp>
        <p:nvSpPr>
          <p:cNvPr id="63492" name="Rectangle 3">
            <a:extLst>
              <a:ext uri="{FF2B5EF4-FFF2-40B4-BE49-F238E27FC236}">
                <a16:creationId xmlns:a16="http://schemas.microsoft.com/office/drawing/2014/main" id="{C1C7C0D0-F8A1-4339-B38D-94CAEB19CB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5A739DF-5A1D-44E2-8E42-DD8B09B17D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CB366CED-2201-4A41-AE5C-44BAEF6EA124}" type="slidenum">
              <a:rPr lang="de-DE" altLang="de-DE" sz="1300"/>
              <a:pPr eaLnBrk="1" hangingPunct="1"/>
              <a:t>29</a:t>
            </a:fld>
            <a:endParaRPr lang="de-DE" altLang="de-DE" sz="1300"/>
          </a:p>
        </p:txBody>
      </p:sp>
      <p:sp>
        <p:nvSpPr>
          <p:cNvPr id="64515" name="Rectangle 2">
            <a:extLst>
              <a:ext uri="{FF2B5EF4-FFF2-40B4-BE49-F238E27FC236}">
                <a16:creationId xmlns:a16="http://schemas.microsoft.com/office/drawing/2014/main" id="{30EF17A7-DEE2-4A61-83A2-11821AFDC312}"/>
              </a:ext>
            </a:extLst>
          </p:cNvPr>
          <p:cNvSpPr>
            <a:spLocks noGrp="1" noRot="1" noChangeAspect="1" noChangeArrowheads="1" noTextEdit="1"/>
          </p:cNvSpPr>
          <p:nvPr>
            <p:ph type="sldImg"/>
          </p:nvPr>
        </p:nvSpPr>
        <p:spPr>
          <a:xfrm>
            <a:off x="992188" y="768350"/>
            <a:ext cx="5114925" cy="3836988"/>
          </a:xfrm>
          <a:ln/>
        </p:spPr>
      </p:sp>
      <p:sp>
        <p:nvSpPr>
          <p:cNvPr id="64516" name="Rectangle 3">
            <a:extLst>
              <a:ext uri="{FF2B5EF4-FFF2-40B4-BE49-F238E27FC236}">
                <a16:creationId xmlns:a16="http://schemas.microsoft.com/office/drawing/2014/main" id="{AF2BE05A-32CE-41A4-906E-265D6E2D1A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FCF56D97-5909-4E9C-A016-F644D87C64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B91262EE-CFFA-48ED-82EF-5CC05321097D}" type="slidenum">
              <a:rPr lang="de-DE" altLang="de-DE" sz="1300"/>
              <a:pPr eaLnBrk="1" hangingPunct="1"/>
              <a:t>3</a:t>
            </a:fld>
            <a:endParaRPr lang="de-DE" altLang="de-DE" sz="1300"/>
          </a:p>
        </p:txBody>
      </p:sp>
      <p:sp>
        <p:nvSpPr>
          <p:cNvPr id="37891" name="Rectangle 2">
            <a:extLst>
              <a:ext uri="{FF2B5EF4-FFF2-40B4-BE49-F238E27FC236}">
                <a16:creationId xmlns:a16="http://schemas.microsoft.com/office/drawing/2014/main" id="{22CE8A2E-A7D9-437F-ACFF-3160F67CCA01}"/>
              </a:ext>
            </a:extLst>
          </p:cNvPr>
          <p:cNvSpPr>
            <a:spLocks noGrp="1" noRot="1" noChangeAspect="1" noChangeArrowheads="1" noTextEdit="1"/>
          </p:cNvSpPr>
          <p:nvPr>
            <p:ph type="sldImg"/>
          </p:nvPr>
        </p:nvSpPr>
        <p:spPr>
          <a:xfrm>
            <a:off x="992188" y="768350"/>
            <a:ext cx="5114925" cy="3836988"/>
          </a:xfrm>
          <a:ln/>
        </p:spPr>
      </p:sp>
      <p:sp>
        <p:nvSpPr>
          <p:cNvPr id="37892" name="Rectangle 3">
            <a:extLst>
              <a:ext uri="{FF2B5EF4-FFF2-40B4-BE49-F238E27FC236}">
                <a16:creationId xmlns:a16="http://schemas.microsoft.com/office/drawing/2014/main" id="{73A5581C-CF23-47F2-8EDE-A72B6FDA35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0F463644-D2A3-4ADF-A237-B4D3AE4E2E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B2BFC9D4-46E1-4FE6-B055-FD43AEB3396F}" type="slidenum">
              <a:rPr lang="de-DE" altLang="de-DE" sz="1300"/>
              <a:pPr eaLnBrk="1" hangingPunct="1"/>
              <a:t>30</a:t>
            </a:fld>
            <a:endParaRPr lang="de-DE" altLang="de-DE" sz="1300"/>
          </a:p>
        </p:txBody>
      </p:sp>
      <p:sp>
        <p:nvSpPr>
          <p:cNvPr id="65539" name="Rectangle 2">
            <a:extLst>
              <a:ext uri="{FF2B5EF4-FFF2-40B4-BE49-F238E27FC236}">
                <a16:creationId xmlns:a16="http://schemas.microsoft.com/office/drawing/2014/main" id="{D3AA42E7-2918-4C08-96B9-BFB329739FC9}"/>
              </a:ext>
            </a:extLst>
          </p:cNvPr>
          <p:cNvSpPr>
            <a:spLocks noGrp="1" noRot="1" noChangeAspect="1" noChangeArrowheads="1" noTextEdit="1"/>
          </p:cNvSpPr>
          <p:nvPr>
            <p:ph type="sldImg"/>
          </p:nvPr>
        </p:nvSpPr>
        <p:spPr>
          <a:xfrm>
            <a:off x="992188" y="768350"/>
            <a:ext cx="5114925" cy="3836988"/>
          </a:xfrm>
          <a:ln/>
        </p:spPr>
      </p:sp>
      <p:sp>
        <p:nvSpPr>
          <p:cNvPr id="65540" name="Rectangle 3">
            <a:extLst>
              <a:ext uri="{FF2B5EF4-FFF2-40B4-BE49-F238E27FC236}">
                <a16:creationId xmlns:a16="http://schemas.microsoft.com/office/drawing/2014/main" id="{7AEAF4B4-3817-4C37-A222-5D0758570B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D7C729F0-C400-4B65-A4BC-470DD22406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82A7D7BA-F6E4-4CE3-A216-10D662F5AC89}" type="slidenum">
              <a:rPr lang="de-DE" altLang="de-DE" sz="1300"/>
              <a:pPr eaLnBrk="1" hangingPunct="1"/>
              <a:t>31</a:t>
            </a:fld>
            <a:endParaRPr lang="de-DE" altLang="de-DE" sz="1300"/>
          </a:p>
        </p:txBody>
      </p:sp>
      <p:sp>
        <p:nvSpPr>
          <p:cNvPr id="66563" name="Rectangle 2">
            <a:extLst>
              <a:ext uri="{FF2B5EF4-FFF2-40B4-BE49-F238E27FC236}">
                <a16:creationId xmlns:a16="http://schemas.microsoft.com/office/drawing/2014/main" id="{47A12563-4475-4B43-AA61-7B3464EAEC38}"/>
              </a:ext>
            </a:extLst>
          </p:cNvPr>
          <p:cNvSpPr>
            <a:spLocks noGrp="1" noRot="1" noChangeAspect="1" noChangeArrowheads="1" noTextEdit="1"/>
          </p:cNvSpPr>
          <p:nvPr>
            <p:ph type="sldImg"/>
          </p:nvPr>
        </p:nvSpPr>
        <p:spPr>
          <a:xfrm>
            <a:off x="992188" y="768350"/>
            <a:ext cx="5114925" cy="3836988"/>
          </a:xfrm>
          <a:ln/>
        </p:spPr>
      </p:sp>
      <p:sp>
        <p:nvSpPr>
          <p:cNvPr id="66564" name="Rectangle 3">
            <a:extLst>
              <a:ext uri="{FF2B5EF4-FFF2-40B4-BE49-F238E27FC236}">
                <a16:creationId xmlns:a16="http://schemas.microsoft.com/office/drawing/2014/main" id="{C9F23879-B6FD-4916-B578-DDE92BCDEB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141EE683-63A9-4767-8490-F0614AC96A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645E6319-E911-4EE1-BC65-6A503AD3EAE8}" type="slidenum">
              <a:rPr lang="de-DE" altLang="de-DE" sz="1300"/>
              <a:pPr eaLnBrk="1" hangingPunct="1"/>
              <a:t>32</a:t>
            </a:fld>
            <a:endParaRPr lang="de-DE" altLang="de-DE" sz="1300"/>
          </a:p>
        </p:txBody>
      </p:sp>
      <p:sp>
        <p:nvSpPr>
          <p:cNvPr id="67587" name="Rectangle 2">
            <a:extLst>
              <a:ext uri="{FF2B5EF4-FFF2-40B4-BE49-F238E27FC236}">
                <a16:creationId xmlns:a16="http://schemas.microsoft.com/office/drawing/2014/main" id="{4EE26379-E483-4A5E-85A6-BFC917E822C5}"/>
              </a:ext>
            </a:extLst>
          </p:cNvPr>
          <p:cNvSpPr>
            <a:spLocks noGrp="1" noRot="1" noChangeAspect="1" noChangeArrowheads="1" noTextEdit="1"/>
          </p:cNvSpPr>
          <p:nvPr>
            <p:ph type="sldImg"/>
          </p:nvPr>
        </p:nvSpPr>
        <p:spPr>
          <a:xfrm>
            <a:off x="992188" y="768350"/>
            <a:ext cx="5114925" cy="3836988"/>
          </a:xfrm>
          <a:ln/>
        </p:spPr>
      </p:sp>
      <p:sp>
        <p:nvSpPr>
          <p:cNvPr id="67588" name="Rectangle 3">
            <a:extLst>
              <a:ext uri="{FF2B5EF4-FFF2-40B4-BE49-F238E27FC236}">
                <a16:creationId xmlns:a16="http://schemas.microsoft.com/office/drawing/2014/main" id="{04274D47-3D40-4EB1-A56E-E2C831B178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4AD2A58-6D73-49FD-A454-34F8D767C0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E6D9D499-B8B1-40AD-8BB3-3E2BD03F0E8D}" type="slidenum">
              <a:rPr lang="de-DE" altLang="de-DE" sz="1300"/>
              <a:pPr eaLnBrk="1" hangingPunct="1"/>
              <a:t>4</a:t>
            </a:fld>
            <a:endParaRPr lang="de-DE" altLang="de-DE" sz="1300"/>
          </a:p>
        </p:txBody>
      </p:sp>
      <p:sp>
        <p:nvSpPr>
          <p:cNvPr id="38915" name="Rectangle 2">
            <a:extLst>
              <a:ext uri="{FF2B5EF4-FFF2-40B4-BE49-F238E27FC236}">
                <a16:creationId xmlns:a16="http://schemas.microsoft.com/office/drawing/2014/main" id="{DDAB363B-DB12-4F93-9BE9-B6F29487DBB8}"/>
              </a:ext>
            </a:extLst>
          </p:cNvPr>
          <p:cNvSpPr>
            <a:spLocks noGrp="1" noRot="1" noChangeAspect="1" noChangeArrowheads="1" noTextEdit="1"/>
          </p:cNvSpPr>
          <p:nvPr>
            <p:ph type="sldImg"/>
          </p:nvPr>
        </p:nvSpPr>
        <p:spPr>
          <a:xfrm>
            <a:off x="992188" y="768350"/>
            <a:ext cx="5114925" cy="3836988"/>
          </a:xfrm>
          <a:ln/>
        </p:spPr>
      </p:sp>
      <p:sp>
        <p:nvSpPr>
          <p:cNvPr id="38916" name="Rectangle 3">
            <a:extLst>
              <a:ext uri="{FF2B5EF4-FFF2-40B4-BE49-F238E27FC236}">
                <a16:creationId xmlns:a16="http://schemas.microsoft.com/office/drawing/2014/main" id="{9744FE86-68EC-4737-AD61-3AC7D084E8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2913601A-5511-4ADF-9080-2C5FA47942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E58455BC-EF00-4F58-944C-B1B5524164C2}" type="slidenum">
              <a:rPr lang="de-DE" altLang="de-DE" sz="1300"/>
              <a:pPr eaLnBrk="1" hangingPunct="1"/>
              <a:t>5</a:t>
            </a:fld>
            <a:endParaRPr lang="de-DE" altLang="de-DE" sz="1300"/>
          </a:p>
        </p:txBody>
      </p:sp>
      <p:sp>
        <p:nvSpPr>
          <p:cNvPr id="39939" name="Rectangle 2">
            <a:extLst>
              <a:ext uri="{FF2B5EF4-FFF2-40B4-BE49-F238E27FC236}">
                <a16:creationId xmlns:a16="http://schemas.microsoft.com/office/drawing/2014/main" id="{6B0F53B6-AE79-4D6C-9174-C649B730FD5F}"/>
              </a:ext>
            </a:extLst>
          </p:cNvPr>
          <p:cNvSpPr>
            <a:spLocks noGrp="1" noRot="1" noChangeAspect="1" noChangeArrowheads="1" noTextEdit="1"/>
          </p:cNvSpPr>
          <p:nvPr>
            <p:ph type="sldImg"/>
          </p:nvPr>
        </p:nvSpPr>
        <p:spPr>
          <a:xfrm>
            <a:off x="992188" y="768350"/>
            <a:ext cx="5114925" cy="3836988"/>
          </a:xfrm>
          <a:ln/>
        </p:spPr>
      </p:sp>
      <p:sp>
        <p:nvSpPr>
          <p:cNvPr id="39940" name="Rectangle 3">
            <a:extLst>
              <a:ext uri="{FF2B5EF4-FFF2-40B4-BE49-F238E27FC236}">
                <a16:creationId xmlns:a16="http://schemas.microsoft.com/office/drawing/2014/main" id="{967252A0-7FA4-46EF-9AFB-C8B3455DD2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FA885F29-21C2-4E8E-A017-8694DDDA27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B3501AC9-8F46-4E64-81F9-96E2AB68D2C5}" type="slidenum">
              <a:rPr lang="de-DE" altLang="de-DE" sz="1300"/>
              <a:pPr eaLnBrk="1" hangingPunct="1"/>
              <a:t>6</a:t>
            </a:fld>
            <a:endParaRPr lang="de-DE" altLang="de-DE" sz="1300"/>
          </a:p>
        </p:txBody>
      </p:sp>
      <p:sp>
        <p:nvSpPr>
          <p:cNvPr id="40963" name="Rectangle 2">
            <a:extLst>
              <a:ext uri="{FF2B5EF4-FFF2-40B4-BE49-F238E27FC236}">
                <a16:creationId xmlns:a16="http://schemas.microsoft.com/office/drawing/2014/main" id="{AAC9144D-76B9-4436-B914-9B1E5DA42647}"/>
              </a:ext>
            </a:extLst>
          </p:cNvPr>
          <p:cNvSpPr>
            <a:spLocks noGrp="1" noRot="1" noChangeAspect="1" noChangeArrowheads="1" noTextEdit="1"/>
          </p:cNvSpPr>
          <p:nvPr>
            <p:ph type="sldImg"/>
          </p:nvPr>
        </p:nvSpPr>
        <p:spPr>
          <a:xfrm>
            <a:off x="992188" y="768350"/>
            <a:ext cx="5114925" cy="3836988"/>
          </a:xfrm>
          <a:ln/>
        </p:spPr>
      </p:sp>
      <p:sp>
        <p:nvSpPr>
          <p:cNvPr id="40964" name="Rectangle 3">
            <a:extLst>
              <a:ext uri="{FF2B5EF4-FFF2-40B4-BE49-F238E27FC236}">
                <a16:creationId xmlns:a16="http://schemas.microsoft.com/office/drawing/2014/main" id="{0B2BE23D-C2CA-4444-8466-DE704DBC23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93B99843-F22C-4C06-8016-2C7D51C1E0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274FA413-FC5C-48A1-B290-C6438D540287}" type="slidenum">
              <a:rPr lang="de-DE" altLang="de-DE" sz="1300"/>
              <a:pPr eaLnBrk="1" hangingPunct="1"/>
              <a:t>7</a:t>
            </a:fld>
            <a:endParaRPr lang="de-DE" altLang="de-DE" sz="1300"/>
          </a:p>
        </p:txBody>
      </p:sp>
      <p:sp>
        <p:nvSpPr>
          <p:cNvPr id="41987" name="Rectangle 2">
            <a:extLst>
              <a:ext uri="{FF2B5EF4-FFF2-40B4-BE49-F238E27FC236}">
                <a16:creationId xmlns:a16="http://schemas.microsoft.com/office/drawing/2014/main" id="{70CCA414-1B5D-4585-9A0A-A9586EC9B24E}"/>
              </a:ext>
            </a:extLst>
          </p:cNvPr>
          <p:cNvSpPr>
            <a:spLocks noGrp="1" noRot="1" noChangeAspect="1" noChangeArrowheads="1" noTextEdit="1"/>
          </p:cNvSpPr>
          <p:nvPr>
            <p:ph type="sldImg"/>
          </p:nvPr>
        </p:nvSpPr>
        <p:spPr>
          <a:xfrm>
            <a:off x="992188" y="768350"/>
            <a:ext cx="5114925" cy="3836988"/>
          </a:xfrm>
          <a:ln/>
        </p:spPr>
      </p:sp>
      <p:sp>
        <p:nvSpPr>
          <p:cNvPr id="41988" name="Rectangle 3">
            <a:extLst>
              <a:ext uri="{FF2B5EF4-FFF2-40B4-BE49-F238E27FC236}">
                <a16:creationId xmlns:a16="http://schemas.microsoft.com/office/drawing/2014/main" id="{279B59A8-9765-43D2-9712-93566A2230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40E114B2-CA8C-4F72-831A-22B59C702B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775C3E88-0305-4FB8-98D1-0F40B068C73C}" type="slidenum">
              <a:rPr lang="de-DE" altLang="de-DE" sz="1300"/>
              <a:pPr eaLnBrk="1" hangingPunct="1"/>
              <a:t>8</a:t>
            </a:fld>
            <a:endParaRPr lang="de-DE" altLang="de-DE" sz="1300"/>
          </a:p>
        </p:txBody>
      </p:sp>
      <p:sp>
        <p:nvSpPr>
          <p:cNvPr id="43011" name="Rectangle 2">
            <a:extLst>
              <a:ext uri="{FF2B5EF4-FFF2-40B4-BE49-F238E27FC236}">
                <a16:creationId xmlns:a16="http://schemas.microsoft.com/office/drawing/2014/main" id="{3C4FEA86-B4E9-464A-92D3-0320C42D229E}"/>
              </a:ext>
            </a:extLst>
          </p:cNvPr>
          <p:cNvSpPr>
            <a:spLocks noGrp="1" noRot="1" noChangeAspect="1" noChangeArrowheads="1" noTextEdit="1"/>
          </p:cNvSpPr>
          <p:nvPr>
            <p:ph type="sldImg"/>
          </p:nvPr>
        </p:nvSpPr>
        <p:spPr>
          <a:xfrm>
            <a:off x="992188" y="768350"/>
            <a:ext cx="5114925" cy="3836988"/>
          </a:xfrm>
          <a:ln/>
        </p:spPr>
      </p:sp>
      <p:sp>
        <p:nvSpPr>
          <p:cNvPr id="43012" name="Rectangle 3">
            <a:extLst>
              <a:ext uri="{FF2B5EF4-FFF2-40B4-BE49-F238E27FC236}">
                <a16:creationId xmlns:a16="http://schemas.microsoft.com/office/drawing/2014/main" id="{4902E418-05BF-4579-969A-68BB9C8BCE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ADEB4FDF-FB37-478C-A01C-CB08F7B1AD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7A229C98-EF32-4756-8151-DCA6BF233F99}" type="slidenum">
              <a:rPr lang="de-DE" altLang="de-DE" sz="1300"/>
              <a:pPr eaLnBrk="1" hangingPunct="1"/>
              <a:t>9</a:t>
            </a:fld>
            <a:endParaRPr lang="de-DE" altLang="de-DE" sz="1300"/>
          </a:p>
        </p:txBody>
      </p:sp>
      <p:sp>
        <p:nvSpPr>
          <p:cNvPr id="44035" name="Rectangle 2">
            <a:extLst>
              <a:ext uri="{FF2B5EF4-FFF2-40B4-BE49-F238E27FC236}">
                <a16:creationId xmlns:a16="http://schemas.microsoft.com/office/drawing/2014/main" id="{BBA05E87-30F9-4680-B5CF-7EE8A00EF2CE}"/>
              </a:ext>
            </a:extLst>
          </p:cNvPr>
          <p:cNvSpPr>
            <a:spLocks noGrp="1" noRot="1" noChangeAspect="1" noChangeArrowheads="1" noTextEdit="1"/>
          </p:cNvSpPr>
          <p:nvPr>
            <p:ph type="sldImg"/>
          </p:nvPr>
        </p:nvSpPr>
        <p:spPr>
          <a:xfrm>
            <a:off x="992188" y="768350"/>
            <a:ext cx="5114925" cy="3836988"/>
          </a:xfrm>
          <a:ln/>
        </p:spPr>
      </p:sp>
      <p:sp>
        <p:nvSpPr>
          <p:cNvPr id="44036" name="Rectangle 3">
            <a:extLst>
              <a:ext uri="{FF2B5EF4-FFF2-40B4-BE49-F238E27FC236}">
                <a16:creationId xmlns:a16="http://schemas.microsoft.com/office/drawing/2014/main" id="{8C274389-C50A-4371-B2A1-1A6DA71DFB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6A838F6C-10CD-48E0-B9F2-62C3D9924A75}"/>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9CD3FB73-E9DF-4435-BF75-08194BD68625}"/>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10B9059F-1AB7-4FD0-9A27-8CC9AA9D7FA5}"/>
              </a:ext>
            </a:extLst>
          </p:cNvPr>
          <p:cNvSpPr>
            <a:spLocks noGrp="1" noChangeArrowheads="1"/>
          </p:cNvSpPr>
          <p:nvPr>
            <p:ph type="sldNum" sz="quarter" idx="12"/>
          </p:nvPr>
        </p:nvSpPr>
        <p:spPr>
          <a:ln/>
        </p:spPr>
        <p:txBody>
          <a:bodyPr/>
          <a:lstStyle>
            <a:lvl1pPr>
              <a:defRPr/>
            </a:lvl1pPr>
          </a:lstStyle>
          <a:p>
            <a:fld id="{C3378E41-06CD-4D4B-9DA7-72DB5CF21326}" type="slidenum">
              <a:rPr lang="de-DE" altLang="de-DE"/>
              <a:pPr/>
              <a:t>‹Nr.›</a:t>
            </a:fld>
            <a:endParaRPr lang="de-DE" altLang="de-DE"/>
          </a:p>
        </p:txBody>
      </p:sp>
    </p:spTree>
    <p:extLst>
      <p:ext uri="{BB962C8B-B14F-4D97-AF65-F5344CB8AC3E}">
        <p14:creationId xmlns:p14="http://schemas.microsoft.com/office/powerpoint/2010/main" val="1933939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CB185037-B519-4C7D-965C-0A486E9126CF}"/>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9B3F2174-EE99-4E82-BEF2-C1DE5F77C955}"/>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23E5494D-2DB1-406E-8F41-86803D40AE48}"/>
              </a:ext>
            </a:extLst>
          </p:cNvPr>
          <p:cNvSpPr>
            <a:spLocks noGrp="1" noChangeArrowheads="1"/>
          </p:cNvSpPr>
          <p:nvPr>
            <p:ph type="sldNum" sz="quarter" idx="12"/>
          </p:nvPr>
        </p:nvSpPr>
        <p:spPr>
          <a:ln/>
        </p:spPr>
        <p:txBody>
          <a:bodyPr/>
          <a:lstStyle>
            <a:lvl1pPr>
              <a:defRPr/>
            </a:lvl1pPr>
          </a:lstStyle>
          <a:p>
            <a:fld id="{9509A7DC-4C67-4671-B45C-63EF9C52F353}" type="slidenum">
              <a:rPr lang="de-DE" altLang="de-DE"/>
              <a:pPr/>
              <a:t>‹Nr.›</a:t>
            </a:fld>
            <a:endParaRPr lang="de-DE" altLang="de-DE"/>
          </a:p>
        </p:txBody>
      </p:sp>
    </p:spTree>
    <p:extLst>
      <p:ext uri="{BB962C8B-B14F-4D97-AF65-F5344CB8AC3E}">
        <p14:creationId xmlns:p14="http://schemas.microsoft.com/office/powerpoint/2010/main" val="2044704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EC29E291-2B93-497C-B70F-208ABC223ADF}"/>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18FDD8B7-1E8A-46CB-957D-8FAADE1D04A6}"/>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CF0D0F6C-1186-45AF-B8DC-33D2BF0AD918}"/>
              </a:ext>
            </a:extLst>
          </p:cNvPr>
          <p:cNvSpPr>
            <a:spLocks noGrp="1" noChangeArrowheads="1"/>
          </p:cNvSpPr>
          <p:nvPr>
            <p:ph type="sldNum" sz="quarter" idx="12"/>
          </p:nvPr>
        </p:nvSpPr>
        <p:spPr>
          <a:ln/>
        </p:spPr>
        <p:txBody>
          <a:bodyPr/>
          <a:lstStyle>
            <a:lvl1pPr>
              <a:defRPr/>
            </a:lvl1pPr>
          </a:lstStyle>
          <a:p>
            <a:fld id="{555809D8-319D-4E89-82F0-A341E5FE3C91}" type="slidenum">
              <a:rPr lang="de-DE" altLang="de-DE"/>
              <a:pPr/>
              <a:t>‹Nr.›</a:t>
            </a:fld>
            <a:endParaRPr lang="de-DE" altLang="de-DE"/>
          </a:p>
        </p:txBody>
      </p:sp>
    </p:spTree>
    <p:extLst>
      <p:ext uri="{BB962C8B-B14F-4D97-AF65-F5344CB8AC3E}">
        <p14:creationId xmlns:p14="http://schemas.microsoft.com/office/powerpoint/2010/main" val="2763396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193D2A15-CA64-4178-B943-D016F4EAF43A}"/>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65D9D2FB-ABEF-4571-8A14-DC16E8CBC371}"/>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69483374-3B03-4BC9-927C-CB2CBC75AFEF}"/>
              </a:ext>
            </a:extLst>
          </p:cNvPr>
          <p:cNvSpPr>
            <a:spLocks noGrp="1" noChangeArrowheads="1"/>
          </p:cNvSpPr>
          <p:nvPr>
            <p:ph type="sldNum" sz="quarter" idx="12"/>
          </p:nvPr>
        </p:nvSpPr>
        <p:spPr>
          <a:ln/>
        </p:spPr>
        <p:txBody>
          <a:bodyPr/>
          <a:lstStyle>
            <a:lvl1pPr>
              <a:defRPr/>
            </a:lvl1pPr>
          </a:lstStyle>
          <a:p>
            <a:fld id="{0A7954F3-2FE7-4703-AF45-A125490ABF30}" type="slidenum">
              <a:rPr lang="de-DE" altLang="de-DE"/>
              <a:pPr/>
              <a:t>‹Nr.›</a:t>
            </a:fld>
            <a:endParaRPr lang="de-DE" altLang="de-DE"/>
          </a:p>
        </p:txBody>
      </p:sp>
    </p:spTree>
    <p:extLst>
      <p:ext uri="{BB962C8B-B14F-4D97-AF65-F5344CB8AC3E}">
        <p14:creationId xmlns:p14="http://schemas.microsoft.com/office/powerpoint/2010/main" val="335721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a:extLst>
              <a:ext uri="{FF2B5EF4-FFF2-40B4-BE49-F238E27FC236}">
                <a16:creationId xmlns:a16="http://schemas.microsoft.com/office/drawing/2014/main" id="{2DE95998-6DD1-4BE2-B9E5-82344D224024}"/>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DB542FE9-BFA6-411C-AAFC-D1771466190B}"/>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4BC7D86A-AE9C-4916-8279-1CEBA903CADA}"/>
              </a:ext>
            </a:extLst>
          </p:cNvPr>
          <p:cNvSpPr>
            <a:spLocks noGrp="1" noChangeArrowheads="1"/>
          </p:cNvSpPr>
          <p:nvPr>
            <p:ph type="sldNum" sz="quarter" idx="12"/>
          </p:nvPr>
        </p:nvSpPr>
        <p:spPr>
          <a:ln/>
        </p:spPr>
        <p:txBody>
          <a:bodyPr/>
          <a:lstStyle>
            <a:lvl1pPr>
              <a:defRPr/>
            </a:lvl1pPr>
          </a:lstStyle>
          <a:p>
            <a:fld id="{698F5231-FFBC-4B7F-A320-32A071458AFA}" type="slidenum">
              <a:rPr lang="de-DE" altLang="de-DE"/>
              <a:pPr/>
              <a:t>‹Nr.›</a:t>
            </a:fld>
            <a:endParaRPr lang="de-DE" altLang="de-DE"/>
          </a:p>
        </p:txBody>
      </p:sp>
    </p:spTree>
    <p:extLst>
      <p:ext uri="{BB962C8B-B14F-4D97-AF65-F5344CB8AC3E}">
        <p14:creationId xmlns:p14="http://schemas.microsoft.com/office/powerpoint/2010/main" val="880791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36AB9EF9-3806-4D6D-B156-B73BC13CD0D2}"/>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5">
            <a:extLst>
              <a:ext uri="{FF2B5EF4-FFF2-40B4-BE49-F238E27FC236}">
                <a16:creationId xmlns:a16="http://schemas.microsoft.com/office/drawing/2014/main" id="{BE5B1639-4084-41E0-928D-B6C176F47002}"/>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6">
            <a:extLst>
              <a:ext uri="{FF2B5EF4-FFF2-40B4-BE49-F238E27FC236}">
                <a16:creationId xmlns:a16="http://schemas.microsoft.com/office/drawing/2014/main" id="{6A20D2C0-CD3D-4D52-9894-5B828B17C03F}"/>
              </a:ext>
            </a:extLst>
          </p:cNvPr>
          <p:cNvSpPr>
            <a:spLocks noGrp="1" noChangeArrowheads="1"/>
          </p:cNvSpPr>
          <p:nvPr>
            <p:ph type="sldNum" sz="quarter" idx="12"/>
          </p:nvPr>
        </p:nvSpPr>
        <p:spPr>
          <a:ln/>
        </p:spPr>
        <p:txBody>
          <a:bodyPr/>
          <a:lstStyle>
            <a:lvl1pPr>
              <a:defRPr/>
            </a:lvl1pPr>
          </a:lstStyle>
          <a:p>
            <a:fld id="{62ACE6D8-A0B2-4A4A-B167-1BC5345ACFBB}" type="slidenum">
              <a:rPr lang="de-DE" altLang="de-DE"/>
              <a:pPr/>
              <a:t>‹Nr.›</a:t>
            </a:fld>
            <a:endParaRPr lang="de-DE" altLang="de-DE"/>
          </a:p>
        </p:txBody>
      </p:sp>
    </p:spTree>
    <p:extLst>
      <p:ext uri="{BB962C8B-B14F-4D97-AF65-F5344CB8AC3E}">
        <p14:creationId xmlns:p14="http://schemas.microsoft.com/office/powerpoint/2010/main" val="2239647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C18F845A-D2EA-4E1F-9F93-0EA1C50BF0A2}"/>
              </a:ext>
            </a:extLst>
          </p:cNvPr>
          <p:cNvSpPr>
            <a:spLocks noGrp="1" noChangeArrowheads="1"/>
          </p:cNvSpPr>
          <p:nvPr>
            <p:ph type="dt" sz="half" idx="10"/>
          </p:nvPr>
        </p:nvSpPr>
        <p:spPr>
          <a:ln/>
        </p:spPr>
        <p:txBody>
          <a:bodyPr/>
          <a:lstStyle>
            <a:lvl1pPr>
              <a:defRPr/>
            </a:lvl1pPr>
          </a:lstStyle>
          <a:p>
            <a:pPr>
              <a:defRPr/>
            </a:pPr>
            <a:endParaRPr lang="de-DE"/>
          </a:p>
        </p:txBody>
      </p:sp>
      <p:sp>
        <p:nvSpPr>
          <p:cNvPr id="8" name="Rectangle 5">
            <a:extLst>
              <a:ext uri="{FF2B5EF4-FFF2-40B4-BE49-F238E27FC236}">
                <a16:creationId xmlns:a16="http://schemas.microsoft.com/office/drawing/2014/main" id="{8B440789-325E-463C-B901-867DEEF870E3}"/>
              </a:ext>
            </a:extLst>
          </p:cNvPr>
          <p:cNvSpPr>
            <a:spLocks noGrp="1" noChangeArrowheads="1"/>
          </p:cNvSpPr>
          <p:nvPr>
            <p:ph type="ftr" sz="quarter" idx="11"/>
          </p:nvPr>
        </p:nvSpPr>
        <p:spPr>
          <a:ln/>
        </p:spPr>
        <p:txBody>
          <a:bodyPr/>
          <a:lstStyle>
            <a:lvl1pPr>
              <a:defRPr/>
            </a:lvl1pPr>
          </a:lstStyle>
          <a:p>
            <a:pPr>
              <a:defRPr/>
            </a:pPr>
            <a:endParaRPr lang="de-DE"/>
          </a:p>
        </p:txBody>
      </p:sp>
      <p:sp>
        <p:nvSpPr>
          <p:cNvPr id="9" name="Rectangle 6">
            <a:extLst>
              <a:ext uri="{FF2B5EF4-FFF2-40B4-BE49-F238E27FC236}">
                <a16:creationId xmlns:a16="http://schemas.microsoft.com/office/drawing/2014/main" id="{BCBF9ADF-01EC-4022-ABAA-9EA410983A8F}"/>
              </a:ext>
            </a:extLst>
          </p:cNvPr>
          <p:cNvSpPr>
            <a:spLocks noGrp="1" noChangeArrowheads="1"/>
          </p:cNvSpPr>
          <p:nvPr>
            <p:ph type="sldNum" sz="quarter" idx="12"/>
          </p:nvPr>
        </p:nvSpPr>
        <p:spPr>
          <a:ln/>
        </p:spPr>
        <p:txBody>
          <a:bodyPr/>
          <a:lstStyle>
            <a:lvl1pPr>
              <a:defRPr/>
            </a:lvl1pPr>
          </a:lstStyle>
          <a:p>
            <a:fld id="{3044E7D8-15AF-4ECE-B532-5273AC04616D}" type="slidenum">
              <a:rPr lang="de-DE" altLang="de-DE"/>
              <a:pPr/>
              <a:t>‹Nr.›</a:t>
            </a:fld>
            <a:endParaRPr lang="de-DE" altLang="de-DE"/>
          </a:p>
        </p:txBody>
      </p:sp>
    </p:spTree>
    <p:extLst>
      <p:ext uri="{BB962C8B-B14F-4D97-AF65-F5344CB8AC3E}">
        <p14:creationId xmlns:p14="http://schemas.microsoft.com/office/powerpoint/2010/main" val="1474831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id="{AE3BA9EE-B075-490F-BC03-2D968D3D8E33}"/>
              </a:ext>
            </a:extLst>
          </p:cNvPr>
          <p:cNvSpPr>
            <a:spLocks noGrp="1" noChangeArrowheads="1"/>
          </p:cNvSpPr>
          <p:nvPr>
            <p:ph type="dt" sz="half" idx="10"/>
          </p:nvPr>
        </p:nvSpPr>
        <p:spPr>
          <a:ln/>
        </p:spPr>
        <p:txBody>
          <a:bodyPr/>
          <a:lstStyle>
            <a:lvl1pPr>
              <a:defRPr/>
            </a:lvl1pPr>
          </a:lstStyle>
          <a:p>
            <a:pPr>
              <a:defRPr/>
            </a:pPr>
            <a:endParaRPr lang="de-DE"/>
          </a:p>
        </p:txBody>
      </p:sp>
      <p:sp>
        <p:nvSpPr>
          <p:cNvPr id="4" name="Rectangle 5">
            <a:extLst>
              <a:ext uri="{FF2B5EF4-FFF2-40B4-BE49-F238E27FC236}">
                <a16:creationId xmlns:a16="http://schemas.microsoft.com/office/drawing/2014/main" id="{E0C01CE1-BED1-4FEB-9413-920D92DCBD28}"/>
              </a:ext>
            </a:extLst>
          </p:cNvPr>
          <p:cNvSpPr>
            <a:spLocks noGrp="1" noChangeArrowheads="1"/>
          </p:cNvSpPr>
          <p:nvPr>
            <p:ph type="ftr" sz="quarter" idx="11"/>
          </p:nvPr>
        </p:nvSpPr>
        <p:spPr>
          <a:ln/>
        </p:spPr>
        <p:txBody>
          <a:bodyPr/>
          <a:lstStyle>
            <a:lvl1pPr>
              <a:defRPr/>
            </a:lvl1pPr>
          </a:lstStyle>
          <a:p>
            <a:pPr>
              <a:defRPr/>
            </a:pPr>
            <a:endParaRPr lang="de-DE"/>
          </a:p>
        </p:txBody>
      </p:sp>
      <p:sp>
        <p:nvSpPr>
          <p:cNvPr id="5" name="Rectangle 6">
            <a:extLst>
              <a:ext uri="{FF2B5EF4-FFF2-40B4-BE49-F238E27FC236}">
                <a16:creationId xmlns:a16="http://schemas.microsoft.com/office/drawing/2014/main" id="{975F8E02-D8C7-4F46-95F7-836498663D7E}"/>
              </a:ext>
            </a:extLst>
          </p:cNvPr>
          <p:cNvSpPr>
            <a:spLocks noGrp="1" noChangeArrowheads="1"/>
          </p:cNvSpPr>
          <p:nvPr>
            <p:ph type="sldNum" sz="quarter" idx="12"/>
          </p:nvPr>
        </p:nvSpPr>
        <p:spPr>
          <a:ln/>
        </p:spPr>
        <p:txBody>
          <a:bodyPr/>
          <a:lstStyle>
            <a:lvl1pPr>
              <a:defRPr/>
            </a:lvl1pPr>
          </a:lstStyle>
          <a:p>
            <a:fld id="{6D5E5FB7-B000-4179-8B64-7134793D5A20}" type="slidenum">
              <a:rPr lang="de-DE" altLang="de-DE"/>
              <a:pPr/>
              <a:t>‹Nr.›</a:t>
            </a:fld>
            <a:endParaRPr lang="de-DE" altLang="de-DE"/>
          </a:p>
        </p:txBody>
      </p:sp>
    </p:spTree>
    <p:extLst>
      <p:ext uri="{BB962C8B-B14F-4D97-AF65-F5344CB8AC3E}">
        <p14:creationId xmlns:p14="http://schemas.microsoft.com/office/powerpoint/2010/main" val="2420964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F469674-E0A0-40AC-9FB9-E32F0D318EDD}"/>
              </a:ext>
            </a:extLst>
          </p:cNvPr>
          <p:cNvSpPr>
            <a:spLocks noGrp="1" noChangeArrowheads="1"/>
          </p:cNvSpPr>
          <p:nvPr>
            <p:ph type="dt" sz="half" idx="10"/>
          </p:nvPr>
        </p:nvSpPr>
        <p:spPr>
          <a:ln/>
        </p:spPr>
        <p:txBody>
          <a:bodyPr/>
          <a:lstStyle>
            <a:lvl1pPr>
              <a:defRPr/>
            </a:lvl1pPr>
          </a:lstStyle>
          <a:p>
            <a:pPr>
              <a:defRPr/>
            </a:pPr>
            <a:endParaRPr lang="de-DE"/>
          </a:p>
        </p:txBody>
      </p:sp>
      <p:sp>
        <p:nvSpPr>
          <p:cNvPr id="3" name="Rectangle 5">
            <a:extLst>
              <a:ext uri="{FF2B5EF4-FFF2-40B4-BE49-F238E27FC236}">
                <a16:creationId xmlns:a16="http://schemas.microsoft.com/office/drawing/2014/main" id="{A08429F4-630F-4460-A0F5-1CB53A9BB78F}"/>
              </a:ext>
            </a:extLst>
          </p:cNvPr>
          <p:cNvSpPr>
            <a:spLocks noGrp="1" noChangeArrowheads="1"/>
          </p:cNvSpPr>
          <p:nvPr>
            <p:ph type="ftr" sz="quarter" idx="11"/>
          </p:nvPr>
        </p:nvSpPr>
        <p:spPr>
          <a:ln/>
        </p:spPr>
        <p:txBody>
          <a:bodyPr/>
          <a:lstStyle>
            <a:lvl1pPr>
              <a:defRPr/>
            </a:lvl1pPr>
          </a:lstStyle>
          <a:p>
            <a:pPr>
              <a:defRPr/>
            </a:pPr>
            <a:endParaRPr lang="de-DE"/>
          </a:p>
        </p:txBody>
      </p:sp>
      <p:sp>
        <p:nvSpPr>
          <p:cNvPr id="4" name="Rectangle 6">
            <a:extLst>
              <a:ext uri="{FF2B5EF4-FFF2-40B4-BE49-F238E27FC236}">
                <a16:creationId xmlns:a16="http://schemas.microsoft.com/office/drawing/2014/main" id="{8784A67F-8657-4486-9876-F28F37ED6CDF}"/>
              </a:ext>
            </a:extLst>
          </p:cNvPr>
          <p:cNvSpPr>
            <a:spLocks noGrp="1" noChangeArrowheads="1"/>
          </p:cNvSpPr>
          <p:nvPr>
            <p:ph type="sldNum" sz="quarter" idx="12"/>
          </p:nvPr>
        </p:nvSpPr>
        <p:spPr>
          <a:ln/>
        </p:spPr>
        <p:txBody>
          <a:bodyPr/>
          <a:lstStyle>
            <a:lvl1pPr>
              <a:defRPr/>
            </a:lvl1pPr>
          </a:lstStyle>
          <a:p>
            <a:fld id="{9DED5DEB-BB31-460A-BAC3-0A72892EA6F8}" type="slidenum">
              <a:rPr lang="de-DE" altLang="de-DE"/>
              <a:pPr/>
              <a:t>‹Nr.›</a:t>
            </a:fld>
            <a:endParaRPr lang="de-DE" altLang="de-DE"/>
          </a:p>
        </p:txBody>
      </p:sp>
    </p:spTree>
    <p:extLst>
      <p:ext uri="{BB962C8B-B14F-4D97-AF65-F5344CB8AC3E}">
        <p14:creationId xmlns:p14="http://schemas.microsoft.com/office/powerpoint/2010/main" val="3812811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a:extLst>
              <a:ext uri="{FF2B5EF4-FFF2-40B4-BE49-F238E27FC236}">
                <a16:creationId xmlns:a16="http://schemas.microsoft.com/office/drawing/2014/main" id="{6CADF0EF-10AF-4480-8CBA-74B9217C9820}"/>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5">
            <a:extLst>
              <a:ext uri="{FF2B5EF4-FFF2-40B4-BE49-F238E27FC236}">
                <a16:creationId xmlns:a16="http://schemas.microsoft.com/office/drawing/2014/main" id="{316AFF40-F1CC-4D41-A5DB-8C25D1EC02C6}"/>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6">
            <a:extLst>
              <a:ext uri="{FF2B5EF4-FFF2-40B4-BE49-F238E27FC236}">
                <a16:creationId xmlns:a16="http://schemas.microsoft.com/office/drawing/2014/main" id="{995F7648-5A63-4C59-9227-D1A4B8B56EBE}"/>
              </a:ext>
            </a:extLst>
          </p:cNvPr>
          <p:cNvSpPr>
            <a:spLocks noGrp="1" noChangeArrowheads="1"/>
          </p:cNvSpPr>
          <p:nvPr>
            <p:ph type="sldNum" sz="quarter" idx="12"/>
          </p:nvPr>
        </p:nvSpPr>
        <p:spPr>
          <a:ln/>
        </p:spPr>
        <p:txBody>
          <a:bodyPr/>
          <a:lstStyle>
            <a:lvl1pPr>
              <a:defRPr/>
            </a:lvl1pPr>
          </a:lstStyle>
          <a:p>
            <a:fld id="{898B4682-4EA3-4E5E-AE2B-23D5A6536199}" type="slidenum">
              <a:rPr lang="de-DE" altLang="de-DE"/>
              <a:pPr/>
              <a:t>‹Nr.›</a:t>
            </a:fld>
            <a:endParaRPr lang="de-DE" altLang="de-DE"/>
          </a:p>
        </p:txBody>
      </p:sp>
    </p:spTree>
    <p:extLst>
      <p:ext uri="{BB962C8B-B14F-4D97-AF65-F5344CB8AC3E}">
        <p14:creationId xmlns:p14="http://schemas.microsoft.com/office/powerpoint/2010/main" val="3300559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a:extLst>
              <a:ext uri="{FF2B5EF4-FFF2-40B4-BE49-F238E27FC236}">
                <a16:creationId xmlns:a16="http://schemas.microsoft.com/office/drawing/2014/main" id="{125DD692-D106-4DEA-83E9-5A366ABADB9C}"/>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5">
            <a:extLst>
              <a:ext uri="{FF2B5EF4-FFF2-40B4-BE49-F238E27FC236}">
                <a16:creationId xmlns:a16="http://schemas.microsoft.com/office/drawing/2014/main" id="{C33E5EA2-78D8-4460-98CB-8113BAED333D}"/>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6">
            <a:extLst>
              <a:ext uri="{FF2B5EF4-FFF2-40B4-BE49-F238E27FC236}">
                <a16:creationId xmlns:a16="http://schemas.microsoft.com/office/drawing/2014/main" id="{7DD64266-CB86-48B6-AB1A-200E8FCB6410}"/>
              </a:ext>
            </a:extLst>
          </p:cNvPr>
          <p:cNvSpPr>
            <a:spLocks noGrp="1" noChangeArrowheads="1"/>
          </p:cNvSpPr>
          <p:nvPr>
            <p:ph type="sldNum" sz="quarter" idx="12"/>
          </p:nvPr>
        </p:nvSpPr>
        <p:spPr>
          <a:ln/>
        </p:spPr>
        <p:txBody>
          <a:bodyPr/>
          <a:lstStyle>
            <a:lvl1pPr>
              <a:defRPr/>
            </a:lvl1pPr>
          </a:lstStyle>
          <a:p>
            <a:fld id="{82BE80CE-6047-4FE6-9A45-B86DA663FE26}" type="slidenum">
              <a:rPr lang="de-DE" altLang="de-DE"/>
              <a:pPr/>
              <a:t>‹Nr.›</a:t>
            </a:fld>
            <a:endParaRPr lang="de-DE" altLang="de-DE"/>
          </a:p>
        </p:txBody>
      </p:sp>
    </p:spTree>
    <p:extLst>
      <p:ext uri="{BB962C8B-B14F-4D97-AF65-F5344CB8AC3E}">
        <p14:creationId xmlns:p14="http://schemas.microsoft.com/office/powerpoint/2010/main" val="1015909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2CB43A78-3945-44A4-80AB-46FAB38FE1B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3795" name="Rectangle 3">
            <a:extLst>
              <a:ext uri="{FF2B5EF4-FFF2-40B4-BE49-F238E27FC236}">
                <a16:creationId xmlns:a16="http://schemas.microsoft.com/office/drawing/2014/main" id="{E87A1ACB-833B-4302-8303-B6F994479CC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C20F9BCA-08FA-4ADB-893E-3E91A14051C9}"/>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Tx/>
              <a:buNone/>
              <a:defRPr sz="1400">
                <a:latin typeface="Arial" charset="0"/>
                <a:cs typeface="Arial" charset="0"/>
              </a:defRPr>
            </a:lvl1pPr>
          </a:lstStyle>
          <a:p>
            <a:pPr>
              <a:defRPr/>
            </a:pPr>
            <a:endParaRPr lang="de-DE"/>
          </a:p>
        </p:txBody>
      </p:sp>
      <p:sp>
        <p:nvSpPr>
          <p:cNvPr id="1029" name="Rectangle 5">
            <a:extLst>
              <a:ext uri="{FF2B5EF4-FFF2-40B4-BE49-F238E27FC236}">
                <a16:creationId xmlns:a16="http://schemas.microsoft.com/office/drawing/2014/main" id="{F481C5D3-21E4-4870-859E-E87C2CB0567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FontTx/>
              <a:buNone/>
              <a:defRPr sz="1400">
                <a:latin typeface="Arial" charset="0"/>
                <a:cs typeface="Arial" charset="0"/>
              </a:defRPr>
            </a:lvl1pPr>
          </a:lstStyle>
          <a:p>
            <a:pPr>
              <a:defRPr/>
            </a:pPr>
            <a:endParaRPr lang="de-DE"/>
          </a:p>
        </p:txBody>
      </p:sp>
      <p:sp>
        <p:nvSpPr>
          <p:cNvPr id="1030" name="Rectangle 6">
            <a:extLst>
              <a:ext uri="{FF2B5EF4-FFF2-40B4-BE49-F238E27FC236}">
                <a16:creationId xmlns:a16="http://schemas.microsoft.com/office/drawing/2014/main" id="{60F50B30-E6D1-4883-B14C-18CE05E0B7FA}"/>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5A75EC0-26F4-4595-A26F-FF4B3D7CBEC9}"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1.png"/><Relationship Id="rId7"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2.png"/><Relationship Id="rId4" Type="http://schemas.openxmlformats.org/officeDocument/2006/relationships/customXml" Target="../ink/ink1.xml"/><Relationship Id="rId9" Type="http://schemas.openxmlformats.org/officeDocument/2006/relationships/customXml" Target="../ink/ink5.xml"/></Relationships>
</file>

<file path=ppt/slides/_rels/slide10.xml.rels><?xml version="1.0" encoding="UTF-8" standalone="yes"?>
<Relationships xmlns="http://schemas.openxmlformats.org/package/2006/relationships"><Relationship Id="rId13" Type="http://schemas.openxmlformats.org/officeDocument/2006/relationships/customXml" Target="../ink/ink121.xml"/><Relationship Id="rId18" Type="http://schemas.openxmlformats.org/officeDocument/2006/relationships/image" Target="../media/image70.png"/><Relationship Id="rId26" Type="http://schemas.openxmlformats.org/officeDocument/2006/relationships/image" Target="../media/image74.png"/><Relationship Id="rId39" Type="http://schemas.openxmlformats.org/officeDocument/2006/relationships/customXml" Target="../ink/ink134.xml"/><Relationship Id="rId21" Type="http://schemas.openxmlformats.org/officeDocument/2006/relationships/customXml" Target="../ink/ink125.xml"/><Relationship Id="rId34" Type="http://schemas.openxmlformats.org/officeDocument/2006/relationships/image" Target="../media/image78.png"/><Relationship Id="rId7" Type="http://schemas.openxmlformats.org/officeDocument/2006/relationships/customXml" Target="../ink/ink116.xml"/><Relationship Id="rId12" Type="http://schemas.openxmlformats.org/officeDocument/2006/relationships/customXml" Target="../ink/ink120.xml"/><Relationship Id="rId17" Type="http://schemas.openxmlformats.org/officeDocument/2006/relationships/customXml" Target="../ink/ink123.xml"/><Relationship Id="rId25" Type="http://schemas.openxmlformats.org/officeDocument/2006/relationships/customXml" Target="../ink/ink127.xml"/><Relationship Id="rId33" Type="http://schemas.openxmlformats.org/officeDocument/2006/relationships/customXml" Target="../ink/ink131.xml"/><Relationship Id="rId38" Type="http://schemas.openxmlformats.org/officeDocument/2006/relationships/image" Target="../media/image59.png"/><Relationship Id="rId2" Type="http://schemas.openxmlformats.org/officeDocument/2006/relationships/notesSlide" Target="../notesSlides/notesSlide10.xml"/><Relationship Id="rId16" Type="http://schemas.openxmlformats.org/officeDocument/2006/relationships/image" Target="../media/image55.png"/><Relationship Id="rId20" Type="http://schemas.openxmlformats.org/officeDocument/2006/relationships/image" Target="../media/image71.png"/><Relationship Id="rId29" Type="http://schemas.openxmlformats.org/officeDocument/2006/relationships/customXml" Target="../ink/ink129.xml"/><Relationship Id="rId1" Type="http://schemas.openxmlformats.org/officeDocument/2006/relationships/slideLayout" Target="../slideLayouts/slideLayout1.xml"/><Relationship Id="rId6" Type="http://schemas.openxmlformats.org/officeDocument/2006/relationships/customXml" Target="../ink/ink115.xml"/><Relationship Id="rId11" Type="http://schemas.openxmlformats.org/officeDocument/2006/relationships/image" Target="../media/image44.png"/><Relationship Id="rId24" Type="http://schemas.openxmlformats.org/officeDocument/2006/relationships/image" Target="../media/image73.png"/><Relationship Id="rId32" Type="http://schemas.openxmlformats.org/officeDocument/2006/relationships/image" Target="../media/image77.png"/><Relationship Id="rId37" Type="http://schemas.openxmlformats.org/officeDocument/2006/relationships/customXml" Target="../ink/ink133.xml"/><Relationship Id="rId40" Type="http://schemas.openxmlformats.org/officeDocument/2006/relationships/image" Target="../media/image80.png"/><Relationship Id="rId5" Type="http://schemas.openxmlformats.org/officeDocument/2006/relationships/image" Target="../media/image2.png"/><Relationship Id="rId15" Type="http://schemas.openxmlformats.org/officeDocument/2006/relationships/customXml" Target="../ink/ink122.xml"/><Relationship Id="rId23" Type="http://schemas.openxmlformats.org/officeDocument/2006/relationships/customXml" Target="../ink/ink126.xml"/><Relationship Id="rId28" Type="http://schemas.openxmlformats.org/officeDocument/2006/relationships/image" Target="../media/image75.png"/><Relationship Id="rId36" Type="http://schemas.openxmlformats.org/officeDocument/2006/relationships/image" Target="../media/image79.png"/><Relationship Id="rId10" Type="http://schemas.openxmlformats.org/officeDocument/2006/relationships/customXml" Target="../ink/ink119.xml"/><Relationship Id="rId19" Type="http://schemas.openxmlformats.org/officeDocument/2006/relationships/customXml" Target="../ink/ink124.xml"/><Relationship Id="rId31" Type="http://schemas.openxmlformats.org/officeDocument/2006/relationships/customXml" Target="../ink/ink130.xml"/><Relationship Id="rId4" Type="http://schemas.openxmlformats.org/officeDocument/2006/relationships/customXml" Target="../ink/ink114.xml"/><Relationship Id="rId9" Type="http://schemas.openxmlformats.org/officeDocument/2006/relationships/customXml" Target="../ink/ink118.xml"/><Relationship Id="rId14" Type="http://schemas.openxmlformats.org/officeDocument/2006/relationships/image" Target="../media/image54.png"/><Relationship Id="rId22" Type="http://schemas.openxmlformats.org/officeDocument/2006/relationships/image" Target="../media/image72.png"/><Relationship Id="rId27" Type="http://schemas.openxmlformats.org/officeDocument/2006/relationships/customXml" Target="../ink/ink128.xml"/><Relationship Id="rId30" Type="http://schemas.openxmlformats.org/officeDocument/2006/relationships/image" Target="../media/image76.png"/><Relationship Id="rId35" Type="http://schemas.openxmlformats.org/officeDocument/2006/relationships/customXml" Target="../ink/ink132.xml"/><Relationship Id="rId8" Type="http://schemas.openxmlformats.org/officeDocument/2006/relationships/customXml" Target="../ink/ink117.xml"/><Relationship Id="rId3" Type="http://schemas.openxmlformats.org/officeDocument/2006/relationships/image" Target="../media/image53.png"/></Relationships>
</file>

<file path=ppt/slides/_rels/slide11.xml.rels><?xml version="1.0" encoding="UTF-8" standalone="yes"?>
<Relationships xmlns="http://schemas.openxmlformats.org/package/2006/relationships"><Relationship Id="rId13" Type="http://schemas.openxmlformats.org/officeDocument/2006/relationships/customXml" Target="../ink/ink142.xml"/><Relationship Id="rId18" Type="http://schemas.openxmlformats.org/officeDocument/2006/relationships/image" Target="../media/image70.png"/><Relationship Id="rId26" Type="http://schemas.openxmlformats.org/officeDocument/2006/relationships/image" Target="../media/image74.png"/><Relationship Id="rId39" Type="http://schemas.openxmlformats.org/officeDocument/2006/relationships/customXml" Target="../ink/ink155.xml"/><Relationship Id="rId21" Type="http://schemas.openxmlformats.org/officeDocument/2006/relationships/customXml" Target="../ink/ink146.xml"/><Relationship Id="rId34" Type="http://schemas.openxmlformats.org/officeDocument/2006/relationships/image" Target="../media/image78.png"/><Relationship Id="rId7" Type="http://schemas.openxmlformats.org/officeDocument/2006/relationships/customXml" Target="../ink/ink137.xml"/><Relationship Id="rId12" Type="http://schemas.openxmlformats.org/officeDocument/2006/relationships/customXml" Target="../ink/ink141.xml"/><Relationship Id="rId17" Type="http://schemas.openxmlformats.org/officeDocument/2006/relationships/customXml" Target="../ink/ink144.xml"/><Relationship Id="rId25" Type="http://schemas.openxmlformats.org/officeDocument/2006/relationships/customXml" Target="../ink/ink148.xml"/><Relationship Id="rId33" Type="http://schemas.openxmlformats.org/officeDocument/2006/relationships/customXml" Target="../ink/ink152.xml"/><Relationship Id="rId38" Type="http://schemas.openxmlformats.org/officeDocument/2006/relationships/image" Target="../media/image59.png"/><Relationship Id="rId2" Type="http://schemas.openxmlformats.org/officeDocument/2006/relationships/notesSlide" Target="../notesSlides/notesSlide11.xml"/><Relationship Id="rId16" Type="http://schemas.openxmlformats.org/officeDocument/2006/relationships/image" Target="../media/image55.png"/><Relationship Id="rId20" Type="http://schemas.openxmlformats.org/officeDocument/2006/relationships/image" Target="../media/image71.png"/><Relationship Id="rId29" Type="http://schemas.openxmlformats.org/officeDocument/2006/relationships/customXml" Target="../ink/ink150.xml"/><Relationship Id="rId1" Type="http://schemas.openxmlformats.org/officeDocument/2006/relationships/slideLayout" Target="../slideLayouts/slideLayout1.xml"/><Relationship Id="rId6" Type="http://schemas.openxmlformats.org/officeDocument/2006/relationships/customXml" Target="../ink/ink136.xml"/><Relationship Id="rId11" Type="http://schemas.openxmlformats.org/officeDocument/2006/relationships/image" Target="../media/image44.png"/><Relationship Id="rId24" Type="http://schemas.openxmlformats.org/officeDocument/2006/relationships/image" Target="../media/image73.png"/><Relationship Id="rId32" Type="http://schemas.openxmlformats.org/officeDocument/2006/relationships/image" Target="../media/image77.png"/><Relationship Id="rId37" Type="http://schemas.openxmlformats.org/officeDocument/2006/relationships/customXml" Target="../ink/ink154.xml"/><Relationship Id="rId40" Type="http://schemas.openxmlformats.org/officeDocument/2006/relationships/image" Target="../media/image80.png"/><Relationship Id="rId5" Type="http://schemas.openxmlformats.org/officeDocument/2006/relationships/image" Target="../media/image2.png"/><Relationship Id="rId15" Type="http://schemas.openxmlformats.org/officeDocument/2006/relationships/customXml" Target="../ink/ink143.xml"/><Relationship Id="rId23" Type="http://schemas.openxmlformats.org/officeDocument/2006/relationships/customXml" Target="../ink/ink147.xml"/><Relationship Id="rId28" Type="http://schemas.openxmlformats.org/officeDocument/2006/relationships/image" Target="../media/image75.png"/><Relationship Id="rId36" Type="http://schemas.openxmlformats.org/officeDocument/2006/relationships/image" Target="../media/image79.png"/><Relationship Id="rId10" Type="http://schemas.openxmlformats.org/officeDocument/2006/relationships/customXml" Target="../ink/ink140.xml"/><Relationship Id="rId19" Type="http://schemas.openxmlformats.org/officeDocument/2006/relationships/customXml" Target="../ink/ink145.xml"/><Relationship Id="rId31" Type="http://schemas.openxmlformats.org/officeDocument/2006/relationships/customXml" Target="../ink/ink151.xml"/><Relationship Id="rId4" Type="http://schemas.openxmlformats.org/officeDocument/2006/relationships/customXml" Target="../ink/ink135.xml"/><Relationship Id="rId9" Type="http://schemas.openxmlformats.org/officeDocument/2006/relationships/customXml" Target="../ink/ink139.xml"/><Relationship Id="rId14" Type="http://schemas.openxmlformats.org/officeDocument/2006/relationships/image" Target="../media/image54.png"/><Relationship Id="rId22" Type="http://schemas.openxmlformats.org/officeDocument/2006/relationships/image" Target="../media/image72.png"/><Relationship Id="rId27" Type="http://schemas.openxmlformats.org/officeDocument/2006/relationships/customXml" Target="../ink/ink149.xml"/><Relationship Id="rId30" Type="http://schemas.openxmlformats.org/officeDocument/2006/relationships/image" Target="../media/image76.png"/><Relationship Id="rId35" Type="http://schemas.openxmlformats.org/officeDocument/2006/relationships/customXml" Target="../ink/ink153.xml"/><Relationship Id="rId8" Type="http://schemas.openxmlformats.org/officeDocument/2006/relationships/customXml" Target="../ink/ink138.xml"/><Relationship Id="rId3" Type="http://schemas.openxmlformats.org/officeDocument/2006/relationships/image" Target="../media/image53.png"/></Relationships>
</file>

<file path=ppt/slides/_rels/slide12.xml.rels><?xml version="1.0" encoding="UTF-8" standalone="yes"?>
<Relationships xmlns="http://schemas.openxmlformats.org/package/2006/relationships"><Relationship Id="rId13" Type="http://schemas.openxmlformats.org/officeDocument/2006/relationships/customXml" Target="../ink/ink163.xml"/><Relationship Id="rId18" Type="http://schemas.openxmlformats.org/officeDocument/2006/relationships/image" Target="../media/image70.png"/><Relationship Id="rId26" Type="http://schemas.openxmlformats.org/officeDocument/2006/relationships/image" Target="../media/image74.png"/><Relationship Id="rId39" Type="http://schemas.openxmlformats.org/officeDocument/2006/relationships/customXml" Target="../ink/ink176.xml"/><Relationship Id="rId21" Type="http://schemas.openxmlformats.org/officeDocument/2006/relationships/customXml" Target="../ink/ink167.xml"/><Relationship Id="rId34" Type="http://schemas.openxmlformats.org/officeDocument/2006/relationships/image" Target="../media/image78.png"/><Relationship Id="rId42" Type="http://schemas.openxmlformats.org/officeDocument/2006/relationships/image" Target="../media/image83.png"/><Relationship Id="rId47" Type="http://schemas.openxmlformats.org/officeDocument/2006/relationships/customXml" Target="../ink/ink180.xml"/><Relationship Id="rId7" Type="http://schemas.openxmlformats.org/officeDocument/2006/relationships/customXml" Target="../ink/ink158.xml"/><Relationship Id="rId2" Type="http://schemas.openxmlformats.org/officeDocument/2006/relationships/notesSlide" Target="../notesSlides/notesSlide12.xml"/><Relationship Id="rId16" Type="http://schemas.openxmlformats.org/officeDocument/2006/relationships/image" Target="../media/image55.png"/><Relationship Id="rId29" Type="http://schemas.openxmlformats.org/officeDocument/2006/relationships/customXml" Target="../ink/ink171.xml"/><Relationship Id="rId1" Type="http://schemas.openxmlformats.org/officeDocument/2006/relationships/slideLayout" Target="../slideLayouts/slideLayout1.xml"/><Relationship Id="rId6" Type="http://schemas.openxmlformats.org/officeDocument/2006/relationships/customXml" Target="../ink/ink157.xml"/><Relationship Id="rId11" Type="http://schemas.openxmlformats.org/officeDocument/2006/relationships/image" Target="../media/image44.png"/><Relationship Id="rId24" Type="http://schemas.openxmlformats.org/officeDocument/2006/relationships/image" Target="../media/image73.png"/><Relationship Id="rId32" Type="http://schemas.openxmlformats.org/officeDocument/2006/relationships/image" Target="../media/image77.png"/><Relationship Id="rId37" Type="http://schemas.openxmlformats.org/officeDocument/2006/relationships/customXml" Target="../ink/ink175.xml"/><Relationship Id="rId40" Type="http://schemas.openxmlformats.org/officeDocument/2006/relationships/image" Target="../media/image82.png"/><Relationship Id="rId45" Type="http://schemas.openxmlformats.org/officeDocument/2006/relationships/customXml" Target="../ink/ink179.xml"/><Relationship Id="rId5" Type="http://schemas.openxmlformats.org/officeDocument/2006/relationships/image" Target="../media/image2.png"/><Relationship Id="rId15" Type="http://schemas.openxmlformats.org/officeDocument/2006/relationships/customXml" Target="../ink/ink164.xml"/><Relationship Id="rId23" Type="http://schemas.openxmlformats.org/officeDocument/2006/relationships/customXml" Target="../ink/ink168.xml"/><Relationship Id="rId28" Type="http://schemas.openxmlformats.org/officeDocument/2006/relationships/image" Target="../media/image75.png"/><Relationship Id="rId36" Type="http://schemas.openxmlformats.org/officeDocument/2006/relationships/image" Target="../media/image79.png"/><Relationship Id="rId10" Type="http://schemas.openxmlformats.org/officeDocument/2006/relationships/customXml" Target="../ink/ink161.xml"/><Relationship Id="rId19" Type="http://schemas.openxmlformats.org/officeDocument/2006/relationships/customXml" Target="../ink/ink166.xml"/><Relationship Id="rId31" Type="http://schemas.openxmlformats.org/officeDocument/2006/relationships/customXml" Target="../ink/ink172.xml"/><Relationship Id="rId44" Type="http://schemas.openxmlformats.org/officeDocument/2006/relationships/image" Target="../media/image84.png"/><Relationship Id="rId4" Type="http://schemas.openxmlformats.org/officeDocument/2006/relationships/customXml" Target="../ink/ink156.xml"/><Relationship Id="rId9" Type="http://schemas.openxmlformats.org/officeDocument/2006/relationships/customXml" Target="../ink/ink160.xml"/><Relationship Id="rId14" Type="http://schemas.openxmlformats.org/officeDocument/2006/relationships/image" Target="../media/image54.png"/><Relationship Id="rId22" Type="http://schemas.openxmlformats.org/officeDocument/2006/relationships/image" Target="../media/image72.png"/><Relationship Id="rId27" Type="http://schemas.openxmlformats.org/officeDocument/2006/relationships/customXml" Target="../ink/ink170.xml"/><Relationship Id="rId30" Type="http://schemas.openxmlformats.org/officeDocument/2006/relationships/image" Target="../media/image76.png"/><Relationship Id="rId35" Type="http://schemas.openxmlformats.org/officeDocument/2006/relationships/customXml" Target="../ink/ink174.xml"/><Relationship Id="rId43" Type="http://schemas.openxmlformats.org/officeDocument/2006/relationships/customXml" Target="../ink/ink178.xml"/><Relationship Id="rId48" Type="http://schemas.openxmlformats.org/officeDocument/2006/relationships/image" Target="../media/image86.png"/><Relationship Id="rId8" Type="http://schemas.openxmlformats.org/officeDocument/2006/relationships/customXml" Target="../ink/ink159.xml"/><Relationship Id="rId3" Type="http://schemas.openxmlformats.org/officeDocument/2006/relationships/image" Target="../media/image53.png"/><Relationship Id="rId12" Type="http://schemas.openxmlformats.org/officeDocument/2006/relationships/customXml" Target="../ink/ink162.xml"/><Relationship Id="rId17" Type="http://schemas.openxmlformats.org/officeDocument/2006/relationships/customXml" Target="../ink/ink165.xml"/><Relationship Id="rId25" Type="http://schemas.openxmlformats.org/officeDocument/2006/relationships/customXml" Target="../ink/ink169.xml"/><Relationship Id="rId33" Type="http://schemas.openxmlformats.org/officeDocument/2006/relationships/customXml" Target="../ink/ink173.xml"/><Relationship Id="rId38" Type="http://schemas.openxmlformats.org/officeDocument/2006/relationships/image" Target="../media/image81.png"/><Relationship Id="rId46" Type="http://schemas.openxmlformats.org/officeDocument/2006/relationships/image" Target="../media/image85.png"/><Relationship Id="rId20" Type="http://schemas.openxmlformats.org/officeDocument/2006/relationships/image" Target="../media/image71.png"/><Relationship Id="rId41" Type="http://schemas.openxmlformats.org/officeDocument/2006/relationships/customXml" Target="../ink/ink177.xml"/></Relationships>
</file>

<file path=ppt/slides/_rels/slide13.xml.rels><?xml version="1.0" encoding="UTF-8" standalone="yes"?>
<Relationships xmlns="http://schemas.openxmlformats.org/package/2006/relationships"><Relationship Id="rId8" Type="http://schemas.openxmlformats.org/officeDocument/2006/relationships/customXml" Target="../ink/ink182.xml"/><Relationship Id="rId13" Type="http://schemas.openxmlformats.org/officeDocument/2006/relationships/image" Target="../media/image44.png"/><Relationship Id="rId18" Type="http://schemas.openxmlformats.org/officeDocument/2006/relationships/image" Target="../media/image91.png"/><Relationship Id="rId3" Type="http://schemas.openxmlformats.org/officeDocument/2006/relationships/image" Target="../media/image87.png"/><Relationship Id="rId7" Type="http://schemas.openxmlformats.org/officeDocument/2006/relationships/image" Target="../media/image2.png"/><Relationship Id="rId12" Type="http://schemas.openxmlformats.org/officeDocument/2006/relationships/customXml" Target="../ink/ink186.xml"/><Relationship Id="rId17" Type="http://schemas.openxmlformats.org/officeDocument/2006/relationships/customXml" Target="../ink/ink189.xml"/><Relationship Id="rId2" Type="http://schemas.openxmlformats.org/officeDocument/2006/relationships/notesSlide" Target="../notesSlides/notesSlide13.xml"/><Relationship Id="rId16" Type="http://schemas.openxmlformats.org/officeDocument/2006/relationships/image" Target="../media/image90.png"/><Relationship Id="rId20" Type="http://schemas.openxmlformats.org/officeDocument/2006/relationships/image" Target="../media/image92.png"/><Relationship Id="rId1" Type="http://schemas.openxmlformats.org/officeDocument/2006/relationships/slideLayout" Target="../slideLayouts/slideLayout1.xml"/><Relationship Id="rId6" Type="http://schemas.openxmlformats.org/officeDocument/2006/relationships/customXml" Target="../ink/ink181.xml"/><Relationship Id="rId11" Type="http://schemas.openxmlformats.org/officeDocument/2006/relationships/customXml" Target="../ink/ink185.xml"/><Relationship Id="rId5" Type="http://schemas.openxmlformats.org/officeDocument/2006/relationships/image" Target="../media/image89.png"/><Relationship Id="rId15" Type="http://schemas.openxmlformats.org/officeDocument/2006/relationships/customXml" Target="../ink/ink188.xml"/><Relationship Id="rId10" Type="http://schemas.openxmlformats.org/officeDocument/2006/relationships/customXml" Target="../ink/ink184.xml"/><Relationship Id="rId19" Type="http://schemas.openxmlformats.org/officeDocument/2006/relationships/customXml" Target="../ink/ink190.xml"/><Relationship Id="rId4" Type="http://schemas.openxmlformats.org/officeDocument/2006/relationships/image" Target="../media/image88.png"/><Relationship Id="rId9" Type="http://schemas.openxmlformats.org/officeDocument/2006/relationships/customXml" Target="../ink/ink183.xml"/><Relationship Id="rId14" Type="http://schemas.openxmlformats.org/officeDocument/2006/relationships/customXml" Target="../ink/ink187.xml"/></Relationships>
</file>

<file path=ppt/slides/_rels/slide14.xml.rels><?xml version="1.0" encoding="UTF-8" standalone="yes"?>
<Relationships xmlns="http://schemas.openxmlformats.org/package/2006/relationships"><Relationship Id="rId13" Type="http://schemas.openxmlformats.org/officeDocument/2006/relationships/image" Target="../media/image44.png"/><Relationship Id="rId18" Type="http://schemas.openxmlformats.org/officeDocument/2006/relationships/image" Target="../media/image94.png"/><Relationship Id="rId26" Type="http://schemas.openxmlformats.org/officeDocument/2006/relationships/image" Target="../media/image98.png"/><Relationship Id="rId39" Type="http://schemas.openxmlformats.org/officeDocument/2006/relationships/customXml" Target="../ink/ink210.xml"/><Relationship Id="rId21" Type="http://schemas.openxmlformats.org/officeDocument/2006/relationships/customXml" Target="../ink/ink201.xml"/><Relationship Id="rId34" Type="http://schemas.openxmlformats.org/officeDocument/2006/relationships/image" Target="../media/image102.png"/><Relationship Id="rId42" Type="http://schemas.openxmlformats.org/officeDocument/2006/relationships/image" Target="../media/image106.png"/><Relationship Id="rId7" Type="http://schemas.openxmlformats.org/officeDocument/2006/relationships/image" Target="../media/image2.png"/><Relationship Id="rId2" Type="http://schemas.openxmlformats.org/officeDocument/2006/relationships/notesSlide" Target="../notesSlides/notesSlide14.xml"/><Relationship Id="rId16" Type="http://schemas.openxmlformats.org/officeDocument/2006/relationships/image" Target="../media/image93.png"/><Relationship Id="rId29" Type="http://schemas.openxmlformats.org/officeDocument/2006/relationships/customXml" Target="../ink/ink205.xml"/><Relationship Id="rId1" Type="http://schemas.openxmlformats.org/officeDocument/2006/relationships/slideLayout" Target="../slideLayouts/slideLayout1.xml"/><Relationship Id="rId6" Type="http://schemas.openxmlformats.org/officeDocument/2006/relationships/customXml" Target="../ink/ink191.xml"/><Relationship Id="rId11" Type="http://schemas.openxmlformats.org/officeDocument/2006/relationships/customXml" Target="../ink/ink195.xml"/><Relationship Id="rId24" Type="http://schemas.openxmlformats.org/officeDocument/2006/relationships/image" Target="../media/image97.png"/><Relationship Id="rId32" Type="http://schemas.openxmlformats.org/officeDocument/2006/relationships/image" Target="../media/image101.png"/><Relationship Id="rId37" Type="http://schemas.openxmlformats.org/officeDocument/2006/relationships/customXml" Target="../ink/ink209.xml"/><Relationship Id="rId40" Type="http://schemas.openxmlformats.org/officeDocument/2006/relationships/image" Target="../media/image105.png"/><Relationship Id="rId45" Type="http://schemas.openxmlformats.org/officeDocument/2006/relationships/image" Target="../media/image107.png"/><Relationship Id="rId5" Type="http://schemas.openxmlformats.org/officeDocument/2006/relationships/image" Target="../media/image89.png"/><Relationship Id="rId15" Type="http://schemas.openxmlformats.org/officeDocument/2006/relationships/customXml" Target="../ink/ink198.xml"/><Relationship Id="rId23" Type="http://schemas.openxmlformats.org/officeDocument/2006/relationships/customXml" Target="../ink/ink202.xml"/><Relationship Id="rId28" Type="http://schemas.openxmlformats.org/officeDocument/2006/relationships/image" Target="../media/image99.png"/><Relationship Id="rId36" Type="http://schemas.openxmlformats.org/officeDocument/2006/relationships/image" Target="../media/image103.png"/><Relationship Id="rId10" Type="http://schemas.openxmlformats.org/officeDocument/2006/relationships/customXml" Target="../ink/ink194.xml"/><Relationship Id="rId19" Type="http://schemas.openxmlformats.org/officeDocument/2006/relationships/customXml" Target="../ink/ink200.xml"/><Relationship Id="rId31" Type="http://schemas.openxmlformats.org/officeDocument/2006/relationships/customXml" Target="../ink/ink206.xml"/><Relationship Id="rId44" Type="http://schemas.openxmlformats.org/officeDocument/2006/relationships/customXml" Target="../ink/ink213.xml"/><Relationship Id="rId4" Type="http://schemas.openxmlformats.org/officeDocument/2006/relationships/image" Target="../media/image88.png"/><Relationship Id="rId9" Type="http://schemas.openxmlformats.org/officeDocument/2006/relationships/customXml" Target="../ink/ink193.xml"/><Relationship Id="rId14" Type="http://schemas.openxmlformats.org/officeDocument/2006/relationships/customXml" Target="../ink/ink197.xml"/><Relationship Id="rId22" Type="http://schemas.openxmlformats.org/officeDocument/2006/relationships/image" Target="../media/image96.png"/><Relationship Id="rId27" Type="http://schemas.openxmlformats.org/officeDocument/2006/relationships/customXml" Target="../ink/ink204.xml"/><Relationship Id="rId30" Type="http://schemas.openxmlformats.org/officeDocument/2006/relationships/image" Target="../media/image100.png"/><Relationship Id="rId35" Type="http://schemas.openxmlformats.org/officeDocument/2006/relationships/customXml" Target="../ink/ink208.xml"/><Relationship Id="rId43" Type="http://schemas.openxmlformats.org/officeDocument/2006/relationships/customXml" Target="../ink/ink212.xml"/><Relationship Id="rId8" Type="http://schemas.openxmlformats.org/officeDocument/2006/relationships/customXml" Target="../ink/ink192.xml"/><Relationship Id="rId3" Type="http://schemas.openxmlformats.org/officeDocument/2006/relationships/image" Target="../media/image87.png"/><Relationship Id="rId12" Type="http://schemas.openxmlformats.org/officeDocument/2006/relationships/customXml" Target="../ink/ink196.xml"/><Relationship Id="rId17" Type="http://schemas.openxmlformats.org/officeDocument/2006/relationships/customXml" Target="../ink/ink199.xml"/><Relationship Id="rId25" Type="http://schemas.openxmlformats.org/officeDocument/2006/relationships/customXml" Target="../ink/ink203.xml"/><Relationship Id="rId33" Type="http://schemas.openxmlformats.org/officeDocument/2006/relationships/customXml" Target="../ink/ink207.xml"/><Relationship Id="rId38" Type="http://schemas.openxmlformats.org/officeDocument/2006/relationships/image" Target="../media/image104.png"/><Relationship Id="rId20" Type="http://schemas.openxmlformats.org/officeDocument/2006/relationships/image" Target="../media/image95.png"/><Relationship Id="rId41" Type="http://schemas.openxmlformats.org/officeDocument/2006/relationships/customXml" Target="../ink/ink211.xml"/></Relationships>
</file>

<file path=ppt/slides/_rels/slide15.xml.rels><?xml version="1.0" encoding="UTF-8" standalone="yes"?>
<Relationships xmlns="http://schemas.openxmlformats.org/package/2006/relationships"><Relationship Id="rId8" Type="http://schemas.openxmlformats.org/officeDocument/2006/relationships/customXml" Target="../ink/ink218.xml"/><Relationship Id="rId13" Type="http://schemas.openxmlformats.org/officeDocument/2006/relationships/image" Target="../media/image108.png"/><Relationship Id="rId3" Type="http://schemas.openxmlformats.org/officeDocument/2006/relationships/customXml" Target="../ink/ink214.xml"/><Relationship Id="rId7" Type="http://schemas.openxmlformats.org/officeDocument/2006/relationships/customXml" Target="../ink/ink217.xml"/><Relationship Id="rId12" Type="http://schemas.openxmlformats.org/officeDocument/2006/relationships/customXml" Target="../ink/ink221.xml"/><Relationship Id="rId17" Type="http://schemas.openxmlformats.org/officeDocument/2006/relationships/image" Target="../media/image110.png"/><Relationship Id="rId2" Type="http://schemas.openxmlformats.org/officeDocument/2006/relationships/notesSlide" Target="../notesSlides/notesSlide15.xml"/><Relationship Id="rId16" Type="http://schemas.openxmlformats.org/officeDocument/2006/relationships/customXml" Target="../ink/ink223.xml"/><Relationship Id="rId1" Type="http://schemas.openxmlformats.org/officeDocument/2006/relationships/slideLayout" Target="../slideLayouts/slideLayout1.xml"/><Relationship Id="rId6" Type="http://schemas.openxmlformats.org/officeDocument/2006/relationships/customXml" Target="../ink/ink216.xml"/><Relationship Id="rId11" Type="http://schemas.openxmlformats.org/officeDocument/2006/relationships/customXml" Target="../ink/ink220.xml"/><Relationship Id="rId5" Type="http://schemas.openxmlformats.org/officeDocument/2006/relationships/customXml" Target="../ink/ink215.xml"/><Relationship Id="rId15" Type="http://schemas.openxmlformats.org/officeDocument/2006/relationships/image" Target="../media/image109.png"/><Relationship Id="rId10" Type="http://schemas.openxmlformats.org/officeDocument/2006/relationships/image" Target="../media/image44.png"/><Relationship Id="rId4" Type="http://schemas.openxmlformats.org/officeDocument/2006/relationships/image" Target="../media/image2.png"/><Relationship Id="rId9" Type="http://schemas.openxmlformats.org/officeDocument/2006/relationships/customXml" Target="../ink/ink219.xml"/><Relationship Id="rId14" Type="http://schemas.openxmlformats.org/officeDocument/2006/relationships/customXml" Target="../ink/ink222.xml"/></Relationships>
</file>

<file path=ppt/slides/_rels/slide16.xml.rels><?xml version="1.0" encoding="UTF-8" standalone="yes"?>
<Relationships xmlns="http://schemas.openxmlformats.org/package/2006/relationships"><Relationship Id="rId13" Type="http://schemas.openxmlformats.org/officeDocument/2006/relationships/image" Target="../media/image111.png"/><Relationship Id="rId18" Type="http://schemas.openxmlformats.org/officeDocument/2006/relationships/customXml" Target="../ink/ink234.xml"/><Relationship Id="rId26" Type="http://schemas.openxmlformats.org/officeDocument/2006/relationships/customXml" Target="../ink/ink238.xml"/><Relationship Id="rId39" Type="http://schemas.openxmlformats.org/officeDocument/2006/relationships/image" Target="../media/image121.png"/><Relationship Id="rId21" Type="http://schemas.openxmlformats.org/officeDocument/2006/relationships/image" Target="../media/image108.png"/><Relationship Id="rId34" Type="http://schemas.openxmlformats.org/officeDocument/2006/relationships/customXml" Target="../ink/ink242.xml"/><Relationship Id="rId42" Type="http://schemas.openxmlformats.org/officeDocument/2006/relationships/customXml" Target="../ink/ink246.xml"/><Relationship Id="rId47" Type="http://schemas.openxmlformats.org/officeDocument/2006/relationships/image" Target="../media/image125.png"/><Relationship Id="rId50" Type="http://schemas.openxmlformats.org/officeDocument/2006/relationships/customXml" Target="../ink/ink250.xml"/><Relationship Id="rId55" Type="http://schemas.openxmlformats.org/officeDocument/2006/relationships/image" Target="../media/image129.png"/><Relationship Id="rId7" Type="http://schemas.openxmlformats.org/officeDocument/2006/relationships/customXml" Target="../ink/ink227.xml"/><Relationship Id="rId2" Type="http://schemas.openxmlformats.org/officeDocument/2006/relationships/notesSlide" Target="../notesSlides/notesSlide16.xml"/><Relationship Id="rId16" Type="http://schemas.openxmlformats.org/officeDocument/2006/relationships/customXml" Target="../ink/ink233.xml"/><Relationship Id="rId29" Type="http://schemas.openxmlformats.org/officeDocument/2006/relationships/image" Target="../media/image116.png"/><Relationship Id="rId11" Type="http://schemas.openxmlformats.org/officeDocument/2006/relationships/customXml" Target="../ink/ink230.xml"/><Relationship Id="rId24" Type="http://schemas.openxmlformats.org/officeDocument/2006/relationships/customXml" Target="../ink/ink237.xml"/><Relationship Id="rId32" Type="http://schemas.openxmlformats.org/officeDocument/2006/relationships/customXml" Target="../ink/ink241.xml"/><Relationship Id="rId37" Type="http://schemas.openxmlformats.org/officeDocument/2006/relationships/image" Target="../media/image120.png"/><Relationship Id="rId40" Type="http://schemas.openxmlformats.org/officeDocument/2006/relationships/customXml" Target="../ink/ink245.xml"/><Relationship Id="rId45" Type="http://schemas.openxmlformats.org/officeDocument/2006/relationships/image" Target="../media/image124.png"/><Relationship Id="rId53" Type="http://schemas.openxmlformats.org/officeDocument/2006/relationships/image" Target="../media/image128.png"/><Relationship Id="rId58" Type="http://schemas.openxmlformats.org/officeDocument/2006/relationships/customXml" Target="../ink/ink254.xml"/><Relationship Id="rId5" Type="http://schemas.openxmlformats.org/officeDocument/2006/relationships/customXml" Target="../ink/ink225.xml"/><Relationship Id="rId19" Type="http://schemas.openxmlformats.org/officeDocument/2006/relationships/image" Target="../media/image114.png"/><Relationship Id="rId4" Type="http://schemas.openxmlformats.org/officeDocument/2006/relationships/image" Target="../media/image2.png"/><Relationship Id="rId9" Type="http://schemas.openxmlformats.org/officeDocument/2006/relationships/customXml" Target="../ink/ink229.xml"/><Relationship Id="rId14" Type="http://schemas.openxmlformats.org/officeDocument/2006/relationships/customXml" Target="../ink/ink232.xml"/><Relationship Id="rId22" Type="http://schemas.openxmlformats.org/officeDocument/2006/relationships/customXml" Target="../ink/ink236.xml"/><Relationship Id="rId27" Type="http://schemas.openxmlformats.org/officeDocument/2006/relationships/image" Target="../media/image115.png"/><Relationship Id="rId30" Type="http://schemas.openxmlformats.org/officeDocument/2006/relationships/customXml" Target="../ink/ink240.xml"/><Relationship Id="rId35" Type="http://schemas.openxmlformats.org/officeDocument/2006/relationships/image" Target="../media/image119.png"/><Relationship Id="rId43" Type="http://schemas.openxmlformats.org/officeDocument/2006/relationships/image" Target="../media/image123.png"/><Relationship Id="rId48" Type="http://schemas.openxmlformats.org/officeDocument/2006/relationships/customXml" Target="../ink/ink249.xml"/><Relationship Id="rId56" Type="http://schemas.openxmlformats.org/officeDocument/2006/relationships/customXml" Target="../ink/ink253.xml"/><Relationship Id="rId8" Type="http://schemas.openxmlformats.org/officeDocument/2006/relationships/customXml" Target="../ink/ink228.xml"/><Relationship Id="rId51" Type="http://schemas.openxmlformats.org/officeDocument/2006/relationships/image" Target="../media/image127.png"/><Relationship Id="rId3" Type="http://schemas.openxmlformats.org/officeDocument/2006/relationships/customXml" Target="../ink/ink224.xml"/><Relationship Id="rId12" Type="http://schemas.openxmlformats.org/officeDocument/2006/relationships/customXml" Target="../ink/ink231.xml"/><Relationship Id="rId17" Type="http://schemas.openxmlformats.org/officeDocument/2006/relationships/image" Target="../media/image113.png"/><Relationship Id="rId25" Type="http://schemas.openxmlformats.org/officeDocument/2006/relationships/image" Target="../media/image110.png"/><Relationship Id="rId33" Type="http://schemas.openxmlformats.org/officeDocument/2006/relationships/image" Target="../media/image118.png"/><Relationship Id="rId38" Type="http://schemas.openxmlformats.org/officeDocument/2006/relationships/customXml" Target="../ink/ink244.xml"/><Relationship Id="rId46" Type="http://schemas.openxmlformats.org/officeDocument/2006/relationships/customXml" Target="../ink/ink248.xml"/><Relationship Id="rId59" Type="http://schemas.openxmlformats.org/officeDocument/2006/relationships/image" Target="../media/image131.png"/><Relationship Id="rId20" Type="http://schemas.openxmlformats.org/officeDocument/2006/relationships/customXml" Target="../ink/ink235.xml"/><Relationship Id="rId41" Type="http://schemas.openxmlformats.org/officeDocument/2006/relationships/image" Target="../media/image122.png"/><Relationship Id="rId54" Type="http://schemas.openxmlformats.org/officeDocument/2006/relationships/customXml" Target="../ink/ink252.xml"/><Relationship Id="rId1" Type="http://schemas.openxmlformats.org/officeDocument/2006/relationships/slideLayout" Target="../slideLayouts/slideLayout1.xml"/><Relationship Id="rId6" Type="http://schemas.openxmlformats.org/officeDocument/2006/relationships/customXml" Target="../ink/ink226.xml"/><Relationship Id="rId15" Type="http://schemas.openxmlformats.org/officeDocument/2006/relationships/image" Target="../media/image112.png"/><Relationship Id="rId23" Type="http://schemas.openxmlformats.org/officeDocument/2006/relationships/image" Target="../media/image109.png"/><Relationship Id="rId28" Type="http://schemas.openxmlformats.org/officeDocument/2006/relationships/customXml" Target="../ink/ink239.xml"/><Relationship Id="rId36" Type="http://schemas.openxmlformats.org/officeDocument/2006/relationships/customXml" Target="../ink/ink243.xml"/><Relationship Id="rId49" Type="http://schemas.openxmlformats.org/officeDocument/2006/relationships/image" Target="../media/image126.png"/><Relationship Id="rId57" Type="http://schemas.openxmlformats.org/officeDocument/2006/relationships/image" Target="../media/image130.png"/><Relationship Id="rId10" Type="http://schemas.openxmlformats.org/officeDocument/2006/relationships/image" Target="../media/image44.png"/><Relationship Id="rId31" Type="http://schemas.openxmlformats.org/officeDocument/2006/relationships/image" Target="../media/image117.png"/><Relationship Id="rId44" Type="http://schemas.openxmlformats.org/officeDocument/2006/relationships/customXml" Target="../ink/ink247.xml"/><Relationship Id="rId52" Type="http://schemas.openxmlformats.org/officeDocument/2006/relationships/customXml" Target="../ink/ink251.xml"/></Relationships>
</file>

<file path=ppt/slides/_rels/slide17.xml.rels><?xml version="1.0" encoding="UTF-8" standalone="yes"?>
<Relationships xmlns="http://schemas.openxmlformats.org/package/2006/relationships"><Relationship Id="rId8" Type="http://schemas.openxmlformats.org/officeDocument/2006/relationships/customXml" Target="../ink/ink258.xml"/><Relationship Id="rId3" Type="http://schemas.openxmlformats.org/officeDocument/2006/relationships/image" Target="../media/image132.png"/><Relationship Id="rId7" Type="http://schemas.openxmlformats.org/officeDocument/2006/relationships/customXml" Target="../ink/ink257.xml"/><Relationship Id="rId12" Type="http://schemas.openxmlformats.org/officeDocument/2006/relationships/customXml" Target="../ink/ink26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ustomXml" Target="../ink/ink256.xml"/><Relationship Id="rId11" Type="http://schemas.openxmlformats.org/officeDocument/2006/relationships/image" Target="../media/image44.png"/><Relationship Id="rId5" Type="http://schemas.openxmlformats.org/officeDocument/2006/relationships/image" Target="../media/image2.png"/><Relationship Id="rId10" Type="http://schemas.openxmlformats.org/officeDocument/2006/relationships/customXml" Target="../ink/ink260.xml"/><Relationship Id="rId4" Type="http://schemas.openxmlformats.org/officeDocument/2006/relationships/customXml" Target="../ink/ink255.xml"/><Relationship Id="rId9" Type="http://schemas.openxmlformats.org/officeDocument/2006/relationships/customXml" Target="../ink/ink259.xml"/></Relationships>
</file>

<file path=ppt/slides/_rels/slide18.xml.rels><?xml version="1.0" encoding="UTF-8" standalone="yes"?>
<Relationships xmlns="http://schemas.openxmlformats.org/package/2006/relationships"><Relationship Id="rId8" Type="http://schemas.openxmlformats.org/officeDocument/2006/relationships/customXml" Target="../ink/ink265.xml"/><Relationship Id="rId13" Type="http://schemas.openxmlformats.org/officeDocument/2006/relationships/customXml" Target="../ink/ink269.xml"/><Relationship Id="rId18" Type="http://schemas.openxmlformats.org/officeDocument/2006/relationships/image" Target="../media/image135.png"/><Relationship Id="rId3" Type="http://schemas.openxmlformats.org/officeDocument/2006/relationships/image" Target="../media/image132.png"/><Relationship Id="rId7" Type="http://schemas.openxmlformats.org/officeDocument/2006/relationships/customXml" Target="../ink/ink264.xml"/><Relationship Id="rId12" Type="http://schemas.openxmlformats.org/officeDocument/2006/relationships/customXml" Target="../ink/ink268.xml"/><Relationship Id="rId17" Type="http://schemas.openxmlformats.org/officeDocument/2006/relationships/customXml" Target="../ink/ink271.xml"/><Relationship Id="rId2" Type="http://schemas.openxmlformats.org/officeDocument/2006/relationships/notesSlide" Target="../notesSlides/notesSlide18.xml"/><Relationship Id="rId16" Type="http://schemas.openxmlformats.org/officeDocument/2006/relationships/image" Target="../media/image134.png"/><Relationship Id="rId20" Type="http://schemas.openxmlformats.org/officeDocument/2006/relationships/image" Target="../media/image136.png"/><Relationship Id="rId1" Type="http://schemas.openxmlformats.org/officeDocument/2006/relationships/slideLayout" Target="../slideLayouts/slideLayout1.xml"/><Relationship Id="rId6" Type="http://schemas.openxmlformats.org/officeDocument/2006/relationships/customXml" Target="../ink/ink263.xml"/><Relationship Id="rId11" Type="http://schemas.openxmlformats.org/officeDocument/2006/relationships/image" Target="../media/image44.png"/><Relationship Id="rId5" Type="http://schemas.openxmlformats.org/officeDocument/2006/relationships/image" Target="../media/image2.png"/><Relationship Id="rId15" Type="http://schemas.openxmlformats.org/officeDocument/2006/relationships/customXml" Target="../ink/ink270.xml"/><Relationship Id="rId10" Type="http://schemas.openxmlformats.org/officeDocument/2006/relationships/customXml" Target="../ink/ink267.xml"/><Relationship Id="rId19" Type="http://schemas.openxmlformats.org/officeDocument/2006/relationships/customXml" Target="../ink/ink272.xml"/><Relationship Id="rId4" Type="http://schemas.openxmlformats.org/officeDocument/2006/relationships/customXml" Target="../ink/ink262.xml"/><Relationship Id="rId9" Type="http://schemas.openxmlformats.org/officeDocument/2006/relationships/customXml" Target="../ink/ink266.xml"/><Relationship Id="rId14" Type="http://schemas.openxmlformats.org/officeDocument/2006/relationships/image" Target="../media/image133.png"/></Relationships>
</file>

<file path=ppt/slides/_rels/slide19.xml.rels><?xml version="1.0" encoding="UTF-8" standalone="yes"?>
<Relationships xmlns="http://schemas.openxmlformats.org/package/2006/relationships"><Relationship Id="rId8" Type="http://schemas.openxmlformats.org/officeDocument/2006/relationships/customXml" Target="../ink/ink277.xml"/><Relationship Id="rId3" Type="http://schemas.openxmlformats.org/officeDocument/2006/relationships/customXml" Target="../ink/ink273.xml"/><Relationship Id="rId7" Type="http://schemas.openxmlformats.org/officeDocument/2006/relationships/customXml" Target="../ink/ink276.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ustomXml" Target="../ink/ink275.xml"/><Relationship Id="rId11" Type="http://schemas.openxmlformats.org/officeDocument/2006/relationships/customXml" Target="../ink/ink279.xml"/><Relationship Id="rId5" Type="http://schemas.openxmlformats.org/officeDocument/2006/relationships/customXml" Target="../ink/ink274.xml"/><Relationship Id="rId10" Type="http://schemas.openxmlformats.org/officeDocument/2006/relationships/image" Target="../media/image44.png"/><Relationship Id="rId4" Type="http://schemas.openxmlformats.org/officeDocument/2006/relationships/image" Target="../media/image2.png"/><Relationship Id="rId9" Type="http://schemas.openxmlformats.org/officeDocument/2006/relationships/customXml" Target="../ink/ink278.xml"/></Relationships>
</file>

<file path=ppt/slides/_rels/slide2.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image" Target="../media/image3.png"/><Relationship Id="rId7" Type="http://schemas.openxmlformats.org/officeDocument/2006/relationships/customXml" Target="../ink/ink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customXml" Target="../ink/ink7.xml"/><Relationship Id="rId5" Type="http://schemas.openxmlformats.org/officeDocument/2006/relationships/image" Target="../media/image2.png"/><Relationship Id="rId4" Type="http://schemas.openxmlformats.org/officeDocument/2006/relationships/customXml" Target="../ink/ink6.xml"/><Relationship Id="rId9" Type="http://schemas.openxmlformats.org/officeDocument/2006/relationships/customXml" Target="../ink/ink10.xml"/></Relationships>
</file>

<file path=ppt/slides/_rels/slide20.xml.rels><?xml version="1.0" encoding="UTF-8" standalone="yes"?>
<Relationships xmlns="http://schemas.openxmlformats.org/package/2006/relationships"><Relationship Id="rId8" Type="http://schemas.openxmlformats.org/officeDocument/2006/relationships/customXml" Target="../ink/ink284.xml"/><Relationship Id="rId3" Type="http://schemas.openxmlformats.org/officeDocument/2006/relationships/customXml" Target="../ink/ink280.xml"/><Relationship Id="rId7" Type="http://schemas.openxmlformats.org/officeDocument/2006/relationships/customXml" Target="../ink/ink283.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ustomXml" Target="../ink/ink282.xml"/><Relationship Id="rId11" Type="http://schemas.openxmlformats.org/officeDocument/2006/relationships/customXml" Target="../ink/ink286.xml"/><Relationship Id="rId5" Type="http://schemas.openxmlformats.org/officeDocument/2006/relationships/customXml" Target="../ink/ink281.xml"/><Relationship Id="rId10" Type="http://schemas.openxmlformats.org/officeDocument/2006/relationships/image" Target="../media/image44.png"/><Relationship Id="rId4" Type="http://schemas.openxmlformats.org/officeDocument/2006/relationships/image" Target="../media/image2.png"/><Relationship Id="rId9" Type="http://schemas.openxmlformats.org/officeDocument/2006/relationships/customXml" Target="../ink/ink285.xml"/></Relationships>
</file>

<file path=ppt/slides/_rels/slide21.xml.rels><?xml version="1.0" encoding="UTF-8" standalone="yes"?>
<Relationships xmlns="http://schemas.openxmlformats.org/package/2006/relationships"><Relationship Id="rId8" Type="http://schemas.openxmlformats.org/officeDocument/2006/relationships/customXml" Target="../ink/ink290.xml"/><Relationship Id="rId13" Type="http://schemas.openxmlformats.org/officeDocument/2006/relationships/customXml" Target="../ink/ink294.xml"/><Relationship Id="rId3" Type="http://schemas.openxmlformats.org/officeDocument/2006/relationships/image" Target="../media/image137.jpeg"/><Relationship Id="rId7" Type="http://schemas.openxmlformats.org/officeDocument/2006/relationships/customXml" Target="../ink/ink289.xml"/><Relationship Id="rId12" Type="http://schemas.openxmlformats.org/officeDocument/2006/relationships/customXml" Target="../ink/ink293.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customXml" Target="../ink/ink288.xml"/><Relationship Id="rId11" Type="http://schemas.openxmlformats.org/officeDocument/2006/relationships/image" Target="../media/image44.png"/><Relationship Id="rId5" Type="http://schemas.openxmlformats.org/officeDocument/2006/relationships/image" Target="../media/image2.png"/><Relationship Id="rId10" Type="http://schemas.openxmlformats.org/officeDocument/2006/relationships/customXml" Target="../ink/ink292.xml"/><Relationship Id="rId4" Type="http://schemas.openxmlformats.org/officeDocument/2006/relationships/customXml" Target="../ink/ink287.xml"/><Relationship Id="rId9" Type="http://schemas.openxmlformats.org/officeDocument/2006/relationships/customXml" Target="../ink/ink291.xml"/><Relationship Id="rId14" Type="http://schemas.openxmlformats.org/officeDocument/2006/relationships/image" Target="../media/image138.png"/></Relationships>
</file>

<file path=ppt/slides/_rels/slide22.xml.rels><?xml version="1.0" encoding="UTF-8" standalone="yes"?>
<Relationships xmlns="http://schemas.openxmlformats.org/package/2006/relationships"><Relationship Id="rId8" Type="http://schemas.openxmlformats.org/officeDocument/2006/relationships/customXml" Target="../ink/ink298.xml"/><Relationship Id="rId13" Type="http://schemas.openxmlformats.org/officeDocument/2006/relationships/customXml" Target="../ink/ink302.xml"/><Relationship Id="rId18" Type="http://schemas.openxmlformats.org/officeDocument/2006/relationships/image" Target="../media/image141.png"/><Relationship Id="rId26" Type="http://schemas.openxmlformats.org/officeDocument/2006/relationships/image" Target="../media/image145.png"/><Relationship Id="rId3" Type="http://schemas.openxmlformats.org/officeDocument/2006/relationships/image" Target="../media/image137.jpeg"/><Relationship Id="rId21" Type="http://schemas.openxmlformats.org/officeDocument/2006/relationships/customXml" Target="../ink/ink306.xml"/><Relationship Id="rId7" Type="http://schemas.openxmlformats.org/officeDocument/2006/relationships/customXml" Target="../ink/ink297.xml"/><Relationship Id="rId12" Type="http://schemas.openxmlformats.org/officeDocument/2006/relationships/customXml" Target="../ink/ink301.xml"/><Relationship Id="rId17" Type="http://schemas.openxmlformats.org/officeDocument/2006/relationships/customXml" Target="../ink/ink304.xml"/><Relationship Id="rId25" Type="http://schemas.openxmlformats.org/officeDocument/2006/relationships/customXml" Target="../ink/ink308.xml"/><Relationship Id="rId2" Type="http://schemas.openxmlformats.org/officeDocument/2006/relationships/notesSlide" Target="../notesSlides/notesSlide22.xml"/><Relationship Id="rId16" Type="http://schemas.openxmlformats.org/officeDocument/2006/relationships/image" Target="../media/image140.png"/><Relationship Id="rId20" Type="http://schemas.openxmlformats.org/officeDocument/2006/relationships/image" Target="../media/image142.png"/><Relationship Id="rId1" Type="http://schemas.openxmlformats.org/officeDocument/2006/relationships/slideLayout" Target="../slideLayouts/slideLayout1.xml"/><Relationship Id="rId6" Type="http://schemas.openxmlformats.org/officeDocument/2006/relationships/customXml" Target="../ink/ink296.xml"/><Relationship Id="rId11" Type="http://schemas.openxmlformats.org/officeDocument/2006/relationships/image" Target="../media/image44.png"/><Relationship Id="rId24" Type="http://schemas.openxmlformats.org/officeDocument/2006/relationships/image" Target="../media/image144.png"/><Relationship Id="rId5" Type="http://schemas.openxmlformats.org/officeDocument/2006/relationships/image" Target="../media/image2.png"/><Relationship Id="rId15" Type="http://schemas.openxmlformats.org/officeDocument/2006/relationships/customXml" Target="../ink/ink303.xml"/><Relationship Id="rId23" Type="http://schemas.openxmlformats.org/officeDocument/2006/relationships/customXml" Target="../ink/ink307.xml"/><Relationship Id="rId10" Type="http://schemas.openxmlformats.org/officeDocument/2006/relationships/customXml" Target="../ink/ink300.xml"/><Relationship Id="rId19" Type="http://schemas.openxmlformats.org/officeDocument/2006/relationships/customXml" Target="../ink/ink305.xml"/><Relationship Id="rId4" Type="http://schemas.openxmlformats.org/officeDocument/2006/relationships/customXml" Target="../ink/ink295.xml"/><Relationship Id="rId9" Type="http://schemas.openxmlformats.org/officeDocument/2006/relationships/customXml" Target="../ink/ink299.xml"/><Relationship Id="rId14" Type="http://schemas.openxmlformats.org/officeDocument/2006/relationships/image" Target="../media/image139.png"/><Relationship Id="rId22" Type="http://schemas.openxmlformats.org/officeDocument/2006/relationships/image" Target="../media/image143.png"/></Relationships>
</file>

<file path=ppt/slides/_rels/slide23.xml.rels><?xml version="1.0" encoding="UTF-8" standalone="yes"?>
<Relationships xmlns="http://schemas.openxmlformats.org/package/2006/relationships"><Relationship Id="rId8" Type="http://schemas.openxmlformats.org/officeDocument/2006/relationships/customXml" Target="../ink/ink312.xml"/><Relationship Id="rId3" Type="http://schemas.openxmlformats.org/officeDocument/2006/relationships/image" Target="../media/image146.png"/><Relationship Id="rId7" Type="http://schemas.openxmlformats.org/officeDocument/2006/relationships/customXml" Target="../ink/ink311.xml"/><Relationship Id="rId12" Type="http://schemas.openxmlformats.org/officeDocument/2006/relationships/customXml" Target="../ink/ink315.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customXml" Target="../ink/ink310.xml"/><Relationship Id="rId11" Type="http://schemas.openxmlformats.org/officeDocument/2006/relationships/image" Target="../media/image44.png"/><Relationship Id="rId5" Type="http://schemas.openxmlformats.org/officeDocument/2006/relationships/image" Target="../media/image2.png"/><Relationship Id="rId10" Type="http://schemas.openxmlformats.org/officeDocument/2006/relationships/customXml" Target="../ink/ink314.xml"/><Relationship Id="rId4" Type="http://schemas.openxmlformats.org/officeDocument/2006/relationships/customXml" Target="../ink/ink309.xml"/><Relationship Id="rId9" Type="http://schemas.openxmlformats.org/officeDocument/2006/relationships/customXml" Target="../ink/ink313.xml"/></Relationships>
</file>

<file path=ppt/slides/_rels/slide24.xml.rels><?xml version="1.0" encoding="UTF-8" standalone="yes"?>
<Relationships xmlns="http://schemas.openxmlformats.org/package/2006/relationships"><Relationship Id="rId8" Type="http://schemas.openxmlformats.org/officeDocument/2006/relationships/customXml" Target="../ink/ink319.xml"/><Relationship Id="rId3" Type="http://schemas.openxmlformats.org/officeDocument/2006/relationships/image" Target="../media/image146.png"/><Relationship Id="rId7" Type="http://schemas.openxmlformats.org/officeDocument/2006/relationships/customXml" Target="../ink/ink318.xml"/><Relationship Id="rId12" Type="http://schemas.openxmlformats.org/officeDocument/2006/relationships/customXml" Target="../ink/ink322.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customXml" Target="../ink/ink317.xml"/><Relationship Id="rId11" Type="http://schemas.openxmlformats.org/officeDocument/2006/relationships/image" Target="../media/image44.png"/><Relationship Id="rId5" Type="http://schemas.openxmlformats.org/officeDocument/2006/relationships/image" Target="../media/image2.png"/><Relationship Id="rId10" Type="http://schemas.openxmlformats.org/officeDocument/2006/relationships/customXml" Target="../ink/ink321.xml"/><Relationship Id="rId4" Type="http://schemas.openxmlformats.org/officeDocument/2006/relationships/customXml" Target="../ink/ink316.xml"/><Relationship Id="rId9" Type="http://schemas.openxmlformats.org/officeDocument/2006/relationships/customXml" Target="../ink/ink320.xml"/></Relationships>
</file>

<file path=ppt/slides/_rels/slide25.xml.rels><?xml version="1.0" encoding="UTF-8" standalone="yes"?>
<Relationships xmlns="http://schemas.openxmlformats.org/package/2006/relationships"><Relationship Id="rId8" Type="http://schemas.openxmlformats.org/officeDocument/2006/relationships/customXml" Target="../ink/ink325.xml"/><Relationship Id="rId13" Type="http://schemas.openxmlformats.org/officeDocument/2006/relationships/customXml" Target="../ink/ink329.xml"/><Relationship Id="rId3" Type="http://schemas.openxmlformats.org/officeDocument/2006/relationships/image" Target="../media/image146.png"/><Relationship Id="rId7" Type="http://schemas.openxmlformats.org/officeDocument/2006/relationships/customXml" Target="../ink/ink324.xml"/><Relationship Id="rId12"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customXml" Target="../ink/ink328.xml"/><Relationship Id="rId5" Type="http://schemas.openxmlformats.org/officeDocument/2006/relationships/customXml" Target="../ink/ink323.xml"/><Relationship Id="rId10" Type="http://schemas.openxmlformats.org/officeDocument/2006/relationships/customXml" Target="../ink/ink327.xml"/><Relationship Id="rId4" Type="http://schemas.openxmlformats.org/officeDocument/2006/relationships/image" Target="../media/image147.png"/><Relationship Id="rId9" Type="http://schemas.openxmlformats.org/officeDocument/2006/relationships/customXml" Target="../ink/ink326.xml"/></Relationships>
</file>

<file path=ppt/slides/_rels/slide26.xml.rels><?xml version="1.0" encoding="UTF-8" standalone="yes"?>
<Relationships xmlns="http://schemas.openxmlformats.org/package/2006/relationships"><Relationship Id="rId8" Type="http://schemas.openxmlformats.org/officeDocument/2006/relationships/customXml" Target="../ink/ink332.xml"/><Relationship Id="rId3" Type="http://schemas.openxmlformats.org/officeDocument/2006/relationships/image" Target="../media/image146.png"/><Relationship Id="rId7" Type="http://schemas.openxmlformats.org/officeDocument/2006/relationships/customXml" Target="../ink/ink331.xml"/><Relationship Id="rId12" Type="http://schemas.openxmlformats.org/officeDocument/2006/relationships/customXml" Target="../ink/ink335.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44.png"/><Relationship Id="rId5" Type="http://schemas.openxmlformats.org/officeDocument/2006/relationships/customXml" Target="../ink/ink330.xml"/><Relationship Id="rId10" Type="http://schemas.openxmlformats.org/officeDocument/2006/relationships/customXml" Target="../ink/ink334.xml"/><Relationship Id="rId4" Type="http://schemas.openxmlformats.org/officeDocument/2006/relationships/image" Target="../media/image147.png"/><Relationship Id="rId9" Type="http://schemas.openxmlformats.org/officeDocument/2006/relationships/customXml" Target="../ink/ink333.xml"/></Relationships>
</file>

<file path=ppt/slides/_rels/slide27.xml.rels><?xml version="1.0" encoding="UTF-8" standalone="yes"?>
<Relationships xmlns="http://schemas.openxmlformats.org/package/2006/relationships"><Relationship Id="rId8" Type="http://schemas.openxmlformats.org/officeDocument/2006/relationships/customXml" Target="../ink/ink338.xml"/><Relationship Id="rId13" Type="http://schemas.openxmlformats.org/officeDocument/2006/relationships/customXml" Target="../ink/ink342.xml"/><Relationship Id="rId3" Type="http://schemas.openxmlformats.org/officeDocument/2006/relationships/image" Target="../media/image137.jpeg"/><Relationship Id="rId7" Type="http://schemas.openxmlformats.org/officeDocument/2006/relationships/customXml" Target="../ink/ink337.xml"/><Relationship Id="rId12"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customXml" Target="../ink/ink341.xml"/><Relationship Id="rId5" Type="http://schemas.openxmlformats.org/officeDocument/2006/relationships/customXml" Target="../ink/ink336.xml"/><Relationship Id="rId10" Type="http://schemas.openxmlformats.org/officeDocument/2006/relationships/customXml" Target="../ink/ink340.xml"/><Relationship Id="rId4" Type="http://schemas.openxmlformats.org/officeDocument/2006/relationships/image" Target="../media/image148.png"/><Relationship Id="rId9" Type="http://schemas.openxmlformats.org/officeDocument/2006/relationships/customXml" Target="../ink/ink339.xml"/></Relationships>
</file>

<file path=ppt/slides/_rels/slide28.xml.rels><?xml version="1.0" encoding="UTF-8" standalone="yes"?>
<Relationships xmlns="http://schemas.openxmlformats.org/package/2006/relationships"><Relationship Id="rId8" Type="http://schemas.openxmlformats.org/officeDocument/2006/relationships/customXml" Target="../ink/ink344.xml"/><Relationship Id="rId13" Type="http://schemas.openxmlformats.org/officeDocument/2006/relationships/image" Target="../media/image44.png"/><Relationship Id="rId3" Type="http://schemas.openxmlformats.org/officeDocument/2006/relationships/image" Target="../media/image149.png"/><Relationship Id="rId7" Type="http://schemas.openxmlformats.org/officeDocument/2006/relationships/image" Target="../media/image2.png"/><Relationship Id="rId12" Type="http://schemas.openxmlformats.org/officeDocument/2006/relationships/customXml" Target="../ink/ink348.xml"/><Relationship Id="rId2" Type="http://schemas.openxmlformats.org/officeDocument/2006/relationships/notesSlide" Target="../notesSlides/notesSlide28.xml"/><Relationship Id="rId16" Type="http://schemas.openxmlformats.org/officeDocument/2006/relationships/image" Target="../media/image151.png"/><Relationship Id="rId1" Type="http://schemas.openxmlformats.org/officeDocument/2006/relationships/slideLayout" Target="../slideLayouts/slideLayout1.xml"/><Relationship Id="rId6" Type="http://schemas.openxmlformats.org/officeDocument/2006/relationships/customXml" Target="../ink/ink343.xml"/><Relationship Id="rId11" Type="http://schemas.openxmlformats.org/officeDocument/2006/relationships/customXml" Target="../ink/ink347.xml"/><Relationship Id="rId5" Type="http://schemas.openxmlformats.org/officeDocument/2006/relationships/image" Target="../media/image148.png"/><Relationship Id="rId15" Type="http://schemas.openxmlformats.org/officeDocument/2006/relationships/customXml" Target="../ink/ink350.xml"/><Relationship Id="rId10" Type="http://schemas.openxmlformats.org/officeDocument/2006/relationships/customXml" Target="../ink/ink346.xml"/><Relationship Id="rId4" Type="http://schemas.openxmlformats.org/officeDocument/2006/relationships/image" Target="../media/image150.png"/><Relationship Id="rId9" Type="http://schemas.openxmlformats.org/officeDocument/2006/relationships/customXml" Target="../ink/ink345.xml"/><Relationship Id="rId14" Type="http://schemas.openxmlformats.org/officeDocument/2006/relationships/customXml" Target="../ink/ink349.xml"/></Relationships>
</file>

<file path=ppt/slides/_rels/slide29.xml.rels><?xml version="1.0" encoding="UTF-8" standalone="yes"?>
<Relationships xmlns="http://schemas.openxmlformats.org/package/2006/relationships"><Relationship Id="rId8" Type="http://schemas.openxmlformats.org/officeDocument/2006/relationships/customXml" Target="../ink/ink354.xml"/><Relationship Id="rId3" Type="http://schemas.openxmlformats.org/officeDocument/2006/relationships/image" Target="../media/image137.jpeg"/><Relationship Id="rId7" Type="http://schemas.openxmlformats.org/officeDocument/2006/relationships/customXml" Target="../ink/ink353.xml"/><Relationship Id="rId12" Type="http://schemas.openxmlformats.org/officeDocument/2006/relationships/customXml" Target="../ink/ink357.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customXml" Target="../ink/ink352.xml"/><Relationship Id="rId11" Type="http://schemas.openxmlformats.org/officeDocument/2006/relationships/image" Target="../media/image44.png"/><Relationship Id="rId5" Type="http://schemas.openxmlformats.org/officeDocument/2006/relationships/image" Target="../media/image2.png"/><Relationship Id="rId10" Type="http://schemas.openxmlformats.org/officeDocument/2006/relationships/customXml" Target="../ink/ink356.xml"/><Relationship Id="rId4" Type="http://schemas.openxmlformats.org/officeDocument/2006/relationships/customXml" Target="../ink/ink351.xml"/><Relationship Id="rId9" Type="http://schemas.openxmlformats.org/officeDocument/2006/relationships/customXml" Target="../ink/ink355.xml"/></Relationships>
</file>

<file path=ppt/slides/_rels/slide3.xml.rels><?xml version="1.0" encoding="UTF-8" standalone="yes"?>
<Relationships xmlns="http://schemas.openxmlformats.org/package/2006/relationships"><Relationship Id="rId8" Type="http://schemas.openxmlformats.org/officeDocument/2006/relationships/customXml" Target="../ink/ink14.xml"/><Relationship Id="rId3" Type="http://schemas.openxmlformats.org/officeDocument/2006/relationships/image" Target="../media/image4.png"/><Relationship Id="rId7" Type="http://schemas.openxmlformats.org/officeDocument/2006/relationships/customXml" Target="../ink/ink1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ustomXml" Target="../ink/ink12.xml"/><Relationship Id="rId5" Type="http://schemas.openxmlformats.org/officeDocument/2006/relationships/image" Target="../media/image2.png"/><Relationship Id="rId4" Type="http://schemas.openxmlformats.org/officeDocument/2006/relationships/customXml" Target="../ink/ink11.xml"/><Relationship Id="rId9" Type="http://schemas.openxmlformats.org/officeDocument/2006/relationships/customXml" Target="../ink/ink15.xml"/></Relationships>
</file>

<file path=ppt/slides/_rels/slide30.xml.rels><?xml version="1.0" encoding="UTF-8" standalone="yes"?>
<Relationships xmlns="http://schemas.openxmlformats.org/package/2006/relationships"><Relationship Id="rId26" Type="http://schemas.openxmlformats.org/officeDocument/2006/relationships/image" Target="../media/image158.png"/><Relationship Id="rId21" Type="http://schemas.openxmlformats.org/officeDocument/2006/relationships/customXml" Target="../ink/ink369.xml"/><Relationship Id="rId42" Type="http://schemas.openxmlformats.org/officeDocument/2006/relationships/image" Target="../media/image166.png"/><Relationship Id="rId47" Type="http://schemas.openxmlformats.org/officeDocument/2006/relationships/customXml" Target="../ink/ink382.xml"/><Relationship Id="rId63" Type="http://schemas.openxmlformats.org/officeDocument/2006/relationships/customXml" Target="../ink/ink390.xml"/><Relationship Id="rId68" Type="http://schemas.openxmlformats.org/officeDocument/2006/relationships/image" Target="../media/image179.png"/><Relationship Id="rId7" Type="http://schemas.openxmlformats.org/officeDocument/2006/relationships/customXml" Target="../ink/ink360.xml"/><Relationship Id="rId2" Type="http://schemas.openxmlformats.org/officeDocument/2006/relationships/notesSlide" Target="../notesSlides/notesSlide30.xml"/><Relationship Id="rId16" Type="http://schemas.openxmlformats.org/officeDocument/2006/relationships/image" Target="../media/image153.png"/><Relationship Id="rId29" Type="http://schemas.openxmlformats.org/officeDocument/2006/relationships/customXml" Target="../ink/ink373.xml"/><Relationship Id="rId11" Type="http://schemas.openxmlformats.org/officeDocument/2006/relationships/image" Target="../media/image44.png"/><Relationship Id="rId24" Type="http://schemas.openxmlformats.org/officeDocument/2006/relationships/image" Target="../media/image157.png"/><Relationship Id="rId32" Type="http://schemas.openxmlformats.org/officeDocument/2006/relationships/image" Target="../media/image161.png"/><Relationship Id="rId37" Type="http://schemas.openxmlformats.org/officeDocument/2006/relationships/customXml" Target="../ink/ink377.xml"/><Relationship Id="rId40" Type="http://schemas.openxmlformats.org/officeDocument/2006/relationships/image" Target="../media/image165.png"/><Relationship Id="rId45" Type="http://schemas.openxmlformats.org/officeDocument/2006/relationships/customXml" Target="../ink/ink381.xml"/><Relationship Id="rId53" Type="http://schemas.openxmlformats.org/officeDocument/2006/relationships/customXml" Target="../ink/ink385.xml"/><Relationship Id="rId58" Type="http://schemas.openxmlformats.org/officeDocument/2006/relationships/image" Target="../media/image174.png"/><Relationship Id="rId66" Type="http://schemas.openxmlformats.org/officeDocument/2006/relationships/image" Target="../media/image178.png"/><Relationship Id="rId5" Type="http://schemas.openxmlformats.org/officeDocument/2006/relationships/image" Target="../media/image2.png"/><Relationship Id="rId61" Type="http://schemas.openxmlformats.org/officeDocument/2006/relationships/customXml" Target="../ink/ink389.xml"/><Relationship Id="rId19" Type="http://schemas.openxmlformats.org/officeDocument/2006/relationships/customXml" Target="../ink/ink368.xml"/><Relationship Id="rId14" Type="http://schemas.openxmlformats.org/officeDocument/2006/relationships/image" Target="../media/image152.png"/><Relationship Id="rId22" Type="http://schemas.openxmlformats.org/officeDocument/2006/relationships/image" Target="../media/image156.png"/><Relationship Id="rId27" Type="http://schemas.openxmlformats.org/officeDocument/2006/relationships/customXml" Target="../ink/ink372.xml"/><Relationship Id="rId30" Type="http://schemas.openxmlformats.org/officeDocument/2006/relationships/image" Target="../media/image160.png"/><Relationship Id="rId35" Type="http://schemas.openxmlformats.org/officeDocument/2006/relationships/customXml" Target="../ink/ink376.xml"/><Relationship Id="rId43" Type="http://schemas.openxmlformats.org/officeDocument/2006/relationships/customXml" Target="../ink/ink380.xml"/><Relationship Id="rId48" Type="http://schemas.openxmlformats.org/officeDocument/2006/relationships/image" Target="../media/image169.png"/><Relationship Id="rId56" Type="http://schemas.openxmlformats.org/officeDocument/2006/relationships/image" Target="../media/image173.png"/><Relationship Id="rId64" Type="http://schemas.openxmlformats.org/officeDocument/2006/relationships/image" Target="../media/image177.png"/><Relationship Id="rId69" Type="http://schemas.openxmlformats.org/officeDocument/2006/relationships/customXml" Target="../ink/ink393.xml"/><Relationship Id="rId8" Type="http://schemas.openxmlformats.org/officeDocument/2006/relationships/customXml" Target="../ink/ink361.xml"/><Relationship Id="rId51" Type="http://schemas.openxmlformats.org/officeDocument/2006/relationships/customXml" Target="../ink/ink384.xml"/><Relationship Id="rId3" Type="http://schemas.openxmlformats.org/officeDocument/2006/relationships/image" Target="../media/image137.jpeg"/><Relationship Id="rId12" Type="http://schemas.openxmlformats.org/officeDocument/2006/relationships/customXml" Target="../ink/ink364.xml"/><Relationship Id="rId17" Type="http://schemas.openxmlformats.org/officeDocument/2006/relationships/customXml" Target="../ink/ink367.xml"/><Relationship Id="rId25" Type="http://schemas.openxmlformats.org/officeDocument/2006/relationships/customXml" Target="../ink/ink371.xml"/><Relationship Id="rId33" Type="http://schemas.openxmlformats.org/officeDocument/2006/relationships/customXml" Target="../ink/ink375.xml"/><Relationship Id="rId38" Type="http://schemas.openxmlformats.org/officeDocument/2006/relationships/image" Target="../media/image164.png"/><Relationship Id="rId46" Type="http://schemas.openxmlformats.org/officeDocument/2006/relationships/image" Target="../media/image168.png"/><Relationship Id="rId59" Type="http://schemas.openxmlformats.org/officeDocument/2006/relationships/customXml" Target="../ink/ink388.xml"/><Relationship Id="rId67" Type="http://schemas.openxmlformats.org/officeDocument/2006/relationships/customXml" Target="../ink/ink392.xml"/><Relationship Id="rId20" Type="http://schemas.openxmlformats.org/officeDocument/2006/relationships/image" Target="../media/image155.png"/><Relationship Id="rId41" Type="http://schemas.openxmlformats.org/officeDocument/2006/relationships/customXml" Target="../ink/ink379.xml"/><Relationship Id="rId54" Type="http://schemas.openxmlformats.org/officeDocument/2006/relationships/image" Target="../media/image172.png"/><Relationship Id="rId62" Type="http://schemas.openxmlformats.org/officeDocument/2006/relationships/image" Target="../media/image176.png"/><Relationship Id="rId70" Type="http://schemas.openxmlformats.org/officeDocument/2006/relationships/image" Target="../media/image180.png"/><Relationship Id="rId1" Type="http://schemas.openxmlformats.org/officeDocument/2006/relationships/slideLayout" Target="../slideLayouts/slideLayout1.xml"/><Relationship Id="rId6" Type="http://schemas.openxmlformats.org/officeDocument/2006/relationships/customXml" Target="../ink/ink359.xml"/><Relationship Id="rId15" Type="http://schemas.openxmlformats.org/officeDocument/2006/relationships/customXml" Target="../ink/ink366.xml"/><Relationship Id="rId23" Type="http://schemas.openxmlformats.org/officeDocument/2006/relationships/customXml" Target="../ink/ink370.xml"/><Relationship Id="rId28" Type="http://schemas.openxmlformats.org/officeDocument/2006/relationships/image" Target="../media/image159.png"/><Relationship Id="rId36" Type="http://schemas.openxmlformats.org/officeDocument/2006/relationships/image" Target="../media/image163.png"/><Relationship Id="rId49" Type="http://schemas.openxmlformats.org/officeDocument/2006/relationships/customXml" Target="../ink/ink383.xml"/><Relationship Id="rId57" Type="http://schemas.openxmlformats.org/officeDocument/2006/relationships/customXml" Target="../ink/ink387.xml"/><Relationship Id="rId10" Type="http://schemas.openxmlformats.org/officeDocument/2006/relationships/customXml" Target="../ink/ink363.xml"/><Relationship Id="rId31" Type="http://schemas.openxmlformats.org/officeDocument/2006/relationships/customXml" Target="../ink/ink374.xml"/><Relationship Id="rId44" Type="http://schemas.openxmlformats.org/officeDocument/2006/relationships/image" Target="../media/image167.png"/><Relationship Id="rId52" Type="http://schemas.openxmlformats.org/officeDocument/2006/relationships/image" Target="../media/image171.png"/><Relationship Id="rId60" Type="http://schemas.openxmlformats.org/officeDocument/2006/relationships/image" Target="../media/image175.png"/><Relationship Id="rId65" Type="http://schemas.openxmlformats.org/officeDocument/2006/relationships/customXml" Target="../ink/ink391.xml"/><Relationship Id="rId4" Type="http://schemas.openxmlformats.org/officeDocument/2006/relationships/customXml" Target="../ink/ink358.xml"/><Relationship Id="rId9" Type="http://schemas.openxmlformats.org/officeDocument/2006/relationships/customXml" Target="../ink/ink362.xml"/><Relationship Id="rId13" Type="http://schemas.openxmlformats.org/officeDocument/2006/relationships/customXml" Target="../ink/ink365.xml"/><Relationship Id="rId18" Type="http://schemas.openxmlformats.org/officeDocument/2006/relationships/image" Target="../media/image154.png"/><Relationship Id="rId39" Type="http://schemas.openxmlformats.org/officeDocument/2006/relationships/customXml" Target="../ink/ink378.xml"/><Relationship Id="rId34" Type="http://schemas.openxmlformats.org/officeDocument/2006/relationships/image" Target="../media/image162.png"/><Relationship Id="rId50" Type="http://schemas.openxmlformats.org/officeDocument/2006/relationships/image" Target="../media/image170.png"/><Relationship Id="rId55" Type="http://schemas.openxmlformats.org/officeDocument/2006/relationships/customXml" Target="../ink/ink386.xml"/></Relationships>
</file>

<file path=ppt/slides/_rels/slide31.xml.rels><?xml version="1.0" encoding="UTF-8" standalone="yes"?>
<Relationships xmlns="http://schemas.openxmlformats.org/package/2006/relationships"><Relationship Id="rId8" Type="http://schemas.openxmlformats.org/officeDocument/2006/relationships/customXml" Target="../ink/ink397.xml"/><Relationship Id="rId3" Type="http://schemas.openxmlformats.org/officeDocument/2006/relationships/image" Target="../media/image181.jpeg"/><Relationship Id="rId7" Type="http://schemas.openxmlformats.org/officeDocument/2006/relationships/customXml" Target="../ink/ink396.xml"/><Relationship Id="rId12" Type="http://schemas.openxmlformats.org/officeDocument/2006/relationships/customXml" Target="../ink/ink400.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customXml" Target="../ink/ink395.xml"/><Relationship Id="rId11" Type="http://schemas.openxmlformats.org/officeDocument/2006/relationships/image" Target="../media/image44.png"/><Relationship Id="rId5" Type="http://schemas.openxmlformats.org/officeDocument/2006/relationships/image" Target="../media/image2.png"/><Relationship Id="rId10" Type="http://schemas.openxmlformats.org/officeDocument/2006/relationships/customXml" Target="../ink/ink399.xml"/><Relationship Id="rId4" Type="http://schemas.openxmlformats.org/officeDocument/2006/relationships/customXml" Target="../ink/ink394.xml"/><Relationship Id="rId9" Type="http://schemas.openxmlformats.org/officeDocument/2006/relationships/customXml" Target="../ink/ink398.xml"/></Relationships>
</file>

<file path=ppt/slides/_rels/slide32.xml.rels><?xml version="1.0" encoding="UTF-8" standalone="yes"?>
<Relationships xmlns="http://schemas.openxmlformats.org/package/2006/relationships"><Relationship Id="rId8" Type="http://schemas.openxmlformats.org/officeDocument/2006/relationships/customXml" Target="../ink/ink404.xml"/><Relationship Id="rId3" Type="http://schemas.openxmlformats.org/officeDocument/2006/relationships/image" Target="../media/image181.jpeg"/><Relationship Id="rId7" Type="http://schemas.openxmlformats.org/officeDocument/2006/relationships/customXml" Target="../ink/ink403.xml"/><Relationship Id="rId12" Type="http://schemas.openxmlformats.org/officeDocument/2006/relationships/customXml" Target="../ink/ink407.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customXml" Target="../ink/ink402.xml"/><Relationship Id="rId11" Type="http://schemas.openxmlformats.org/officeDocument/2006/relationships/image" Target="../media/image44.png"/><Relationship Id="rId5" Type="http://schemas.openxmlformats.org/officeDocument/2006/relationships/image" Target="../media/image2.png"/><Relationship Id="rId10" Type="http://schemas.openxmlformats.org/officeDocument/2006/relationships/customXml" Target="../ink/ink406.xml"/><Relationship Id="rId4" Type="http://schemas.openxmlformats.org/officeDocument/2006/relationships/customXml" Target="../ink/ink401.xml"/><Relationship Id="rId9" Type="http://schemas.openxmlformats.org/officeDocument/2006/relationships/customXml" Target="../ink/ink405.xml"/></Relationships>
</file>

<file path=ppt/slides/_rels/slide4.xml.rels><?xml version="1.0" encoding="UTF-8" standalone="yes"?>
<Relationships xmlns="http://schemas.openxmlformats.org/package/2006/relationships"><Relationship Id="rId8" Type="http://schemas.openxmlformats.org/officeDocument/2006/relationships/customXml" Target="../ink/ink19.xml"/><Relationship Id="rId3" Type="http://schemas.openxmlformats.org/officeDocument/2006/relationships/image" Target="../media/image4.png"/><Relationship Id="rId7" Type="http://schemas.openxmlformats.org/officeDocument/2006/relationships/customXml" Target="../ink/ink18.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ustomXml" Target="../ink/ink17.xml"/><Relationship Id="rId5" Type="http://schemas.openxmlformats.org/officeDocument/2006/relationships/image" Target="../media/image2.png"/><Relationship Id="rId4" Type="http://schemas.openxmlformats.org/officeDocument/2006/relationships/customXml" Target="../ink/ink16.xml"/><Relationship Id="rId9" Type="http://schemas.openxmlformats.org/officeDocument/2006/relationships/customXml" Target="../ink/ink20.xml"/></Relationships>
</file>

<file path=ppt/slides/_rels/slide5.xml.rels><?xml version="1.0" encoding="UTF-8" standalone="yes"?>
<Relationships xmlns="http://schemas.openxmlformats.org/package/2006/relationships"><Relationship Id="rId8" Type="http://schemas.openxmlformats.org/officeDocument/2006/relationships/customXml" Target="../ink/ink23.xml"/><Relationship Id="rId3" Type="http://schemas.openxmlformats.org/officeDocument/2006/relationships/image" Target="../media/image5.png"/><Relationship Id="rId7" Type="http://schemas.openxmlformats.org/officeDocument/2006/relationships/customXml" Target="../ink/ink2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customXml" Target="../ink/ink21.xml"/><Relationship Id="rId10" Type="http://schemas.openxmlformats.org/officeDocument/2006/relationships/customXml" Target="../ink/ink25.xml"/><Relationship Id="rId4" Type="http://schemas.openxmlformats.org/officeDocument/2006/relationships/image" Target="../media/image6.png"/><Relationship Id="rId9" Type="http://schemas.openxmlformats.org/officeDocument/2006/relationships/customXml" Target="../ink/ink24.xml"/></Relationships>
</file>

<file path=ppt/slides/_rels/slide6.xml.rels><?xml version="1.0" encoding="UTF-8" standalone="yes"?>
<Relationships xmlns="http://schemas.openxmlformats.org/package/2006/relationships"><Relationship Id="rId13" Type="http://schemas.openxmlformats.org/officeDocument/2006/relationships/image" Target="../media/image8.png"/><Relationship Id="rId18" Type="http://schemas.openxmlformats.org/officeDocument/2006/relationships/customXml" Target="../ink/ink35.xml"/><Relationship Id="rId26" Type="http://schemas.openxmlformats.org/officeDocument/2006/relationships/customXml" Target="../ink/ink39.xml"/><Relationship Id="rId39" Type="http://schemas.openxmlformats.org/officeDocument/2006/relationships/image" Target="../media/image21.png"/><Relationship Id="rId21" Type="http://schemas.openxmlformats.org/officeDocument/2006/relationships/image" Target="../media/image12.png"/><Relationship Id="rId34" Type="http://schemas.openxmlformats.org/officeDocument/2006/relationships/customXml" Target="../ink/ink43.xml"/><Relationship Id="rId7" Type="http://schemas.openxmlformats.org/officeDocument/2006/relationships/customXml" Target="../ink/ink28.xml"/><Relationship Id="rId2" Type="http://schemas.openxmlformats.org/officeDocument/2006/relationships/notesSlide" Target="../notesSlides/notesSlide6.xml"/><Relationship Id="rId16" Type="http://schemas.openxmlformats.org/officeDocument/2006/relationships/customXml" Target="../ink/ink34.xml"/><Relationship Id="rId20" Type="http://schemas.openxmlformats.org/officeDocument/2006/relationships/customXml" Target="../ink/ink36.xml"/><Relationship Id="rId29" Type="http://schemas.openxmlformats.org/officeDocument/2006/relationships/image" Target="../media/image16.png"/><Relationship Id="rId41"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customXml" Target="../ink/ink27.xml"/><Relationship Id="rId11" Type="http://schemas.openxmlformats.org/officeDocument/2006/relationships/image" Target="../media/image7.png"/><Relationship Id="rId24" Type="http://schemas.openxmlformats.org/officeDocument/2006/relationships/customXml" Target="../ink/ink38.xml"/><Relationship Id="rId32" Type="http://schemas.openxmlformats.org/officeDocument/2006/relationships/customXml" Target="../ink/ink42.xml"/><Relationship Id="rId37" Type="http://schemas.openxmlformats.org/officeDocument/2006/relationships/image" Target="../media/image20.png"/><Relationship Id="rId40" Type="http://schemas.openxmlformats.org/officeDocument/2006/relationships/customXml" Target="../ink/ink46.xml"/><Relationship Id="rId5" Type="http://schemas.openxmlformats.org/officeDocument/2006/relationships/image" Target="../media/image2.png"/><Relationship Id="rId15" Type="http://schemas.openxmlformats.org/officeDocument/2006/relationships/image" Target="../media/image9.png"/><Relationship Id="rId23" Type="http://schemas.openxmlformats.org/officeDocument/2006/relationships/image" Target="../media/image13.png"/><Relationship Id="rId28" Type="http://schemas.openxmlformats.org/officeDocument/2006/relationships/customXml" Target="../ink/ink40.xml"/><Relationship Id="rId36" Type="http://schemas.openxmlformats.org/officeDocument/2006/relationships/customXml" Target="../ink/ink44.xml"/><Relationship Id="rId10" Type="http://schemas.openxmlformats.org/officeDocument/2006/relationships/customXml" Target="../ink/ink31.xml"/><Relationship Id="rId19" Type="http://schemas.openxmlformats.org/officeDocument/2006/relationships/image" Target="../media/image11.png"/><Relationship Id="rId31" Type="http://schemas.openxmlformats.org/officeDocument/2006/relationships/image" Target="../media/image17.png"/><Relationship Id="rId4" Type="http://schemas.openxmlformats.org/officeDocument/2006/relationships/customXml" Target="../ink/ink26.xml"/><Relationship Id="rId9" Type="http://schemas.openxmlformats.org/officeDocument/2006/relationships/customXml" Target="../ink/ink30.xml"/><Relationship Id="rId14" Type="http://schemas.openxmlformats.org/officeDocument/2006/relationships/customXml" Target="../ink/ink33.xml"/><Relationship Id="rId22" Type="http://schemas.openxmlformats.org/officeDocument/2006/relationships/customXml" Target="../ink/ink37.xml"/><Relationship Id="rId27" Type="http://schemas.openxmlformats.org/officeDocument/2006/relationships/image" Target="../media/image15.png"/><Relationship Id="rId30" Type="http://schemas.openxmlformats.org/officeDocument/2006/relationships/customXml" Target="../ink/ink41.xml"/><Relationship Id="rId35" Type="http://schemas.openxmlformats.org/officeDocument/2006/relationships/image" Target="../media/image19.png"/><Relationship Id="rId8" Type="http://schemas.openxmlformats.org/officeDocument/2006/relationships/customXml" Target="../ink/ink29.xml"/><Relationship Id="rId3" Type="http://schemas.openxmlformats.org/officeDocument/2006/relationships/image" Target="../media/image6.png"/><Relationship Id="rId12" Type="http://schemas.openxmlformats.org/officeDocument/2006/relationships/customXml" Target="../ink/ink32.xml"/><Relationship Id="rId17" Type="http://schemas.openxmlformats.org/officeDocument/2006/relationships/image" Target="../media/image10.png"/><Relationship Id="rId25" Type="http://schemas.openxmlformats.org/officeDocument/2006/relationships/image" Target="../media/image14.png"/><Relationship Id="rId33" Type="http://schemas.openxmlformats.org/officeDocument/2006/relationships/image" Target="../media/image18.png"/><Relationship Id="rId38" Type="http://schemas.openxmlformats.org/officeDocument/2006/relationships/customXml" Target="../ink/ink45.xml"/></Relationships>
</file>

<file path=ppt/slides/_rels/slide7.xml.rels><?xml version="1.0" encoding="UTF-8" standalone="yes"?>
<Relationships xmlns="http://schemas.openxmlformats.org/package/2006/relationships"><Relationship Id="rId8" Type="http://schemas.openxmlformats.org/officeDocument/2006/relationships/customXml" Target="../ink/ink50.xml"/><Relationship Id="rId13" Type="http://schemas.openxmlformats.org/officeDocument/2006/relationships/image" Target="../media/image24.png"/><Relationship Id="rId18" Type="http://schemas.openxmlformats.org/officeDocument/2006/relationships/customXml" Target="../ink/ink56.xml"/><Relationship Id="rId3" Type="http://schemas.openxmlformats.org/officeDocument/2006/relationships/image" Target="../media/image6.png"/><Relationship Id="rId21" Type="http://schemas.openxmlformats.org/officeDocument/2006/relationships/image" Target="../media/image28.png"/><Relationship Id="rId7" Type="http://schemas.openxmlformats.org/officeDocument/2006/relationships/customXml" Target="../ink/ink49.xml"/><Relationship Id="rId12" Type="http://schemas.openxmlformats.org/officeDocument/2006/relationships/customXml" Target="../ink/ink53.xml"/><Relationship Id="rId17" Type="http://schemas.openxmlformats.org/officeDocument/2006/relationships/image" Target="../media/image26.png"/><Relationship Id="rId25" Type="http://schemas.openxmlformats.org/officeDocument/2006/relationships/image" Target="../media/image30.png"/><Relationship Id="rId2" Type="http://schemas.openxmlformats.org/officeDocument/2006/relationships/notesSlide" Target="../notesSlides/notesSlide7.xml"/><Relationship Id="rId16" Type="http://schemas.openxmlformats.org/officeDocument/2006/relationships/customXml" Target="../ink/ink55.xml"/><Relationship Id="rId20" Type="http://schemas.openxmlformats.org/officeDocument/2006/relationships/customXml" Target="../ink/ink57.xml"/><Relationship Id="rId1" Type="http://schemas.openxmlformats.org/officeDocument/2006/relationships/slideLayout" Target="../slideLayouts/slideLayout1.xml"/><Relationship Id="rId6" Type="http://schemas.openxmlformats.org/officeDocument/2006/relationships/customXml" Target="../ink/ink48.xml"/><Relationship Id="rId11" Type="http://schemas.openxmlformats.org/officeDocument/2006/relationships/image" Target="../media/image23.png"/><Relationship Id="rId24" Type="http://schemas.openxmlformats.org/officeDocument/2006/relationships/customXml" Target="../ink/ink59.xml"/><Relationship Id="rId5" Type="http://schemas.openxmlformats.org/officeDocument/2006/relationships/image" Target="../media/image2.png"/><Relationship Id="rId15" Type="http://schemas.openxmlformats.org/officeDocument/2006/relationships/image" Target="../media/image25.png"/><Relationship Id="rId23" Type="http://schemas.openxmlformats.org/officeDocument/2006/relationships/image" Target="../media/image29.png"/><Relationship Id="rId10" Type="http://schemas.openxmlformats.org/officeDocument/2006/relationships/customXml" Target="../ink/ink52.xml"/><Relationship Id="rId19" Type="http://schemas.openxmlformats.org/officeDocument/2006/relationships/image" Target="../media/image27.png"/><Relationship Id="rId4" Type="http://schemas.openxmlformats.org/officeDocument/2006/relationships/customXml" Target="../ink/ink47.xml"/><Relationship Id="rId9" Type="http://schemas.openxmlformats.org/officeDocument/2006/relationships/customXml" Target="../ink/ink51.xml"/><Relationship Id="rId14" Type="http://schemas.openxmlformats.org/officeDocument/2006/relationships/customXml" Target="../ink/ink54.xml"/><Relationship Id="rId22" Type="http://schemas.openxmlformats.org/officeDocument/2006/relationships/customXml" Target="../ink/ink58.xml"/></Relationships>
</file>

<file path=ppt/slides/_rels/slide8.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customXml" Target="../ink/ink69.xml"/><Relationship Id="rId26" Type="http://schemas.openxmlformats.org/officeDocument/2006/relationships/customXml" Target="../ink/ink73.xml"/><Relationship Id="rId39" Type="http://schemas.openxmlformats.org/officeDocument/2006/relationships/image" Target="../media/image41.png"/><Relationship Id="rId21" Type="http://schemas.openxmlformats.org/officeDocument/2006/relationships/image" Target="../media/image33.png"/><Relationship Id="rId34" Type="http://schemas.openxmlformats.org/officeDocument/2006/relationships/customXml" Target="../ink/ink77.xml"/><Relationship Id="rId42" Type="http://schemas.openxmlformats.org/officeDocument/2006/relationships/customXml" Target="../ink/ink81.xml"/><Relationship Id="rId47" Type="http://schemas.openxmlformats.org/officeDocument/2006/relationships/customXml" Target="../ink/ink84.xml"/><Relationship Id="rId50" Type="http://schemas.openxmlformats.org/officeDocument/2006/relationships/image" Target="../media/image46.png"/><Relationship Id="rId55" Type="http://schemas.openxmlformats.org/officeDocument/2006/relationships/customXml" Target="../ink/ink88.xml"/><Relationship Id="rId7" Type="http://schemas.openxmlformats.org/officeDocument/2006/relationships/customXml" Target="../ink/ink62.xml"/><Relationship Id="rId2" Type="http://schemas.openxmlformats.org/officeDocument/2006/relationships/notesSlide" Target="../notesSlides/notesSlide8.xml"/><Relationship Id="rId16" Type="http://schemas.openxmlformats.org/officeDocument/2006/relationships/customXml" Target="../ink/ink68.xml"/><Relationship Id="rId29" Type="http://schemas.openxmlformats.org/officeDocument/2006/relationships/image" Target="../media/image36.png"/><Relationship Id="rId11" Type="http://schemas.openxmlformats.org/officeDocument/2006/relationships/image" Target="../media/image31.png"/><Relationship Id="rId24" Type="http://schemas.openxmlformats.org/officeDocument/2006/relationships/customXml" Target="../ink/ink72.xml"/><Relationship Id="rId32" Type="http://schemas.openxmlformats.org/officeDocument/2006/relationships/customXml" Target="../ink/ink76.xml"/><Relationship Id="rId37" Type="http://schemas.openxmlformats.org/officeDocument/2006/relationships/image" Target="../media/image40.png"/><Relationship Id="rId40" Type="http://schemas.openxmlformats.org/officeDocument/2006/relationships/customXml" Target="../ink/ink80.xml"/><Relationship Id="rId45" Type="http://schemas.openxmlformats.org/officeDocument/2006/relationships/image" Target="../media/image44.png"/><Relationship Id="rId53" Type="http://schemas.openxmlformats.org/officeDocument/2006/relationships/customXml" Target="../ink/ink87.xml"/><Relationship Id="rId58" Type="http://schemas.openxmlformats.org/officeDocument/2006/relationships/image" Target="../media/image50.png"/><Relationship Id="rId5" Type="http://schemas.openxmlformats.org/officeDocument/2006/relationships/image" Target="../media/image2.png"/><Relationship Id="rId61" Type="http://schemas.openxmlformats.org/officeDocument/2006/relationships/customXml" Target="../ink/ink91.xml"/><Relationship Id="rId19" Type="http://schemas.openxmlformats.org/officeDocument/2006/relationships/image" Target="../media/image28.png"/><Relationship Id="rId14" Type="http://schemas.openxmlformats.org/officeDocument/2006/relationships/customXml" Target="../ink/ink67.xml"/><Relationship Id="rId22" Type="http://schemas.openxmlformats.org/officeDocument/2006/relationships/customXml" Target="../ink/ink71.xml"/><Relationship Id="rId27" Type="http://schemas.openxmlformats.org/officeDocument/2006/relationships/image" Target="../media/image35.png"/><Relationship Id="rId30" Type="http://schemas.openxmlformats.org/officeDocument/2006/relationships/customXml" Target="../ink/ink75.xml"/><Relationship Id="rId35" Type="http://schemas.openxmlformats.org/officeDocument/2006/relationships/image" Target="../media/image39.png"/><Relationship Id="rId43" Type="http://schemas.openxmlformats.org/officeDocument/2006/relationships/image" Target="../media/image43.png"/><Relationship Id="rId48" Type="http://schemas.openxmlformats.org/officeDocument/2006/relationships/image" Target="../media/image45.png"/><Relationship Id="rId56" Type="http://schemas.openxmlformats.org/officeDocument/2006/relationships/image" Target="../media/image49.png"/><Relationship Id="rId8" Type="http://schemas.openxmlformats.org/officeDocument/2006/relationships/customXml" Target="../ink/ink63.xml"/><Relationship Id="rId51" Type="http://schemas.openxmlformats.org/officeDocument/2006/relationships/customXml" Target="../ink/ink86.xml"/><Relationship Id="rId3" Type="http://schemas.openxmlformats.org/officeDocument/2006/relationships/image" Target="../media/image6.png"/><Relationship Id="rId12" Type="http://schemas.openxmlformats.org/officeDocument/2006/relationships/customXml" Target="../ink/ink66.xml"/><Relationship Id="rId17" Type="http://schemas.openxmlformats.org/officeDocument/2006/relationships/image" Target="../media/image27.png"/><Relationship Id="rId25" Type="http://schemas.openxmlformats.org/officeDocument/2006/relationships/image" Target="../media/image34.png"/><Relationship Id="rId33" Type="http://schemas.openxmlformats.org/officeDocument/2006/relationships/image" Target="../media/image38.png"/><Relationship Id="rId38" Type="http://schemas.openxmlformats.org/officeDocument/2006/relationships/customXml" Target="../ink/ink79.xml"/><Relationship Id="rId46" Type="http://schemas.openxmlformats.org/officeDocument/2006/relationships/customXml" Target="../ink/ink83.xml"/><Relationship Id="rId59" Type="http://schemas.openxmlformats.org/officeDocument/2006/relationships/customXml" Target="../ink/ink90.xml"/><Relationship Id="rId20" Type="http://schemas.openxmlformats.org/officeDocument/2006/relationships/customXml" Target="../ink/ink70.xml"/><Relationship Id="rId41" Type="http://schemas.openxmlformats.org/officeDocument/2006/relationships/image" Target="../media/image42.png"/><Relationship Id="rId54" Type="http://schemas.openxmlformats.org/officeDocument/2006/relationships/image" Target="../media/image48.png"/><Relationship Id="rId62"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customXml" Target="../ink/ink61.xml"/><Relationship Id="rId15" Type="http://schemas.openxmlformats.org/officeDocument/2006/relationships/image" Target="../media/image26.png"/><Relationship Id="rId23" Type="http://schemas.openxmlformats.org/officeDocument/2006/relationships/image" Target="../media/image30.png"/><Relationship Id="rId28" Type="http://schemas.openxmlformats.org/officeDocument/2006/relationships/customXml" Target="../ink/ink74.xml"/><Relationship Id="rId36" Type="http://schemas.openxmlformats.org/officeDocument/2006/relationships/customXml" Target="../ink/ink78.xml"/><Relationship Id="rId49" Type="http://schemas.openxmlformats.org/officeDocument/2006/relationships/customXml" Target="../ink/ink85.xml"/><Relationship Id="rId57" Type="http://schemas.openxmlformats.org/officeDocument/2006/relationships/customXml" Target="../ink/ink89.xml"/><Relationship Id="rId10" Type="http://schemas.openxmlformats.org/officeDocument/2006/relationships/customXml" Target="../ink/ink65.xml"/><Relationship Id="rId31" Type="http://schemas.openxmlformats.org/officeDocument/2006/relationships/image" Target="../media/image37.png"/><Relationship Id="rId44" Type="http://schemas.openxmlformats.org/officeDocument/2006/relationships/customXml" Target="../ink/ink82.xml"/><Relationship Id="rId52" Type="http://schemas.openxmlformats.org/officeDocument/2006/relationships/image" Target="../media/image47.png"/><Relationship Id="rId60" Type="http://schemas.openxmlformats.org/officeDocument/2006/relationships/image" Target="../media/image51.png"/><Relationship Id="rId4" Type="http://schemas.openxmlformats.org/officeDocument/2006/relationships/customXml" Target="../ink/ink60.xml"/><Relationship Id="rId9" Type="http://schemas.openxmlformats.org/officeDocument/2006/relationships/customXml" Target="../ink/ink64.xml"/></Relationships>
</file>

<file path=ppt/slides/_rels/slide9.xml.rels><?xml version="1.0" encoding="UTF-8" standalone="yes"?>
<Relationships xmlns="http://schemas.openxmlformats.org/package/2006/relationships"><Relationship Id="rId13" Type="http://schemas.openxmlformats.org/officeDocument/2006/relationships/image" Target="../media/image54.png"/><Relationship Id="rId18" Type="http://schemas.openxmlformats.org/officeDocument/2006/relationships/customXml" Target="../ink/ink101.xml"/><Relationship Id="rId26" Type="http://schemas.openxmlformats.org/officeDocument/2006/relationships/customXml" Target="../ink/ink105.xml"/><Relationship Id="rId39" Type="http://schemas.openxmlformats.org/officeDocument/2006/relationships/image" Target="../media/image67.png"/><Relationship Id="rId21" Type="http://schemas.openxmlformats.org/officeDocument/2006/relationships/image" Target="../media/image58.png"/><Relationship Id="rId34" Type="http://schemas.openxmlformats.org/officeDocument/2006/relationships/customXml" Target="../ink/ink109.xml"/><Relationship Id="rId42" Type="http://schemas.openxmlformats.org/officeDocument/2006/relationships/customXml" Target="../ink/ink113.xml"/><Relationship Id="rId7" Type="http://schemas.openxmlformats.org/officeDocument/2006/relationships/customXml" Target="../ink/ink94.xml"/><Relationship Id="rId2" Type="http://schemas.openxmlformats.org/officeDocument/2006/relationships/notesSlide" Target="../notesSlides/notesSlide9.xml"/><Relationship Id="rId16" Type="http://schemas.openxmlformats.org/officeDocument/2006/relationships/customXml" Target="../ink/ink100.xml"/><Relationship Id="rId20" Type="http://schemas.openxmlformats.org/officeDocument/2006/relationships/customXml" Target="../ink/ink102.xml"/><Relationship Id="rId29" Type="http://schemas.openxmlformats.org/officeDocument/2006/relationships/image" Target="../media/image62.png"/><Relationship Id="rId41"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customXml" Target="../ink/ink93.xml"/><Relationship Id="rId11" Type="http://schemas.openxmlformats.org/officeDocument/2006/relationships/customXml" Target="../ink/ink97.xml"/><Relationship Id="rId24" Type="http://schemas.openxmlformats.org/officeDocument/2006/relationships/customXml" Target="../ink/ink104.xml"/><Relationship Id="rId32" Type="http://schemas.openxmlformats.org/officeDocument/2006/relationships/customXml" Target="../ink/ink108.xml"/><Relationship Id="rId37" Type="http://schemas.openxmlformats.org/officeDocument/2006/relationships/image" Target="../media/image66.png"/><Relationship Id="rId40" Type="http://schemas.openxmlformats.org/officeDocument/2006/relationships/customXml" Target="../ink/ink112.xml"/><Relationship Id="rId5" Type="http://schemas.openxmlformats.org/officeDocument/2006/relationships/image" Target="../media/image2.png"/><Relationship Id="rId15" Type="http://schemas.openxmlformats.org/officeDocument/2006/relationships/image" Target="../media/image55.png"/><Relationship Id="rId23" Type="http://schemas.openxmlformats.org/officeDocument/2006/relationships/image" Target="../media/image59.png"/><Relationship Id="rId28" Type="http://schemas.openxmlformats.org/officeDocument/2006/relationships/customXml" Target="../ink/ink106.xml"/><Relationship Id="rId36" Type="http://schemas.openxmlformats.org/officeDocument/2006/relationships/customXml" Target="../ink/ink110.xml"/><Relationship Id="rId10" Type="http://schemas.openxmlformats.org/officeDocument/2006/relationships/image" Target="../media/image44.png"/><Relationship Id="rId19" Type="http://schemas.openxmlformats.org/officeDocument/2006/relationships/image" Target="../media/image57.png"/><Relationship Id="rId31" Type="http://schemas.openxmlformats.org/officeDocument/2006/relationships/image" Target="../media/image63.png"/><Relationship Id="rId4" Type="http://schemas.openxmlformats.org/officeDocument/2006/relationships/customXml" Target="../ink/ink92.xml"/><Relationship Id="rId9" Type="http://schemas.openxmlformats.org/officeDocument/2006/relationships/customXml" Target="../ink/ink96.xml"/><Relationship Id="rId14" Type="http://schemas.openxmlformats.org/officeDocument/2006/relationships/customXml" Target="../ink/ink99.xml"/><Relationship Id="rId22" Type="http://schemas.openxmlformats.org/officeDocument/2006/relationships/customXml" Target="../ink/ink103.xml"/><Relationship Id="rId27" Type="http://schemas.openxmlformats.org/officeDocument/2006/relationships/image" Target="../media/image61.png"/><Relationship Id="rId30" Type="http://schemas.openxmlformats.org/officeDocument/2006/relationships/customXml" Target="../ink/ink107.xml"/><Relationship Id="rId35" Type="http://schemas.openxmlformats.org/officeDocument/2006/relationships/image" Target="../media/image65.png"/><Relationship Id="rId43" Type="http://schemas.openxmlformats.org/officeDocument/2006/relationships/image" Target="../media/image69.png"/><Relationship Id="rId8" Type="http://schemas.openxmlformats.org/officeDocument/2006/relationships/customXml" Target="../ink/ink95.xml"/><Relationship Id="rId3" Type="http://schemas.openxmlformats.org/officeDocument/2006/relationships/image" Target="../media/image53.png"/><Relationship Id="rId12" Type="http://schemas.openxmlformats.org/officeDocument/2006/relationships/customXml" Target="../ink/ink98.xml"/><Relationship Id="rId17" Type="http://schemas.openxmlformats.org/officeDocument/2006/relationships/image" Target="../media/image56.png"/><Relationship Id="rId25" Type="http://schemas.openxmlformats.org/officeDocument/2006/relationships/image" Target="../media/image60.png"/><Relationship Id="rId33" Type="http://schemas.openxmlformats.org/officeDocument/2006/relationships/image" Target="../media/image64.png"/><Relationship Id="rId38" Type="http://schemas.openxmlformats.org/officeDocument/2006/relationships/customXml" Target="../ink/ink1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Foliennummernplatzhalter 5">
            <a:extLst>
              <a:ext uri="{FF2B5EF4-FFF2-40B4-BE49-F238E27FC236}">
                <a16:creationId xmlns:a16="http://schemas.microsoft.com/office/drawing/2014/main" id="{91D2A35C-5731-439E-8789-B1137A124A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19BED51-AD8D-4A07-8CCF-ADE45FE4D8AB}" type="slidenum">
              <a:rPr lang="de-DE" altLang="de-DE" sz="1400"/>
              <a:pPr eaLnBrk="1" hangingPunct="1"/>
              <a:t>1</a:t>
            </a:fld>
            <a:endParaRPr lang="de-DE" altLang="de-DE" sz="1400"/>
          </a:p>
        </p:txBody>
      </p:sp>
      <p:sp>
        <p:nvSpPr>
          <p:cNvPr id="1032" name="Rectangle 2">
            <a:extLst>
              <a:ext uri="{FF2B5EF4-FFF2-40B4-BE49-F238E27FC236}">
                <a16:creationId xmlns:a16="http://schemas.microsoft.com/office/drawing/2014/main" id="{C32CCC22-2C04-4E20-8FE5-77BF3A97BBE7}"/>
              </a:ext>
            </a:extLst>
          </p:cNvPr>
          <p:cNvSpPr>
            <a:spLocks noGrp="1" noChangeArrowheads="1"/>
          </p:cNvSpPr>
          <p:nvPr>
            <p:ph type="ctrTitle"/>
          </p:nvPr>
        </p:nvSpPr>
        <p:spPr>
          <a:xfrm>
            <a:off x="323850" y="260350"/>
            <a:ext cx="8604250" cy="1152525"/>
          </a:xfrm>
        </p:spPr>
        <p:txBody>
          <a:bodyPr/>
          <a:lstStyle/>
          <a:p>
            <a:pPr eaLnBrk="1" hangingPunct="1"/>
            <a:r>
              <a:rPr lang="de-DE" altLang="de-DE" sz="7200">
                <a:solidFill>
                  <a:schemeClr val="tx1"/>
                </a:solidFill>
              </a:rPr>
              <a:t>Codification</a:t>
            </a:r>
          </a:p>
        </p:txBody>
      </p:sp>
      <p:sp>
        <p:nvSpPr>
          <p:cNvPr id="1033" name="Text Box 3">
            <a:extLst>
              <a:ext uri="{FF2B5EF4-FFF2-40B4-BE49-F238E27FC236}">
                <a16:creationId xmlns:a16="http://schemas.microsoft.com/office/drawing/2014/main" id="{38155AFA-AA2A-468F-A1A0-37048EBFBCA8}"/>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1034" name="Text Box 4">
            <a:extLst>
              <a:ext uri="{FF2B5EF4-FFF2-40B4-BE49-F238E27FC236}">
                <a16:creationId xmlns:a16="http://schemas.microsoft.com/office/drawing/2014/main" id="{6011DEFB-77E0-4D26-93E2-F7329C431E7D}"/>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2013 http://www.leuphana.de/matheomnibus</a:t>
            </a:r>
          </a:p>
        </p:txBody>
      </p:sp>
      <p:sp>
        <p:nvSpPr>
          <p:cNvPr id="1035" name="Text Box 10">
            <a:extLst>
              <a:ext uri="{FF2B5EF4-FFF2-40B4-BE49-F238E27FC236}">
                <a16:creationId xmlns:a16="http://schemas.microsoft.com/office/drawing/2014/main" id="{E5E098B5-91A1-40CA-AF2E-91D6CE31A75E}"/>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1036" name="AutoShape 11">
            <a:extLst>
              <a:ext uri="{FF2B5EF4-FFF2-40B4-BE49-F238E27FC236}">
                <a16:creationId xmlns:a16="http://schemas.microsoft.com/office/drawing/2014/main" id="{1ED9D8A2-A260-4B80-8FD8-46D5F6071E78}"/>
              </a:ext>
            </a:extLst>
          </p:cNvPr>
          <p:cNvSpPr>
            <a:spLocks noChangeArrowheads="1"/>
          </p:cNvSpPr>
          <p:nvPr/>
        </p:nvSpPr>
        <p:spPr bwMode="auto">
          <a:xfrm>
            <a:off x="1403350" y="2636838"/>
            <a:ext cx="7056438" cy="3887787"/>
          </a:xfrm>
          <a:prstGeom prst="horizontalScrol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a:p>
        </p:txBody>
      </p:sp>
      <p:pic>
        <p:nvPicPr>
          <p:cNvPr id="1037" name="Picture 15">
            <a:extLst>
              <a:ext uri="{FF2B5EF4-FFF2-40B4-BE49-F238E27FC236}">
                <a16:creationId xmlns:a16="http://schemas.microsoft.com/office/drawing/2014/main" id="{799405FB-51CF-48EF-B708-432779B09F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484313"/>
            <a:ext cx="7993063" cy="428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38" name="Text Box 16">
            <a:extLst>
              <a:ext uri="{FF2B5EF4-FFF2-40B4-BE49-F238E27FC236}">
                <a16:creationId xmlns:a16="http://schemas.microsoft.com/office/drawing/2014/main" id="{BA34DC2A-F474-4F03-AF47-A187B3B901DA}"/>
              </a:ext>
            </a:extLst>
          </p:cNvPr>
          <p:cNvSpPr txBox="1">
            <a:spLocks noChangeArrowheads="1"/>
          </p:cNvSpPr>
          <p:nvPr/>
        </p:nvSpPr>
        <p:spPr bwMode="auto">
          <a:xfrm>
            <a:off x="539750" y="5949950"/>
            <a:ext cx="5832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1800"/>
              <a:t>Haydn: Streichquartett op 54.3 aus Largo, Violine I</a:t>
            </a:r>
          </a:p>
        </p:txBody>
      </p:sp>
      <mc:AlternateContent xmlns:mc="http://schemas.openxmlformats.org/markup-compatibility/2006">
        <mc:Choice xmlns:p14="http://schemas.microsoft.com/office/powerpoint/2010/main" Requires="p14">
          <p:contentPart p14:bwMode="auto" r:id="rId4">
            <p14:nvContentPartPr>
              <p14:cNvPr id="1026" name="Ink 5">
                <a:extLst>
                  <a:ext uri="{FF2B5EF4-FFF2-40B4-BE49-F238E27FC236}">
                    <a16:creationId xmlns:a16="http://schemas.microsoft.com/office/drawing/2014/main" id="{B407A8E4-AA11-4E17-989F-7B064CB96DC3}"/>
                  </a:ext>
                </a:extLst>
              </p14:cNvPr>
              <p14:cNvContentPartPr>
                <a14:cpLocks xmlns:a14="http://schemas.microsoft.com/office/drawing/2010/main" noRot="1" noChangeAspect="1" noEditPoints="1" noChangeArrowheads="1" noChangeShapeType="1"/>
              </p14:cNvContentPartPr>
              <p14:nvPr/>
            </p14:nvContentPartPr>
            <p14:xfrm>
              <a:off x="50634900" y="5084763"/>
              <a:ext cx="0" cy="0"/>
            </p14:xfrm>
          </p:contentPart>
        </mc:Choice>
        <mc:Fallback>
          <p:pic>
            <p:nvPicPr>
              <p:cNvPr id="1026" name="Ink 5">
                <a:extLst>
                  <a:ext uri="{FF2B5EF4-FFF2-40B4-BE49-F238E27FC236}">
                    <a16:creationId xmlns:a16="http://schemas.microsoft.com/office/drawing/2014/main" id="{B407A8E4-AA11-4E17-989F-7B064CB96DC3}"/>
                  </a:ext>
                </a:extLst>
              </p:cNvPr>
              <p:cNvPicPr>
                <a:picLocks noRot="1" noChangeAspect="1" noEditPoints="1" noChangeArrowheads="1" noChangeShapeType="1"/>
              </p:cNvPicPr>
              <p:nvPr/>
            </p:nvPicPr>
            <p:blipFill>
              <a:blip r:embed="rId5"/>
              <a:stretch>
                <a:fillRect/>
              </a:stretch>
            </p:blipFill>
            <p:spPr>
              <a:xfrm>
                <a:off x="50634900" y="50847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27" name="Ink 6">
                <a:extLst>
                  <a:ext uri="{FF2B5EF4-FFF2-40B4-BE49-F238E27FC236}">
                    <a16:creationId xmlns:a16="http://schemas.microsoft.com/office/drawing/2014/main" id="{062BF3B4-E200-4610-BBAA-38D60DA1286E}"/>
                  </a:ext>
                </a:extLst>
              </p14:cNvPr>
              <p14:cNvContentPartPr>
                <a14:cpLocks xmlns:a14="http://schemas.microsoft.com/office/drawing/2010/main" noRot="1" noChangeAspect="1" noEditPoints="1" noChangeArrowheads="1" noChangeShapeType="1"/>
              </p14:cNvContentPartPr>
              <p14:nvPr/>
            </p14:nvContentPartPr>
            <p14:xfrm>
              <a:off x="52681188" y="2225675"/>
              <a:ext cx="0" cy="0"/>
            </p14:xfrm>
          </p:contentPart>
        </mc:Choice>
        <mc:Fallback>
          <p:pic>
            <p:nvPicPr>
              <p:cNvPr id="1027" name="Ink 6">
                <a:extLst>
                  <a:ext uri="{FF2B5EF4-FFF2-40B4-BE49-F238E27FC236}">
                    <a16:creationId xmlns:a16="http://schemas.microsoft.com/office/drawing/2014/main" id="{062BF3B4-E200-4610-BBAA-38D60DA1286E}"/>
                  </a:ext>
                </a:extLst>
              </p:cNvPr>
              <p:cNvPicPr>
                <a:picLocks noRot="1" noChangeAspect="1" noEditPoints="1" noChangeArrowheads="1" noChangeShapeType="1"/>
              </p:cNvPicPr>
              <p:nvPr/>
            </p:nvPicPr>
            <p:blipFill>
              <a:blip r:embed="rId5"/>
              <a:stretch>
                <a:fillRect/>
              </a:stretch>
            </p:blipFill>
            <p:spPr>
              <a:xfrm>
                <a:off x="52681188" y="22256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28" name="Ink 7">
                <a:extLst>
                  <a:ext uri="{FF2B5EF4-FFF2-40B4-BE49-F238E27FC236}">
                    <a16:creationId xmlns:a16="http://schemas.microsoft.com/office/drawing/2014/main" id="{EC9D7E64-ACD9-4AF9-8D13-C704C1FD2BE6}"/>
                  </a:ext>
                </a:extLst>
              </p14:cNvPr>
              <p14:cNvContentPartPr>
                <a14:cpLocks xmlns:a14="http://schemas.microsoft.com/office/drawing/2010/main" noRot="1" noChangeAspect="1" noEditPoints="1" noChangeArrowheads="1" noChangeShapeType="1"/>
              </p14:cNvContentPartPr>
              <p14:nvPr/>
            </p14:nvContentPartPr>
            <p14:xfrm>
              <a:off x="43283188" y="2679700"/>
              <a:ext cx="0" cy="0"/>
            </p14:xfrm>
          </p:contentPart>
        </mc:Choice>
        <mc:Fallback>
          <p:pic>
            <p:nvPicPr>
              <p:cNvPr id="1028" name="Ink 7">
                <a:extLst>
                  <a:ext uri="{FF2B5EF4-FFF2-40B4-BE49-F238E27FC236}">
                    <a16:creationId xmlns:a16="http://schemas.microsoft.com/office/drawing/2014/main" id="{EC9D7E64-ACD9-4AF9-8D13-C704C1FD2BE6}"/>
                  </a:ext>
                </a:extLst>
              </p:cNvPr>
              <p:cNvPicPr>
                <a:picLocks noRot="1" noChangeAspect="1" noEditPoints="1" noChangeArrowheads="1" noChangeShapeType="1"/>
              </p:cNvPicPr>
              <p:nvPr/>
            </p:nvPicPr>
            <p:blipFill>
              <a:blip r:embed="rId5"/>
              <a:stretch>
                <a:fillRect/>
              </a:stretch>
            </p:blipFill>
            <p:spPr>
              <a:xfrm>
                <a:off x="43283188" y="2679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29" name="Ink 8">
                <a:extLst>
                  <a:ext uri="{FF2B5EF4-FFF2-40B4-BE49-F238E27FC236}">
                    <a16:creationId xmlns:a16="http://schemas.microsoft.com/office/drawing/2014/main" id="{2F49880C-0E6E-4381-9B38-FE3FD59CB9E4}"/>
                  </a:ext>
                </a:extLst>
              </p14:cNvPr>
              <p14:cNvContentPartPr>
                <a14:cpLocks xmlns:a14="http://schemas.microsoft.com/office/drawing/2010/main" noRot="1" noChangeAspect="1" noEditPoints="1" noChangeArrowheads="1" noChangeShapeType="1"/>
              </p14:cNvContentPartPr>
              <p14:nvPr/>
            </p14:nvContentPartPr>
            <p14:xfrm>
              <a:off x="35450463" y="-273050"/>
              <a:ext cx="0" cy="0"/>
            </p14:xfrm>
          </p:contentPart>
        </mc:Choice>
        <mc:Fallback>
          <p:pic>
            <p:nvPicPr>
              <p:cNvPr id="1029" name="Ink 8">
                <a:extLst>
                  <a:ext uri="{FF2B5EF4-FFF2-40B4-BE49-F238E27FC236}">
                    <a16:creationId xmlns:a16="http://schemas.microsoft.com/office/drawing/2014/main" id="{2F49880C-0E6E-4381-9B38-FE3FD59CB9E4}"/>
                  </a:ext>
                </a:extLst>
              </p:cNvPr>
              <p:cNvPicPr>
                <a:picLocks noRot="1" noChangeAspect="1" noEditPoints="1" noChangeArrowheads="1" noChangeShapeType="1"/>
              </p:cNvPicPr>
              <p:nvPr/>
            </p:nvPicPr>
            <p:blipFill>
              <a:blip r:embed="rId5"/>
              <a:stretch>
                <a:fillRect/>
              </a:stretch>
            </p:blipFill>
            <p:spPr>
              <a:xfrm>
                <a:off x="35450463" y="-2730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30" name="Ink 9">
                <a:extLst>
                  <a:ext uri="{FF2B5EF4-FFF2-40B4-BE49-F238E27FC236}">
                    <a16:creationId xmlns:a16="http://schemas.microsoft.com/office/drawing/2014/main" id="{DBA18F45-B348-45B8-A2FD-35EBD1AD7610}"/>
                  </a:ext>
                </a:extLst>
              </p14:cNvPr>
              <p14:cNvContentPartPr>
                <a14:cpLocks xmlns:a14="http://schemas.microsoft.com/office/drawing/2010/main" noRot="1" noChangeAspect="1" noEditPoints="1" noChangeArrowheads="1" noChangeShapeType="1"/>
              </p14:cNvContentPartPr>
              <p14:nvPr/>
            </p14:nvContentPartPr>
            <p14:xfrm>
              <a:off x="36412488" y="8450263"/>
              <a:ext cx="0" cy="0"/>
            </p14:xfrm>
          </p:contentPart>
        </mc:Choice>
        <mc:Fallback>
          <p:pic>
            <p:nvPicPr>
              <p:cNvPr id="1030" name="Ink 9">
                <a:extLst>
                  <a:ext uri="{FF2B5EF4-FFF2-40B4-BE49-F238E27FC236}">
                    <a16:creationId xmlns:a16="http://schemas.microsoft.com/office/drawing/2014/main" id="{DBA18F45-B348-45B8-A2FD-35EBD1AD7610}"/>
                  </a:ext>
                </a:extLst>
              </p:cNvPr>
              <p:cNvPicPr>
                <a:picLocks noRot="1" noChangeAspect="1" noEditPoints="1" noChangeArrowheads="1" noChangeShapeType="1"/>
              </p:cNvPicPr>
              <p:nvPr/>
            </p:nvPicPr>
            <p:blipFill>
              <a:blip r:embed="rId5"/>
              <a:stretch>
                <a:fillRect/>
              </a:stretch>
            </p:blipFill>
            <p:spPr>
              <a:xfrm>
                <a:off x="36412488" y="8450263"/>
                <a:ext cx="0" cy="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3" name="Foliennummernplatzhalter 5">
            <a:extLst>
              <a:ext uri="{FF2B5EF4-FFF2-40B4-BE49-F238E27FC236}">
                <a16:creationId xmlns:a16="http://schemas.microsoft.com/office/drawing/2014/main" id="{26F71783-E8EC-435D-872D-904DF5DDFFC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57C618AC-DE5C-403E-B5AC-B421E626A433}" type="slidenum">
              <a:rPr lang="de-DE" altLang="de-DE" sz="1400"/>
              <a:pPr eaLnBrk="1" hangingPunct="1"/>
              <a:t>10</a:t>
            </a:fld>
            <a:endParaRPr lang="de-DE" altLang="de-DE" sz="1400"/>
          </a:p>
        </p:txBody>
      </p:sp>
      <p:sp>
        <p:nvSpPr>
          <p:cNvPr id="10264" name="Rectangle 2">
            <a:extLst>
              <a:ext uri="{FF2B5EF4-FFF2-40B4-BE49-F238E27FC236}">
                <a16:creationId xmlns:a16="http://schemas.microsoft.com/office/drawing/2014/main" id="{4879D5E6-1EB7-4CBF-82DF-04E4B8DA9821}"/>
              </a:ext>
            </a:extLst>
          </p:cNvPr>
          <p:cNvSpPr>
            <a:spLocks noGrp="1" noChangeArrowheads="1"/>
          </p:cNvSpPr>
          <p:nvPr>
            <p:ph type="ctrTitle"/>
          </p:nvPr>
        </p:nvSpPr>
        <p:spPr>
          <a:xfrm>
            <a:off x="611188" y="404813"/>
            <a:ext cx="8281987" cy="1152525"/>
          </a:xfrm>
        </p:spPr>
        <p:txBody>
          <a:bodyPr/>
          <a:lstStyle/>
          <a:p>
            <a:pPr algn="l" eaLnBrk="1" hangingPunct="1"/>
            <a:r>
              <a:rPr lang="de-DE" altLang="de-DE" sz="7200">
                <a:solidFill>
                  <a:schemeClr val="tx1"/>
                </a:solidFill>
              </a:rPr>
              <a:t>ISBN  </a:t>
            </a:r>
            <a:r>
              <a:rPr lang="de-DE" altLang="de-DE" sz="3600">
                <a:solidFill>
                  <a:schemeClr val="tx1"/>
                </a:solidFill>
              </a:rPr>
              <a:t>ist veraltet</a:t>
            </a:r>
            <a:endParaRPr lang="de-DE" altLang="de-DE" sz="4000">
              <a:solidFill>
                <a:schemeClr val="tx1"/>
              </a:solidFill>
            </a:endParaRPr>
          </a:p>
        </p:txBody>
      </p:sp>
      <p:sp>
        <p:nvSpPr>
          <p:cNvPr id="10265" name="Text Box 3">
            <a:extLst>
              <a:ext uri="{FF2B5EF4-FFF2-40B4-BE49-F238E27FC236}">
                <a16:creationId xmlns:a16="http://schemas.microsoft.com/office/drawing/2014/main" id="{CF9445A7-8A97-4614-891F-AE1663EE8E89}"/>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10266" name="Text Box 4">
            <a:extLst>
              <a:ext uri="{FF2B5EF4-FFF2-40B4-BE49-F238E27FC236}">
                <a16:creationId xmlns:a16="http://schemas.microsoft.com/office/drawing/2014/main" id="{838DB01A-7C53-4866-9C55-0779B9E40D3A}"/>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2013 http://www.leuphana.de/matheomnibus</a:t>
            </a:r>
          </a:p>
        </p:txBody>
      </p:sp>
      <p:sp>
        <p:nvSpPr>
          <p:cNvPr id="10267" name="Text Box 10">
            <a:extLst>
              <a:ext uri="{FF2B5EF4-FFF2-40B4-BE49-F238E27FC236}">
                <a16:creationId xmlns:a16="http://schemas.microsoft.com/office/drawing/2014/main" id="{8621A22C-8879-42D9-AF0C-F4BD2E10147B}"/>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pic>
        <p:nvPicPr>
          <p:cNvPr id="10268" name="Picture 39">
            <a:extLst>
              <a:ext uri="{FF2B5EF4-FFF2-40B4-BE49-F238E27FC236}">
                <a16:creationId xmlns:a16="http://schemas.microsoft.com/office/drawing/2014/main" id="{425E82A8-F65A-4C47-8154-720BEF6F1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1700213"/>
            <a:ext cx="550545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269" name="Textfeld 9">
            <a:extLst>
              <a:ext uri="{FF2B5EF4-FFF2-40B4-BE49-F238E27FC236}">
                <a16:creationId xmlns:a16="http://schemas.microsoft.com/office/drawing/2014/main" id="{2897B9D3-7755-4AFB-8808-4B26A578011C}"/>
              </a:ext>
            </a:extLst>
          </p:cNvPr>
          <p:cNvSpPr txBox="1">
            <a:spLocks noChangeArrowheads="1"/>
          </p:cNvSpPr>
          <p:nvPr/>
        </p:nvSpPr>
        <p:spPr bwMode="auto">
          <a:xfrm>
            <a:off x="6227763" y="765175"/>
            <a:ext cx="28463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sz="2800"/>
              <a:t>neu: ISBN-13</a:t>
            </a:r>
          </a:p>
          <a:p>
            <a:pPr eaLnBrk="1" hangingPunct="1">
              <a:buFontTx/>
              <a:buChar char="•"/>
            </a:pPr>
            <a:r>
              <a:rPr lang="de-DE" altLang="de-DE" sz="2800"/>
              <a:t>sie ist eine EAN</a:t>
            </a:r>
          </a:p>
        </p:txBody>
      </p:sp>
      <p:sp>
        <p:nvSpPr>
          <p:cNvPr id="10270" name="Textfeld 10">
            <a:extLst>
              <a:ext uri="{FF2B5EF4-FFF2-40B4-BE49-F238E27FC236}">
                <a16:creationId xmlns:a16="http://schemas.microsoft.com/office/drawing/2014/main" id="{3A9A9F2E-CFCA-4CF9-97BA-7AD831500B25}"/>
              </a:ext>
            </a:extLst>
          </p:cNvPr>
          <p:cNvSpPr txBox="1">
            <a:spLocks noChangeArrowheads="1"/>
          </p:cNvSpPr>
          <p:nvPr/>
        </p:nvSpPr>
        <p:spPr bwMode="auto">
          <a:xfrm>
            <a:off x="6446838" y="3500438"/>
            <a:ext cx="2740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sz="2000">
                <a:solidFill>
                  <a:srgbClr val="FF0000"/>
                </a:solidFill>
              </a:rPr>
              <a:t>Die alte Buchnummer</a:t>
            </a:r>
            <a:br>
              <a:rPr lang="de-DE" altLang="de-DE" sz="2000">
                <a:solidFill>
                  <a:srgbClr val="FF0000"/>
                </a:solidFill>
              </a:rPr>
            </a:br>
            <a:r>
              <a:rPr lang="de-DE" altLang="de-DE" sz="2000">
                <a:solidFill>
                  <a:srgbClr val="FF0000"/>
                </a:solidFill>
              </a:rPr>
              <a:t>ohne Prüfziffer</a:t>
            </a:r>
          </a:p>
        </p:txBody>
      </p:sp>
      <p:sp>
        <p:nvSpPr>
          <p:cNvPr id="10271" name="Textfeld 11">
            <a:extLst>
              <a:ext uri="{FF2B5EF4-FFF2-40B4-BE49-F238E27FC236}">
                <a16:creationId xmlns:a16="http://schemas.microsoft.com/office/drawing/2014/main" id="{16B10127-10F1-4A3C-898B-93C595867E20}"/>
              </a:ext>
            </a:extLst>
          </p:cNvPr>
          <p:cNvSpPr txBox="1">
            <a:spLocks noChangeArrowheads="1"/>
          </p:cNvSpPr>
          <p:nvPr/>
        </p:nvSpPr>
        <p:spPr bwMode="auto">
          <a:xfrm>
            <a:off x="6300788" y="4221163"/>
            <a:ext cx="2778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sz="2000"/>
              <a:t>978 steht immer am </a:t>
            </a:r>
            <a:br>
              <a:rPr lang="de-DE" altLang="de-DE" sz="2000"/>
            </a:br>
            <a:r>
              <a:rPr lang="de-DE" altLang="de-DE" sz="2000"/>
              <a:t>Anfang der Buch-EAN</a:t>
            </a:r>
          </a:p>
        </p:txBody>
      </p:sp>
      <p:sp>
        <p:nvSpPr>
          <p:cNvPr id="10272" name="Text Box 12">
            <a:extLst>
              <a:ext uri="{FF2B5EF4-FFF2-40B4-BE49-F238E27FC236}">
                <a16:creationId xmlns:a16="http://schemas.microsoft.com/office/drawing/2014/main" id="{FE2C3051-E518-4741-8963-DC7CB0C31339}"/>
              </a:ext>
            </a:extLst>
          </p:cNvPr>
          <p:cNvSpPr txBox="1">
            <a:spLocks noChangeArrowheads="1"/>
          </p:cNvSpPr>
          <p:nvPr/>
        </p:nvSpPr>
        <p:spPr bwMode="auto">
          <a:xfrm>
            <a:off x="323850" y="1700213"/>
            <a:ext cx="302418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Zifferndreher werden </a:t>
            </a:r>
            <a:r>
              <a:rPr lang="de-DE" altLang="de-DE">
                <a:solidFill>
                  <a:srgbClr val="FF0000"/>
                </a:solidFill>
              </a:rPr>
              <a:t>immer</a:t>
            </a:r>
            <a:r>
              <a:rPr lang="de-DE" altLang="de-DE"/>
              <a:t> von der Prüfziffer gemerkt.Der Grund: 11 ist Primzahl</a:t>
            </a:r>
          </a:p>
        </p:txBody>
      </p:sp>
      <mc:AlternateContent xmlns:mc="http://schemas.openxmlformats.org/markup-compatibility/2006">
        <mc:Choice xmlns:p14="http://schemas.microsoft.com/office/powerpoint/2010/main" Requires="p14">
          <p:contentPart p14:bwMode="auto" r:id="rId4">
            <p14:nvContentPartPr>
              <p14:cNvPr id="10242" name="Ink 5">
                <a:extLst>
                  <a:ext uri="{FF2B5EF4-FFF2-40B4-BE49-F238E27FC236}">
                    <a16:creationId xmlns:a16="http://schemas.microsoft.com/office/drawing/2014/main" id="{D4838AB9-3DA4-4952-840A-86CF4CF052B3}"/>
                  </a:ext>
                </a:extLst>
              </p14:cNvPr>
              <p14:cNvContentPartPr>
                <a14:cpLocks xmlns:a14="http://schemas.microsoft.com/office/drawing/2010/main" noRot="1" noChangeAspect="1" noEditPoints="1" noChangeArrowheads="1" noChangeShapeType="1"/>
              </p14:cNvContentPartPr>
              <p14:nvPr/>
            </p14:nvContentPartPr>
            <p14:xfrm>
              <a:off x="50634900" y="5084763"/>
              <a:ext cx="0" cy="0"/>
            </p14:xfrm>
          </p:contentPart>
        </mc:Choice>
        <mc:Fallback>
          <p:pic>
            <p:nvPicPr>
              <p:cNvPr id="10242" name="Ink 5">
                <a:extLst>
                  <a:ext uri="{FF2B5EF4-FFF2-40B4-BE49-F238E27FC236}">
                    <a16:creationId xmlns:a16="http://schemas.microsoft.com/office/drawing/2014/main" id="{D4838AB9-3DA4-4952-840A-86CF4CF052B3}"/>
                  </a:ext>
                </a:extLst>
              </p:cNvPr>
              <p:cNvPicPr>
                <a:picLocks noRot="1" noChangeAspect="1" noEditPoints="1" noChangeArrowheads="1" noChangeShapeType="1"/>
              </p:cNvPicPr>
              <p:nvPr/>
            </p:nvPicPr>
            <p:blipFill>
              <a:blip r:embed="rId5"/>
              <a:stretch>
                <a:fillRect/>
              </a:stretch>
            </p:blipFill>
            <p:spPr>
              <a:xfrm>
                <a:off x="50634900" y="50847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243" name="Ink 6">
                <a:extLst>
                  <a:ext uri="{FF2B5EF4-FFF2-40B4-BE49-F238E27FC236}">
                    <a16:creationId xmlns:a16="http://schemas.microsoft.com/office/drawing/2014/main" id="{5A5FB136-52DD-418C-B7F1-0D9BFBCA1785}"/>
                  </a:ext>
                </a:extLst>
              </p14:cNvPr>
              <p14:cNvContentPartPr>
                <a14:cpLocks xmlns:a14="http://schemas.microsoft.com/office/drawing/2010/main" noRot="1" noChangeAspect="1" noEditPoints="1" noChangeArrowheads="1" noChangeShapeType="1"/>
              </p14:cNvContentPartPr>
              <p14:nvPr/>
            </p14:nvContentPartPr>
            <p14:xfrm>
              <a:off x="52681188" y="2225675"/>
              <a:ext cx="0" cy="0"/>
            </p14:xfrm>
          </p:contentPart>
        </mc:Choice>
        <mc:Fallback>
          <p:pic>
            <p:nvPicPr>
              <p:cNvPr id="10243" name="Ink 6">
                <a:extLst>
                  <a:ext uri="{FF2B5EF4-FFF2-40B4-BE49-F238E27FC236}">
                    <a16:creationId xmlns:a16="http://schemas.microsoft.com/office/drawing/2014/main" id="{5A5FB136-52DD-418C-B7F1-0D9BFBCA1785}"/>
                  </a:ext>
                </a:extLst>
              </p:cNvPr>
              <p:cNvPicPr>
                <a:picLocks noRot="1" noChangeAspect="1" noEditPoints="1" noChangeArrowheads="1" noChangeShapeType="1"/>
              </p:cNvPicPr>
              <p:nvPr/>
            </p:nvPicPr>
            <p:blipFill>
              <a:blip r:embed="rId5"/>
              <a:stretch>
                <a:fillRect/>
              </a:stretch>
            </p:blipFill>
            <p:spPr>
              <a:xfrm>
                <a:off x="52681188" y="22256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244" name="Ink 7">
                <a:extLst>
                  <a:ext uri="{FF2B5EF4-FFF2-40B4-BE49-F238E27FC236}">
                    <a16:creationId xmlns:a16="http://schemas.microsoft.com/office/drawing/2014/main" id="{37B32ACC-D868-44BE-B8C0-8BE6649101B6}"/>
                  </a:ext>
                </a:extLst>
              </p14:cNvPr>
              <p14:cNvContentPartPr>
                <a14:cpLocks xmlns:a14="http://schemas.microsoft.com/office/drawing/2010/main" noRot="1" noChangeAspect="1" noEditPoints="1" noChangeArrowheads="1" noChangeShapeType="1"/>
              </p14:cNvContentPartPr>
              <p14:nvPr/>
            </p14:nvContentPartPr>
            <p14:xfrm>
              <a:off x="43283188" y="2679700"/>
              <a:ext cx="0" cy="0"/>
            </p14:xfrm>
          </p:contentPart>
        </mc:Choice>
        <mc:Fallback>
          <p:pic>
            <p:nvPicPr>
              <p:cNvPr id="10244" name="Ink 7">
                <a:extLst>
                  <a:ext uri="{FF2B5EF4-FFF2-40B4-BE49-F238E27FC236}">
                    <a16:creationId xmlns:a16="http://schemas.microsoft.com/office/drawing/2014/main" id="{37B32ACC-D868-44BE-B8C0-8BE6649101B6}"/>
                  </a:ext>
                </a:extLst>
              </p:cNvPr>
              <p:cNvPicPr>
                <a:picLocks noRot="1" noChangeAspect="1" noEditPoints="1" noChangeArrowheads="1" noChangeShapeType="1"/>
              </p:cNvPicPr>
              <p:nvPr/>
            </p:nvPicPr>
            <p:blipFill>
              <a:blip r:embed="rId5"/>
              <a:stretch>
                <a:fillRect/>
              </a:stretch>
            </p:blipFill>
            <p:spPr>
              <a:xfrm>
                <a:off x="43283188" y="2679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245" name="Ink 8">
                <a:extLst>
                  <a:ext uri="{FF2B5EF4-FFF2-40B4-BE49-F238E27FC236}">
                    <a16:creationId xmlns:a16="http://schemas.microsoft.com/office/drawing/2014/main" id="{1936DB52-9B26-4DDA-9268-DD78CDA11D52}"/>
                  </a:ext>
                </a:extLst>
              </p14:cNvPr>
              <p14:cNvContentPartPr>
                <a14:cpLocks xmlns:a14="http://schemas.microsoft.com/office/drawing/2010/main" noRot="1" noChangeAspect="1" noEditPoints="1" noChangeArrowheads="1" noChangeShapeType="1"/>
              </p14:cNvContentPartPr>
              <p14:nvPr/>
            </p14:nvContentPartPr>
            <p14:xfrm>
              <a:off x="35450463" y="-273050"/>
              <a:ext cx="0" cy="0"/>
            </p14:xfrm>
          </p:contentPart>
        </mc:Choice>
        <mc:Fallback>
          <p:pic>
            <p:nvPicPr>
              <p:cNvPr id="10245" name="Ink 8">
                <a:extLst>
                  <a:ext uri="{FF2B5EF4-FFF2-40B4-BE49-F238E27FC236}">
                    <a16:creationId xmlns:a16="http://schemas.microsoft.com/office/drawing/2014/main" id="{1936DB52-9B26-4DDA-9268-DD78CDA11D52}"/>
                  </a:ext>
                </a:extLst>
              </p:cNvPr>
              <p:cNvPicPr>
                <a:picLocks noRot="1" noChangeAspect="1" noEditPoints="1" noChangeArrowheads="1" noChangeShapeType="1"/>
              </p:cNvPicPr>
              <p:nvPr/>
            </p:nvPicPr>
            <p:blipFill>
              <a:blip r:embed="rId5"/>
              <a:stretch>
                <a:fillRect/>
              </a:stretch>
            </p:blipFill>
            <p:spPr>
              <a:xfrm>
                <a:off x="35450463" y="-2730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246" name="Ink 9">
                <a:extLst>
                  <a:ext uri="{FF2B5EF4-FFF2-40B4-BE49-F238E27FC236}">
                    <a16:creationId xmlns:a16="http://schemas.microsoft.com/office/drawing/2014/main" id="{CB821E1E-1885-4F24-9A8F-4D673A57A20C}"/>
                  </a:ext>
                </a:extLst>
              </p14:cNvPr>
              <p14:cNvContentPartPr>
                <a14:cpLocks xmlns:a14="http://schemas.microsoft.com/office/drawing/2010/main" noRot="1" noChangeAspect="1" noEditPoints="1" noChangeArrowheads="1" noChangeShapeType="1"/>
              </p14:cNvContentPartPr>
              <p14:nvPr/>
            </p14:nvContentPartPr>
            <p14:xfrm>
              <a:off x="36412488" y="8450263"/>
              <a:ext cx="0" cy="0"/>
            </p14:xfrm>
          </p:contentPart>
        </mc:Choice>
        <mc:Fallback>
          <p:pic>
            <p:nvPicPr>
              <p:cNvPr id="10246" name="Ink 9">
                <a:extLst>
                  <a:ext uri="{FF2B5EF4-FFF2-40B4-BE49-F238E27FC236}">
                    <a16:creationId xmlns:a16="http://schemas.microsoft.com/office/drawing/2014/main" id="{CB821E1E-1885-4F24-9A8F-4D673A57A20C}"/>
                  </a:ext>
                </a:extLst>
              </p:cNvPr>
              <p:cNvPicPr>
                <a:picLocks noRot="1" noChangeAspect="1" noEditPoints="1" noChangeArrowheads="1" noChangeShapeType="1"/>
              </p:cNvPicPr>
              <p:nvPr/>
            </p:nvPicPr>
            <p:blipFill>
              <a:blip r:embed="rId5"/>
              <a:stretch>
                <a:fillRect/>
              </a:stretch>
            </p:blipFill>
            <p:spPr>
              <a:xfrm>
                <a:off x="36412488" y="84502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247" name="Ink 37">
                <a:extLst>
                  <a:ext uri="{FF2B5EF4-FFF2-40B4-BE49-F238E27FC236}">
                    <a16:creationId xmlns:a16="http://schemas.microsoft.com/office/drawing/2014/main" id="{8F2920D9-7A62-48AF-B396-999E78591372}"/>
                  </a:ext>
                </a:extLst>
              </p14:cNvPr>
              <p14:cNvContentPartPr>
                <a14:cpLocks xmlns:a14="http://schemas.microsoft.com/office/drawing/2010/main" noRot="1" noChangeAspect="1" noEditPoints="1" noChangeArrowheads="1" noChangeShapeType="1"/>
              </p14:cNvContentPartPr>
              <p14:nvPr/>
            </p14:nvContentPartPr>
            <p14:xfrm>
              <a:off x="36334700" y="35975925"/>
              <a:ext cx="0" cy="0"/>
            </p14:xfrm>
          </p:contentPart>
        </mc:Choice>
        <mc:Fallback>
          <p:pic>
            <p:nvPicPr>
              <p:cNvPr id="10247" name="Ink 37">
                <a:extLst>
                  <a:ext uri="{FF2B5EF4-FFF2-40B4-BE49-F238E27FC236}">
                    <a16:creationId xmlns:a16="http://schemas.microsoft.com/office/drawing/2014/main" id="{8F2920D9-7A62-48AF-B396-999E78591372}"/>
                  </a:ext>
                </a:extLst>
              </p:cNvPr>
              <p:cNvPicPr>
                <a:picLocks noRot="1" noChangeAspect="1" noEditPoints="1" noChangeArrowheads="1" noChangeShapeType="1"/>
              </p:cNvPicPr>
              <p:nvPr/>
            </p:nvPicPr>
            <p:blipFill>
              <a:blip r:embed="rId11"/>
              <a:stretch>
                <a:fillRect/>
              </a:stretch>
            </p:blipFill>
            <p:spPr>
              <a:xfrm>
                <a:off x="36334700" y="359759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248" name="Ink 38">
                <a:extLst>
                  <a:ext uri="{FF2B5EF4-FFF2-40B4-BE49-F238E27FC236}">
                    <a16:creationId xmlns:a16="http://schemas.microsoft.com/office/drawing/2014/main" id="{781DE651-054B-4C32-B972-8638547D9221}"/>
                  </a:ext>
                </a:extLst>
              </p14:cNvPr>
              <p14:cNvContentPartPr>
                <a14:cpLocks xmlns:a14="http://schemas.microsoft.com/office/drawing/2010/main" noRot="1" noChangeAspect="1" noEditPoints="1" noChangeArrowheads="1" noChangeShapeType="1"/>
              </p14:cNvContentPartPr>
              <p14:nvPr/>
            </p14:nvContentPartPr>
            <p14:xfrm>
              <a:off x="36515675" y="36964938"/>
              <a:ext cx="0" cy="0"/>
            </p14:xfrm>
          </p:contentPart>
        </mc:Choice>
        <mc:Fallback>
          <p:pic>
            <p:nvPicPr>
              <p:cNvPr id="10248" name="Ink 38">
                <a:extLst>
                  <a:ext uri="{FF2B5EF4-FFF2-40B4-BE49-F238E27FC236}">
                    <a16:creationId xmlns:a16="http://schemas.microsoft.com/office/drawing/2014/main" id="{781DE651-054B-4C32-B972-8638547D9221}"/>
                  </a:ext>
                </a:extLst>
              </p:cNvPr>
              <p:cNvPicPr>
                <a:picLocks noRot="1" noChangeAspect="1" noEditPoints="1" noChangeArrowheads="1" noChangeShapeType="1"/>
              </p:cNvPicPr>
              <p:nvPr/>
            </p:nvPicPr>
            <p:blipFill>
              <a:blip r:embed="rId11"/>
              <a:stretch>
                <a:fillRect/>
              </a:stretch>
            </p:blipFill>
            <p:spPr>
              <a:xfrm>
                <a:off x="36515675" y="3696493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249" name="Ink 41">
                <a:extLst>
                  <a:ext uri="{FF2B5EF4-FFF2-40B4-BE49-F238E27FC236}">
                    <a16:creationId xmlns:a16="http://schemas.microsoft.com/office/drawing/2014/main" id="{7B813D1D-A13E-41E6-B8EB-2112BB4D2D62}"/>
                  </a:ext>
                </a:extLst>
              </p14:cNvPr>
              <p14:cNvContentPartPr>
                <a14:cpLocks xmlns:a14="http://schemas.microsoft.com/office/drawing/2010/main" noRot="1" noChangeAspect="1" noEditPoints="1" noChangeArrowheads="1" noChangeShapeType="1"/>
              </p14:cNvContentPartPr>
              <p14:nvPr/>
            </p14:nvContentPartPr>
            <p14:xfrm>
              <a:off x="563563" y="3238500"/>
              <a:ext cx="5038725" cy="882650"/>
            </p14:xfrm>
          </p:contentPart>
        </mc:Choice>
        <mc:Fallback>
          <p:pic>
            <p:nvPicPr>
              <p:cNvPr id="10249" name="Ink 41">
                <a:extLst>
                  <a:ext uri="{FF2B5EF4-FFF2-40B4-BE49-F238E27FC236}">
                    <a16:creationId xmlns:a16="http://schemas.microsoft.com/office/drawing/2014/main" id="{7B813D1D-A13E-41E6-B8EB-2112BB4D2D62}"/>
                  </a:ext>
                </a:extLst>
              </p:cNvPr>
              <p:cNvPicPr>
                <a:picLocks noRot="1" noChangeAspect="1" noEditPoints="1" noChangeArrowheads="1" noChangeShapeType="1"/>
              </p:cNvPicPr>
              <p:nvPr/>
            </p:nvPicPr>
            <p:blipFill>
              <a:blip r:embed="rId14"/>
              <a:stretch>
                <a:fillRect/>
              </a:stretch>
            </p:blipFill>
            <p:spPr>
              <a:xfrm>
                <a:off x="554203" y="3229129"/>
                <a:ext cx="5057444" cy="901391"/>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250" name="Ink 42">
                <a:extLst>
                  <a:ext uri="{FF2B5EF4-FFF2-40B4-BE49-F238E27FC236}">
                    <a16:creationId xmlns:a16="http://schemas.microsoft.com/office/drawing/2014/main" id="{56321A1E-809E-41F1-B80F-E9200D01AF6F}"/>
                  </a:ext>
                </a:extLst>
              </p14:cNvPr>
              <p14:cNvContentPartPr>
                <a14:cpLocks xmlns:a14="http://schemas.microsoft.com/office/drawing/2010/main" noRot="1" noChangeAspect="1" noEditPoints="1" noChangeArrowheads="1" noChangeShapeType="1"/>
              </p14:cNvContentPartPr>
              <p14:nvPr/>
            </p14:nvContentPartPr>
            <p14:xfrm>
              <a:off x="6877050" y="3213100"/>
              <a:ext cx="1639888" cy="252413"/>
            </p14:xfrm>
          </p:contentPart>
        </mc:Choice>
        <mc:Fallback>
          <p:pic>
            <p:nvPicPr>
              <p:cNvPr id="10250" name="Ink 42">
                <a:extLst>
                  <a:ext uri="{FF2B5EF4-FFF2-40B4-BE49-F238E27FC236}">
                    <a16:creationId xmlns:a16="http://schemas.microsoft.com/office/drawing/2014/main" id="{56321A1E-809E-41F1-B80F-E9200D01AF6F}"/>
                  </a:ext>
                </a:extLst>
              </p:cNvPr>
              <p:cNvPicPr>
                <a:picLocks noRot="1" noChangeAspect="1" noEditPoints="1" noChangeArrowheads="1" noChangeShapeType="1"/>
              </p:cNvPicPr>
              <p:nvPr/>
            </p:nvPicPr>
            <p:blipFill>
              <a:blip r:embed="rId16"/>
              <a:stretch>
                <a:fillRect/>
              </a:stretch>
            </p:blipFill>
            <p:spPr>
              <a:xfrm>
                <a:off x="6867681" y="3203671"/>
                <a:ext cx="1658625" cy="271271"/>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251" name="Ink 43">
                <a:extLst>
                  <a:ext uri="{FF2B5EF4-FFF2-40B4-BE49-F238E27FC236}">
                    <a16:creationId xmlns:a16="http://schemas.microsoft.com/office/drawing/2014/main" id="{E6BFF7D3-381B-426B-8B4B-4DE973ED8CF0}"/>
                  </a:ext>
                </a:extLst>
              </p14:cNvPr>
              <p14:cNvContentPartPr>
                <a14:cpLocks xmlns:a14="http://schemas.microsoft.com/office/drawing/2010/main" noRot="1" noChangeAspect="1" noEditPoints="1" noChangeArrowheads="1" noChangeShapeType="1"/>
              </p14:cNvContentPartPr>
              <p14:nvPr/>
            </p14:nvContentPartPr>
            <p14:xfrm>
              <a:off x="398463" y="4176713"/>
              <a:ext cx="1890712" cy="1685925"/>
            </p14:xfrm>
          </p:contentPart>
        </mc:Choice>
        <mc:Fallback>
          <p:pic>
            <p:nvPicPr>
              <p:cNvPr id="10251" name="Ink 43">
                <a:extLst>
                  <a:ext uri="{FF2B5EF4-FFF2-40B4-BE49-F238E27FC236}">
                    <a16:creationId xmlns:a16="http://schemas.microsoft.com/office/drawing/2014/main" id="{E6BFF7D3-381B-426B-8B4B-4DE973ED8CF0}"/>
                  </a:ext>
                </a:extLst>
              </p:cNvPr>
              <p:cNvPicPr>
                <a:picLocks noRot="1" noChangeAspect="1" noEditPoints="1" noChangeArrowheads="1" noChangeShapeType="1"/>
              </p:cNvPicPr>
              <p:nvPr/>
            </p:nvPicPr>
            <p:blipFill>
              <a:blip r:embed="rId18"/>
              <a:stretch>
                <a:fillRect/>
              </a:stretch>
            </p:blipFill>
            <p:spPr>
              <a:xfrm>
                <a:off x="391979" y="4170231"/>
                <a:ext cx="1902959" cy="1698168"/>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252" name="Ink 44">
                <a:extLst>
                  <a:ext uri="{FF2B5EF4-FFF2-40B4-BE49-F238E27FC236}">
                    <a16:creationId xmlns:a16="http://schemas.microsoft.com/office/drawing/2014/main" id="{70277DDF-1DF6-4318-A397-3BEF28C65BAB}"/>
                  </a:ext>
                </a:extLst>
              </p14:cNvPr>
              <p14:cNvContentPartPr>
                <a14:cpLocks xmlns:a14="http://schemas.microsoft.com/office/drawing/2010/main" noRot="1" noChangeAspect="1" noEditPoints="1" noChangeArrowheads="1" noChangeShapeType="1"/>
              </p14:cNvContentPartPr>
              <p14:nvPr/>
            </p14:nvContentPartPr>
            <p14:xfrm>
              <a:off x="2770188" y="4251325"/>
              <a:ext cx="849312" cy="982663"/>
            </p14:xfrm>
          </p:contentPart>
        </mc:Choice>
        <mc:Fallback>
          <p:pic>
            <p:nvPicPr>
              <p:cNvPr id="10252" name="Ink 44">
                <a:extLst>
                  <a:ext uri="{FF2B5EF4-FFF2-40B4-BE49-F238E27FC236}">
                    <a16:creationId xmlns:a16="http://schemas.microsoft.com/office/drawing/2014/main" id="{70277DDF-1DF6-4318-A397-3BEF28C65BAB}"/>
                  </a:ext>
                </a:extLst>
              </p:cNvPr>
              <p:cNvPicPr>
                <a:picLocks noRot="1" noChangeAspect="1" noEditPoints="1" noChangeArrowheads="1" noChangeShapeType="1"/>
              </p:cNvPicPr>
              <p:nvPr/>
            </p:nvPicPr>
            <p:blipFill>
              <a:blip r:embed="rId20"/>
              <a:stretch>
                <a:fillRect/>
              </a:stretch>
            </p:blipFill>
            <p:spPr>
              <a:xfrm>
                <a:off x="2763716" y="4244848"/>
                <a:ext cx="861537" cy="994897"/>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0253" name="Ink 45">
                <a:extLst>
                  <a:ext uri="{FF2B5EF4-FFF2-40B4-BE49-F238E27FC236}">
                    <a16:creationId xmlns:a16="http://schemas.microsoft.com/office/drawing/2014/main" id="{3911DA2F-D705-418A-8D76-E7701B44FB55}"/>
                  </a:ext>
                </a:extLst>
              </p14:cNvPr>
              <p14:cNvContentPartPr>
                <a14:cpLocks xmlns:a14="http://schemas.microsoft.com/office/drawing/2010/main" noRot="1" noChangeAspect="1" noEditPoints="1" noChangeArrowheads="1" noChangeShapeType="1"/>
              </p14:cNvContentPartPr>
              <p14:nvPr/>
            </p14:nvContentPartPr>
            <p14:xfrm>
              <a:off x="1108075" y="5173663"/>
              <a:ext cx="3267075" cy="685800"/>
            </p14:xfrm>
          </p:contentPart>
        </mc:Choice>
        <mc:Fallback>
          <p:pic>
            <p:nvPicPr>
              <p:cNvPr id="10253" name="Ink 45">
                <a:extLst>
                  <a:ext uri="{FF2B5EF4-FFF2-40B4-BE49-F238E27FC236}">
                    <a16:creationId xmlns:a16="http://schemas.microsoft.com/office/drawing/2014/main" id="{3911DA2F-D705-418A-8D76-E7701B44FB55}"/>
                  </a:ext>
                </a:extLst>
              </p:cNvPr>
              <p:cNvPicPr>
                <a:picLocks noRot="1" noChangeAspect="1" noEditPoints="1" noChangeArrowheads="1" noChangeShapeType="1"/>
              </p:cNvPicPr>
              <p:nvPr/>
            </p:nvPicPr>
            <p:blipFill>
              <a:blip r:embed="rId22"/>
              <a:stretch>
                <a:fillRect/>
              </a:stretch>
            </p:blipFill>
            <p:spPr>
              <a:xfrm>
                <a:off x="1101596" y="5167159"/>
                <a:ext cx="3279313" cy="698085"/>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0254" name="Ink 46">
                <a:extLst>
                  <a:ext uri="{FF2B5EF4-FFF2-40B4-BE49-F238E27FC236}">
                    <a16:creationId xmlns:a16="http://schemas.microsoft.com/office/drawing/2014/main" id="{1DBBBFB1-5663-4917-9B18-5C914F361400}"/>
                  </a:ext>
                </a:extLst>
              </p14:cNvPr>
              <p14:cNvContentPartPr>
                <a14:cpLocks xmlns:a14="http://schemas.microsoft.com/office/drawing/2010/main" noRot="1" noChangeAspect="1" noEditPoints="1" noChangeArrowheads="1" noChangeShapeType="1"/>
              </p14:cNvContentPartPr>
              <p14:nvPr/>
            </p14:nvContentPartPr>
            <p14:xfrm>
              <a:off x="4564063" y="5481638"/>
              <a:ext cx="147637" cy="244475"/>
            </p14:xfrm>
          </p:contentPart>
        </mc:Choice>
        <mc:Fallback>
          <p:pic>
            <p:nvPicPr>
              <p:cNvPr id="10254" name="Ink 46">
                <a:extLst>
                  <a:ext uri="{FF2B5EF4-FFF2-40B4-BE49-F238E27FC236}">
                    <a16:creationId xmlns:a16="http://schemas.microsoft.com/office/drawing/2014/main" id="{1DBBBFB1-5663-4917-9B18-5C914F361400}"/>
                  </a:ext>
                </a:extLst>
              </p:cNvPr>
              <p:cNvPicPr>
                <a:picLocks noRot="1" noChangeAspect="1" noEditPoints="1" noChangeArrowheads="1" noChangeShapeType="1"/>
              </p:cNvPicPr>
              <p:nvPr/>
            </p:nvPicPr>
            <p:blipFill>
              <a:blip r:embed="rId24"/>
              <a:stretch>
                <a:fillRect/>
              </a:stretch>
            </p:blipFill>
            <p:spPr>
              <a:xfrm>
                <a:off x="4557581" y="5475176"/>
                <a:ext cx="159880" cy="256681"/>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0255" name="Ink 47">
                <a:extLst>
                  <a:ext uri="{FF2B5EF4-FFF2-40B4-BE49-F238E27FC236}">
                    <a16:creationId xmlns:a16="http://schemas.microsoft.com/office/drawing/2014/main" id="{75C256EA-6B98-465D-B3B7-802882DA98FF}"/>
                  </a:ext>
                </a:extLst>
              </p14:cNvPr>
              <p14:cNvContentPartPr>
                <a14:cpLocks xmlns:a14="http://schemas.microsoft.com/office/drawing/2010/main" noRot="1" noChangeAspect="1" noEditPoints="1" noChangeArrowheads="1" noChangeShapeType="1"/>
              </p14:cNvContentPartPr>
              <p14:nvPr/>
            </p14:nvContentPartPr>
            <p14:xfrm>
              <a:off x="4879975" y="5402263"/>
              <a:ext cx="817563" cy="354012"/>
            </p14:xfrm>
          </p:contentPart>
        </mc:Choice>
        <mc:Fallback>
          <p:pic>
            <p:nvPicPr>
              <p:cNvPr id="10255" name="Ink 47">
                <a:extLst>
                  <a:ext uri="{FF2B5EF4-FFF2-40B4-BE49-F238E27FC236}">
                    <a16:creationId xmlns:a16="http://schemas.microsoft.com/office/drawing/2014/main" id="{75C256EA-6B98-465D-B3B7-802882DA98FF}"/>
                  </a:ext>
                </a:extLst>
              </p:cNvPr>
              <p:cNvPicPr>
                <a:picLocks noRot="1" noChangeAspect="1" noEditPoints="1" noChangeArrowheads="1" noChangeShapeType="1"/>
              </p:cNvPicPr>
              <p:nvPr/>
            </p:nvPicPr>
            <p:blipFill>
              <a:blip r:embed="rId26"/>
              <a:stretch>
                <a:fillRect/>
              </a:stretch>
            </p:blipFill>
            <p:spPr>
              <a:xfrm>
                <a:off x="4873489" y="5395774"/>
                <a:ext cx="829814" cy="366269"/>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0256" name="Ink 50">
                <a:extLst>
                  <a:ext uri="{FF2B5EF4-FFF2-40B4-BE49-F238E27FC236}">
                    <a16:creationId xmlns:a16="http://schemas.microsoft.com/office/drawing/2014/main" id="{7325E062-BF1F-4BA3-99B9-6813E1D0500E}"/>
                  </a:ext>
                </a:extLst>
              </p14:cNvPr>
              <p14:cNvContentPartPr>
                <a14:cpLocks xmlns:a14="http://schemas.microsoft.com/office/drawing/2010/main" noRot="1" noChangeAspect="1" noEditPoints="1" noChangeArrowheads="1" noChangeShapeType="1"/>
              </p14:cNvContentPartPr>
              <p14:nvPr/>
            </p14:nvContentPartPr>
            <p14:xfrm>
              <a:off x="5953125" y="5324475"/>
              <a:ext cx="1739900" cy="658813"/>
            </p14:xfrm>
          </p:contentPart>
        </mc:Choice>
        <mc:Fallback>
          <p:pic>
            <p:nvPicPr>
              <p:cNvPr id="10256" name="Ink 50">
                <a:extLst>
                  <a:ext uri="{FF2B5EF4-FFF2-40B4-BE49-F238E27FC236}">
                    <a16:creationId xmlns:a16="http://schemas.microsoft.com/office/drawing/2014/main" id="{7325E062-BF1F-4BA3-99B9-6813E1D0500E}"/>
                  </a:ext>
                </a:extLst>
              </p:cNvPr>
              <p:cNvPicPr>
                <a:picLocks noRot="1" noChangeAspect="1" noEditPoints="1" noChangeArrowheads="1" noChangeShapeType="1"/>
              </p:cNvPicPr>
              <p:nvPr/>
            </p:nvPicPr>
            <p:blipFill>
              <a:blip r:embed="rId28"/>
              <a:stretch>
                <a:fillRect/>
              </a:stretch>
            </p:blipFill>
            <p:spPr>
              <a:xfrm>
                <a:off x="5946646" y="5317981"/>
                <a:ext cx="1752138" cy="671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0257" name="Ink 51">
                <a:extLst>
                  <a:ext uri="{FF2B5EF4-FFF2-40B4-BE49-F238E27FC236}">
                    <a16:creationId xmlns:a16="http://schemas.microsoft.com/office/drawing/2014/main" id="{795441BA-F8F4-4B51-9DA1-F2EFA2A5588B}"/>
                  </a:ext>
                </a:extLst>
              </p14:cNvPr>
              <p14:cNvContentPartPr>
                <a14:cpLocks xmlns:a14="http://schemas.microsoft.com/office/drawing/2010/main" noRot="1" noChangeAspect="1" noEditPoints="1" noChangeArrowheads="1" noChangeShapeType="1"/>
              </p14:cNvContentPartPr>
              <p14:nvPr/>
            </p14:nvContentPartPr>
            <p14:xfrm>
              <a:off x="4979988" y="6002338"/>
              <a:ext cx="1139825" cy="377825"/>
            </p14:xfrm>
          </p:contentPart>
        </mc:Choice>
        <mc:Fallback>
          <p:pic>
            <p:nvPicPr>
              <p:cNvPr id="10257" name="Ink 51">
                <a:extLst>
                  <a:ext uri="{FF2B5EF4-FFF2-40B4-BE49-F238E27FC236}">
                    <a16:creationId xmlns:a16="http://schemas.microsoft.com/office/drawing/2014/main" id="{795441BA-F8F4-4B51-9DA1-F2EFA2A5588B}"/>
                  </a:ext>
                </a:extLst>
              </p:cNvPr>
              <p:cNvPicPr>
                <a:picLocks noRot="1" noChangeAspect="1" noEditPoints="1" noChangeArrowheads="1" noChangeShapeType="1"/>
              </p:cNvPicPr>
              <p:nvPr/>
            </p:nvPicPr>
            <p:blipFill>
              <a:blip r:embed="rId30"/>
              <a:stretch>
                <a:fillRect/>
              </a:stretch>
            </p:blipFill>
            <p:spPr>
              <a:xfrm>
                <a:off x="4973510" y="5995867"/>
                <a:ext cx="1152062" cy="390048"/>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0258" name="Ink 52">
                <a:extLst>
                  <a:ext uri="{FF2B5EF4-FFF2-40B4-BE49-F238E27FC236}">
                    <a16:creationId xmlns:a16="http://schemas.microsoft.com/office/drawing/2014/main" id="{D942197D-A3A2-45B6-A011-C03C0F8DC2FC}"/>
                  </a:ext>
                </a:extLst>
              </p14:cNvPr>
              <p14:cNvContentPartPr>
                <a14:cpLocks xmlns:a14="http://schemas.microsoft.com/office/drawing/2010/main" noRot="1" noChangeAspect="1" noEditPoints="1" noChangeArrowheads="1" noChangeShapeType="1"/>
              </p14:cNvContentPartPr>
              <p14:nvPr/>
            </p14:nvContentPartPr>
            <p14:xfrm>
              <a:off x="6337300" y="6078538"/>
              <a:ext cx="188913" cy="346075"/>
            </p14:xfrm>
          </p:contentPart>
        </mc:Choice>
        <mc:Fallback>
          <p:pic>
            <p:nvPicPr>
              <p:cNvPr id="10258" name="Ink 52">
                <a:extLst>
                  <a:ext uri="{FF2B5EF4-FFF2-40B4-BE49-F238E27FC236}">
                    <a16:creationId xmlns:a16="http://schemas.microsoft.com/office/drawing/2014/main" id="{D942197D-A3A2-45B6-A011-C03C0F8DC2FC}"/>
                  </a:ext>
                </a:extLst>
              </p:cNvPr>
              <p:cNvPicPr>
                <a:picLocks noRot="1" noChangeAspect="1" noEditPoints="1" noChangeArrowheads="1" noChangeShapeType="1"/>
              </p:cNvPicPr>
              <p:nvPr/>
            </p:nvPicPr>
            <p:blipFill>
              <a:blip r:embed="rId32"/>
              <a:stretch>
                <a:fillRect/>
              </a:stretch>
            </p:blipFill>
            <p:spPr>
              <a:xfrm>
                <a:off x="6330761" y="6072049"/>
                <a:ext cx="201265" cy="358332"/>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0259" name="Ink 53">
                <a:extLst>
                  <a:ext uri="{FF2B5EF4-FFF2-40B4-BE49-F238E27FC236}">
                    <a16:creationId xmlns:a16="http://schemas.microsoft.com/office/drawing/2014/main" id="{464264B6-E1D6-408B-97AD-8F321953EC25}"/>
                  </a:ext>
                </a:extLst>
              </p14:cNvPr>
              <p14:cNvContentPartPr>
                <a14:cpLocks xmlns:a14="http://schemas.microsoft.com/office/drawing/2010/main" noRot="1" noChangeAspect="1" noEditPoints="1" noChangeArrowheads="1" noChangeShapeType="1"/>
              </p14:cNvContentPartPr>
              <p14:nvPr/>
            </p14:nvContentPartPr>
            <p14:xfrm>
              <a:off x="7034213" y="6088063"/>
              <a:ext cx="341312" cy="407987"/>
            </p14:xfrm>
          </p:contentPart>
        </mc:Choice>
        <mc:Fallback>
          <p:pic>
            <p:nvPicPr>
              <p:cNvPr id="10259" name="Ink 53">
                <a:extLst>
                  <a:ext uri="{FF2B5EF4-FFF2-40B4-BE49-F238E27FC236}">
                    <a16:creationId xmlns:a16="http://schemas.microsoft.com/office/drawing/2014/main" id="{464264B6-E1D6-408B-97AD-8F321953EC25}"/>
                  </a:ext>
                </a:extLst>
              </p:cNvPr>
              <p:cNvPicPr>
                <a:picLocks noRot="1" noChangeAspect="1" noEditPoints="1" noChangeArrowheads="1" noChangeShapeType="1"/>
              </p:cNvPicPr>
              <p:nvPr/>
            </p:nvPicPr>
            <p:blipFill>
              <a:blip r:embed="rId34"/>
              <a:stretch>
                <a:fillRect/>
              </a:stretch>
            </p:blipFill>
            <p:spPr>
              <a:xfrm>
                <a:off x="7027726" y="6081593"/>
                <a:ext cx="353566" cy="420209"/>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0260" name="Ink 54">
                <a:extLst>
                  <a:ext uri="{FF2B5EF4-FFF2-40B4-BE49-F238E27FC236}">
                    <a16:creationId xmlns:a16="http://schemas.microsoft.com/office/drawing/2014/main" id="{3585E547-4006-4415-B5C3-9526C8CD4F02}"/>
                  </a:ext>
                </a:extLst>
              </p14:cNvPr>
              <p14:cNvContentPartPr>
                <a14:cpLocks xmlns:a14="http://schemas.microsoft.com/office/drawing/2010/main" noRot="1" noChangeAspect="1" noEditPoints="1" noChangeArrowheads="1" noChangeShapeType="1"/>
              </p14:cNvContentPartPr>
              <p14:nvPr/>
            </p14:nvContentPartPr>
            <p14:xfrm>
              <a:off x="7672388" y="6030913"/>
              <a:ext cx="150812" cy="244475"/>
            </p14:xfrm>
          </p:contentPart>
        </mc:Choice>
        <mc:Fallback>
          <p:pic>
            <p:nvPicPr>
              <p:cNvPr id="10260" name="Ink 54">
                <a:extLst>
                  <a:ext uri="{FF2B5EF4-FFF2-40B4-BE49-F238E27FC236}">
                    <a16:creationId xmlns:a16="http://schemas.microsoft.com/office/drawing/2014/main" id="{3585E547-4006-4415-B5C3-9526C8CD4F02}"/>
                  </a:ext>
                </a:extLst>
              </p:cNvPr>
              <p:cNvPicPr>
                <a:picLocks noRot="1" noChangeAspect="1" noEditPoints="1" noChangeArrowheads="1" noChangeShapeType="1"/>
              </p:cNvPicPr>
              <p:nvPr/>
            </p:nvPicPr>
            <p:blipFill>
              <a:blip r:embed="rId36"/>
              <a:stretch>
                <a:fillRect/>
              </a:stretch>
            </p:blipFill>
            <p:spPr>
              <a:xfrm>
                <a:off x="7665970" y="6024413"/>
                <a:ext cx="162934" cy="256753"/>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0261" name="Ink 63">
                <a:extLst>
                  <a:ext uri="{FF2B5EF4-FFF2-40B4-BE49-F238E27FC236}">
                    <a16:creationId xmlns:a16="http://schemas.microsoft.com/office/drawing/2014/main" id="{F0894B24-96A9-4E2D-BC64-A748F7A3C73E}"/>
                  </a:ext>
                </a:extLst>
              </p14:cNvPr>
              <p14:cNvContentPartPr>
                <a14:cpLocks xmlns:a14="http://schemas.microsoft.com/office/drawing/2010/main" noRot="1" noChangeAspect="1" noEditPoints="1" noChangeArrowheads="1" noChangeShapeType="1"/>
              </p14:cNvContentPartPr>
              <p14:nvPr/>
            </p14:nvContentPartPr>
            <p14:xfrm>
              <a:off x="4167188" y="3756025"/>
              <a:ext cx="465137" cy="587375"/>
            </p14:xfrm>
          </p:contentPart>
        </mc:Choice>
        <mc:Fallback>
          <p:pic>
            <p:nvPicPr>
              <p:cNvPr id="10261" name="Ink 63">
                <a:extLst>
                  <a:ext uri="{FF2B5EF4-FFF2-40B4-BE49-F238E27FC236}">
                    <a16:creationId xmlns:a16="http://schemas.microsoft.com/office/drawing/2014/main" id="{F0894B24-96A9-4E2D-BC64-A748F7A3C73E}"/>
                  </a:ext>
                </a:extLst>
              </p:cNvPr>
              <p:cNvPicPr>
                <a:picLocks noRot="1" noChangeAspect="1" noEditPoints="1" noChangeArrowheads="1" noChangeShapeType="1"/>
              </p:cNvPicPr>
              <p:nvPr/>
            </p:nvPicPr>
            <p:blipFill>
              <a:blip r:embed="rId38"/>
              <a:stretch>
                <a:fillRect/>
              </a:stretch>
            </p:blipFill>
            <p:spPr>
              <a:xfrm>
                <a:off x="4157849" y="3746684"/>
                <a:ext cx="483814" cy="606056"/>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0262" name="Ink 31">
                <a:extLst>
                  <a:ext uri="{FF2B5EF4-FFF2-40B4-BE49-F238E27FC236}">
                    <a16:creationId xmlns:a16="http://schemas.microsoft.com/office/drawing/2014/main" id="{102E84E5-DA26-4284-9BF4-B8A4D697A3A8}"/>
                  </a:ext>
                </a:extLst>
              </p14:cNvPr>
              <p14:cNvContentPartPr>
                <a14:cpLocks xmlns:a14="http://schemas.microsoft.com/office/drawing/2010/main" noRot="1" noChangeAspect="1" noEditPoints="1" noChangeArrowheads="1" noChangeShapeType="1"/>
              </p14:cNvContentPartPr>
              <p14:nvPr/>
            </p14:nvContentPartPr>
            <p14:xfrm>
              <a:off x="5867400" y="3357563"/>
              <a:ext cx="620713" cy="1074737"/>
            </p14:xfrm>
          </p:contentPart>
        </mc:Choice>
        <mc:Fallback>
          <p:pic>
            <p:nvPicPr>
              <p:cNvPr id="10262" name="Ink 31">
                <a:extLst>
                  <a:ext uri="{FF2B5EF4-FFF2-40B4-BE49-F238E27FC236}">
                    <a16:creationId xmlns:a16="http://schemas.microsoft.com/office/drawing/2014/main" id="{102E84E5-DA26-4284-9BF4-B8A4D697A3A8}"/>
                  </a:ext>
                </a:extLst>
              </p:cNvPr>
              <p:cNvPicPr>
                <a:picLocks noRot="1" noChangeAspect="1" noEditPoints="1" noChangeArrowheads="1" noChangeShapeType="1"/>
              </p:cNvPicPr>
              <p:nvPr/>
            </p:nvPicPr>
            <p:blipFill>
              <a:blip r:embed="rId40"/>
              <a:stretch>
                <a:fillRect/>
              </a:stretch>
            </p:blipFill>
            <p:spPr>
              <a:xfrm>
                <a:off x="5858039" y="3348205"/>
                <a:ext cx="639435" cy="1093453"/>
              </a:xfrm>
              <a:prstGeom prst="rect">
                <a:avLst/>
              </a:prstGeom>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7" name="Foliennummernplatzhalter 5">
            <a:extLst>
              <a:ext uri="{FF2B5EF4-FFF2-40B4-BE49-F238E27FC236}">
                <a16:creationId xmlns:a16="http://schemas.microsoft.com/office/drawing/2014/main" id="{C8BED577-9E62-4FDE-B512-C5FFCC7434A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60800B0E-5900-4FD0-98FE-07FAB8CA89EA}" type="slidenum">
              <a:rPr lang="de-DE" altLang="de-DE" sz="1400"/>
              <a:pPr eaLnBrk="1" hangingPunct="1"/>
              <a:t>11</a:t>
            </a:fld>
            <a:endParaRPr lang="de-DE" altLang="de-DE" sz="1400"/>
          </a:p>
        </p:txBody>
      </p:sp>
      <p:sp>
        <p:nvSpPr>
          <p:cNvPr id="11288" name="Rectangle 2">
            <a:extLst>
              <a:ext uri="{FF2B5EF4-FFF2-40B4-BE49-F238E27FC236}">
                <a16:creationId xmlns:a16="http://schemas.microsoft.com/office/drawing/2014/main" id="{20E61C9F-E1E2-40DE-A0D8-4AB6E5B8DC94}"/>
              </a:ext>
            </a:extLst>
          </p:cNvPr>
          <p:cNvSpPr>
            <a:spLocks noGrp="1" noChangeArrowheads="1"/>
          </p:cNvSpPr>
          <p:nvPr>
            <p:ph type="ctrTitle"/>
          </p:nvPr>
        </p:nvSpPr>
        <p:spPr>
          <a:xfrm>
            <a:off x="611188" y="404813"/>
            <a:ext cx="8281987" cy="1152525"/>
          </a:xfrm>
        </p:spPr>
        <p:txBody>
          <a:bodyPr/>
          <a:lstStyle/>
          <a:p>
            <a:pPr algn="l" eaLnBrk="1" hangingPunct="1"/>
            <a:r>
              <a:rPr lang="de-DE" altLang="de-DE" sz="7200">
                <a:solidFill>
                  <a:schemeClr val="tx1"/>
                </a:solidFill>
              </a:rPr>
              <a:t>ISBN  </a:t>
            </a:r>
            <a:r>
              <a:rPr lang="de-DE" altLang="de-DE" sz="3600">
                <a:solidFill>
                  <a:schemeClr val="tx1"/>
                </a:solidFill>
              </a:rPr>
              <a:t>out of date</a:t>
            </a:r>
            <a:endParaRPr lang="de-DE" altLang="de-DE" sz="4000">
              <a:solidFill>
                <a:schemeClr val="tx1"/>
              </a:solidFill>
            </a:endParaRPr>
          </a:p>
        </p:txBody>
      </p:sp>
      <p:sp>
        <p:nvSpPr>
          <p:cNvPr id="11289" name="Text Box 3">
            <a:extLst>
              <a:ext uri="{FF2B5EF4-FFF2-40B4-BE49-F238E27FC236}">
                <a16:creationId xmlns:a16="http://schemas.microsoft.com/office/drawing/2014/main" id="{34A71082-F814-4356-8A5B-9CCC8F6BF592}"/>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11290" name="Text Box 4">
            <a:extLst>
              <a:ext uri="{FF2B5EF4-FFF2-40B4-BE49-F238E27FC236}">
                <a16:creationId xmlns:a16="http://schemas.microsoft.com/office/drawing/2014/main" id="{82130C05-454F-4F03-AB3A-DDD05F09D0A9}"/>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2013 http://www.leuphana.de/matheomnibus</a:t>
            </a:r>
          </a:p>
        </p:txBody>
      </p:sp>
      <p:sp>
        <p:nvSpPr>
          <p:cNvPr id="11291" name="Text Box 10">
            <a:extLst>
              <a:ext uri="{FF2B5EF4-FFF2-40B4-BE49-F238E27FC236}">
                <a16:creationId xmlns:a16="http://schemas.microsoft.com/office/drawing/2014/main" id="{5A64BDEE-93BE-4BAC-8F8E-B80917D40506}"/>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pic>
        <p:nvPicPr>
          <p:cNvPr id="11292" name="Picture 39">
            <a:extLst>
              <a:ext uri="{FF2B5EF4-FFF2-40B4-BE49-F238E27FC236}">
                <a16:creationId xmlns:a16="http://schemas.microsoft.com/office/drawing/2014/main" id="{80CFCDE2-952E-430C-A010-63019C6AD0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1700213"/>
            <a:ext cx="550545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293" name="Textfeld 9">
            <a:extLst>
              <a:ext uri="{FF2B5EF4-FFF2-40B4-BE49-F238E27FC236}">
                <a16:creationId xmlns:a16="http://schemas.microsoft.com/office/drawing/2014/main" id="{7661EECF-FCB0-4575-9FF6-414E85673664}"/>
              </a:ext>
            </a:extLst>
          </p:cNvPr>
          <p:cNvSpPr txBox="1">
            <a:spLocks noChangeArrowheads="1"/>
          </p:cNvSpPr>
          <p:nvPr/>
        </p:nvSpPr>
        <p:spPr bwMode="auto">
          <a:xfrm>
            <a:off x="6227763" y="765175"/>
            <a:ext cx="25273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sz="2800"/>
              <a:t>new: ISBN-13</a:t>
            </a:r>
          </a:p>
          <a:p>
            <a:pPr eaLnBrk="1" hangingPunct="1">
              <a:buFontTx/>
              <a:buChar char="•"/>
            </a:pPr>
            <a:r>
              <a:rPr lang="de-DE" altLang="de-DE" sz="2800"/>
              <a:t>is a EAN</a:t>
            </a:r>
          </a:p>
        </p:txBody>
      </p:sp>
      <p:sp>
        <p:nvSpPr>
          <p:cNvPr id="11294" name="Textfeld 10">
            <a:extLst>
              <a:ext uri="{FF2B5EF4-FFF2-40B4-BE49-F238E27FC236}">
                <a16:creationId xmlns:a16="http://schemas.microsoft.com/office/drawing/2014/main" id="{C4D2B159-D2C3-4BBF-AD91-8B0EC76FBDFF}"/>
              </a:ext>
            </a:extLst>
          </p:cNvPr>
          <p:cNvSpPr txBox="1">
            <a:spLocks noChangeArrowheads="1"/>
          </p:cNvSpPr>
          <p:nvPr/>
        </p:nvSpPr>
        <p:spPr bwMode="auto">
          <a:xfrm>
            <a:off x="6446838" y="3500438"/>
            <a:ext cx="2697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sz="2000">
                <a:solidFill>
                  <a:srgbClr val="FF0000"/>
                </a:solidFill>
              </a:rPr>
              <a:t>The old book number</a:t>
            </a:r>
            <a:br>
              <a:rPr lang="de-DE" altLang="de-DE" sz="2000">
                <a:solidFill>
                  <a:srgbClr val="FF0000"/>
                </a:solidFill>
              </a:rPr>
            </a:br>
            <a:r>
              <a:rPr lang="de-DE" altLang="de-DE" sz="2000">
                <a:solidFill>
                  <a:srgbClr val="FF0000"/>
                </a:solidFill>
              </a:rPr>
              <a:t>without proof number</a:t>
            </a:r>
          </a:p>
        </p:txBody>
      </p:sp>
      <p:sp>
        <p:nvSpPr>
          <p:cNvPr id="11295" name="Textfeld 11">
            <a:extLst>
              <a:ext uri="{FF2B5EF4-FFF2-40B4-BE49-F238E27FC236}">
                <a16:creationId xmlns:a16="http://schemas.microsoft.com/office/drawing/2014/main" id="{A1325035-9F88-42ED-B083-9D2C758754E9}"/>
              </a:ext>
            </a:extLst>
          </p:cNvPr>
          <p:cNvSpPr txBox="1">
            <a:spLocks noChangeArrowheads="1"/>
          </p:cNvSpPr>
          <p:nvPr/>
        </p:nvSpPr>
        <p:spPr bwMode="auto">
          <a:xfrm>
            <a:off x="6300788" y="4221163"/>
            <a:ext cx="2924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sz="2000"/>
              <a:t>978 always in front</a:t>
            </a:r>
          </a:p>
          <a:p>
            <a:pPr eaLnBrk="1" hangingPunct="1">
              <a:buFontTx/>
              <a:buChar char="•"/>
            </a:pPr>
            <a:r>
              <a:rPr lang="de-DE" altLang="de-DE" sz="2000"/>
              <a:t>new EAN poof number </a:t>
            </a:r>
          </a:p>
        </p:txBody>
      </p:sp>
      <p:sp>
        <p:nvSpPr>
          <p:cNvPr id="11296" name="Text Box 12">
            <a:extLst>
              <a:ext uri="{FF2B5EF4-FFF2-40B4-BE49-F238E27FC236}">
                <a16:creationId xmlns:a16="http://schemas.microsoft.com/office/drawing/2014/main" id="{1AAE32E5-6595-40E0-92E8-1D38AC293CBE}"/>
              </a:ext>
            </a:extLst>
          </p:cNvPr>
          <p:cNvSpPr txBox="1">
            <a:spLocks noChangeArrowheads="1"/>
          </p:cNvSpPr>
          <p:nvPr/>
        </p:nvSpPr>
        <p:spPr bwMode="auto">
          <a:xfrm>
            <a:off x="323850" y="1700213"/>
            <a:ext cx="30241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Switching of digits  is </a:t>
            </a:r>
            <a:r>
              <a:rPr lang="de-DE" altLang="de-DE">
                <a:solidFill>
                  <a:srgbClr val="FF0000"/>
                </a:solidFill>
              </a:rPr>
              <a:t>always</a:t>
            </a:r>
            <a:r>
              <a:rPr lang="de-DE" altLang="de-DE"/>
              <a:t> detected by the proof number.The reason: 11 is a prime</a:t>
            </a:r>
          </a:p>
          <a:p>
            <a:pPr eaLnBrk="1" hangingPunct="1"/>
            <a:endParaRPr lang="de-DE" altLang="de-DE"/>
          </a:p>
        </p:txBody>
      </p:sp>
      <mc:AlternateContent xmlns:mc="http://schemas.openxmlformats.org/markup-compatibility/2006">
        <mc:Choice xmlns:p14="http://schemas.microsoft.com/office/powerpoint/2010/main" Requires="p14">
          <p:contentPart p14:bwMode="auto" r:id="rId4">
            <p14:nvContentPartPr>
              <p14:cNvPr id="11266" name="Ink 5">
                <a:extLst>
                  <a:ext uri="{FF2B5EF4-FFF2-40B4-BE49-F238E27FC236}">
                    <a16:creationId xmlns:a16="http://schemas.microsoft.com/office/drawing/2014/main" id="{F07B4A54-33C0-4946-AEE3-D8A8D49965F9}"/>
                  </a:ext>
                </a:extLst>
              </p14:cNvPr>
              <p14:cNvContentPartPr>
                <a14:cpLocks xmlns:a14="http://schemas.microsoft.com/office/drawing/2010/main" noRot="1" noChangeAspect="1" noEditPoints="1" noChangeArrowheads="1" noChangeShapeType="1"/>
              </p14:cNvContentPartPr>
              <p14:nvPr/>
            </p14:nvContentPartPr>
            <p14:xfrm>
              <a:off x="50634900" y="5084763"/>
              <a:ext cx="0" cy="0"/>
            </p14:xfrm>
          </p:contentPart>
        </mc:Choice>
        <mc:Fallback>
          <p:pic>
            <p:nvPicPr>
              <p:cNvPr id="11266" name="Ink 5">
                <a:extLst>
                  <a:ext uri="{FF2B5EF4-FFF2-40B4-BE49-F238E27FC236}">
                    <a16:creationId xmlns:a16="http://schemas.microsoft.com/office/drawing/2014/main" id="{F07B4A54-33C0-4946-AEE3-D8A8D49965F9}"/>
                  </a:ext>
                </a:extLst>
              </p:cNvPr>
              <p:cNvPicPr>
                <a:picLocks noRot="1" noChangeAspect="1" noEditPoints="1" noChangeArrowheads="1" noChangeShapeType="1"/>
              </p:cNvPicPr>
              <p:nvPr/>
            </p:nvPicPr>
            <p:blipFill>
              <a:blip r:embed="rId5"/>
              <a:stretch>
                <a:fillRect/>
              </a:stretch>
            </p:blipFill>
            <p:spPr>
              <a:xfrm>
                <a:off x="50634900" y="50847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267" name="Ink 6">
                <a:extLst>
                  <a:ext uri="{FF2B5EF4-FFF2-40B4-BE49-F238E27FC236}">
                    <a16:creationId xmlns:a16="http://schemas.microsoft.com/office/drawing/2014/main" id="{35A45989-CFE3-4EF3-A4D8-9DA6A8CF7F6E}"/>
                  </a:ext>
                </a:extLst>
              </p14:cNvPr>
              <p14:cNvContentPartPr>
                <a14:cpLocks xmlns:a14="http://schemas.microsoft.com/office/drawing/2010/main" noRot="1" noChangeAspect="1" noEditPoints="1" noChangeArrowheads="1" noChangeShapeType="1"/>
              </p14:cNvContentPartPr>
              <p14:nvPr/>
            </p14:nvContentPartPr>
            <p14:xfrm>
              <a:off x="52681188" y="2225675"/>
              <a:ext cx="0" cy="0"/>
            </p14:xfrm>
          </p:contentPart>
        </mc:Choice>
        <mc:Fallback>
          <p:pic>
            <p:nvPicPr>
              <p:cNvPr id="11267" name="Ink 6">
                <a:extLst>
                  <a:ext uri="{FF2B5EF4-FFF2-40B4-BE49-F238E27FC236}">
                    <a16:creationId xmlns:a16="http://schemas.microsoft.com/office/drawing/2014/main" id="{35A45989-CFE3-4EF3-A4D8-9DA6A8CF7F6E}"/>
                  </a:ext>
                </a:extLst>
              </p:cNvPr>
              <p:cNvPicPr>
                <a:picLocks noRot="1" noChangeAspect="1" noEditPoints="1" noChangeArrowheads="1" noChangeShapeType="1"/>
              </p:cNvPicPr>
              <p:nvPr/>
            </p:nvPicPr>
            <p:blipFill>
              <a:blip r:embed="rId5"/>
              <a:stretch>
                <a:fillRect/>
              </a:stretch>
            </p:blipFill>
            <p:spPr>
              <a:xfrm>
                <a:off x="52681188" y="22256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268" name="Ink 7">
                <a:extLst>
                  <a:ext uri="{FF2B5EF4-FFF2-40B4-BE49-F238E27FC236}">
                    <a16:creationId xmlns:a16="http://schemas.microsoft.com/office/drawing/2014/main" id="{A090341C-156D-4356-9FAC-3456A0F6A174}"/>
                  </a:ext>
                </a:extLst>
              </p14:cNvPr>
              <p14:cNvContentPartPr>
                <a14:cpLocks xmlns:a14="http://schemas.microsoft.com/office/drawing/2010/main" noRot="1" noChangeAspect="1" noEditPoints="1" noChangeArrowheads="1" noChangeShapeType="1"/>
              </p14:cNvContentPartPr>
              <p14:nvPr/>
            </p14:nvContentPartPr>
            <p14:xfrm>
              <a:off x="43283188" y="2679700"/>
              <a:ext cx="0" cy="0"/>
            </p14:xfrm>
          </p:contentPart>
        </mc:Choice>
        <mc:Fallback>
          <p:pic>
            <p:nvPicPr>
              <p:cNvPr id="11268" name="Ink 7">
                <a:extLst>
                  <a:ext uri="{FF2B5EF4-FFF2-40B4-BE49-F238E27FC236}">
                    <a16:creationId xmlns:a16="http://schemas.microsoft.com/office/drawing/2014/main" id="{A090341C-156D-4356-9FAC-3456A0F6A174}"/>
                  </a:ext>
                </a:extLst>
              </p:cNvPr>
              <p:cNvPicPr>
                <a:picLocks noRot="1" noChangeAspect="1" noEditPoints="1" noChangeArrowheads="1" noChangeShapeType="1"/>
              </p:cNvPicPr>
              <p:nvPr/>
            </p:nvPicPr>
            <p:blipFill>
              <a:blip r:embed="rId5"/>
              <a:stretch>
                <a:fillRect/>
              </a:stretch>
            </p:blipFill>
            <p:spPr>
              <a:xfrm>
                <a:off x="43283188" y="2679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269" name="Ink 8">
                <a:extLst>
                  <a:ext uri="{FF2B5EF4-FFF2-40B4-BE49-F238E27FC236}">
                    <a16:creationId xmlns:a16="http://schemas.microsoft.com/office/drawing/2014/main" id="{6ED91293-B379-42A7-AA0F-F16E30C40BF1}"/>
                  </a:ext>
                </a:extLst>
              </p14:cNvPr>
              <p14:cNvContentPartPr>
                <a14:cpLocks xmlns:a14="http://schemas.microsoft.com/office/drawing/2010/main" noRot="1" noChangeAspect="1" noEditPoints="1" noChangeArrowheads="1" noChangeShapeType="1"/>
              </p14:cNvContentPartPr>
              <p14:nvPr/>
            </p14:nvContentPartPr>
            <p14:xfrm>
              <a:off x="35450463" y="-273050"/>
              <a:ext cx="0" cy="0"/>
            </p14:xfrm>
          </p:contentPart>
        </mc:Choice>
        <mc:Fallback>
          <p:pic>
            <p:nvPicPr>
              <p:cNvPr id="11269" name="Ink 8">
                <a:extLst>
                  <a:ext uri="{FF2B5EF4-FFF2-40B4-BE49-F238E27FC236}">
                    <a16:creationId xmlns:a16="http://schemas.microsoft.com/office/drawing/2014/main" id="{6ED91293-B379-42A7-AA0F-F16E30C40BF1}"/>
                  </a:ext>
                </a:extLst>
              </p:cNvPr>
              <p:cNvPicPr>
                <a:picLocks noRot="1" noChangeAspect="1" noEditPoints="1" noChangeArrowheads="1" noChangeShapeType="1"/>
              </p:cNvPicPr>
              <p:nvPr/>
            </p:nvPicPr>
            <p:blipFill>
              <a:blip r:embed="rId5"/>
              <a:stretch>
                <a:fillRect/>
              </a:stretch>
            </p:blipFill>
            <p:spPr>
              <a:xfrm>
                <a:off x="35450463" y="-2730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270" name="Ink 9">
                <a:extLst>
                  <a:ext uri="{FF2B5EF4-FFF2-40B4-BE49-F238E27FC236}">
                    <a16:creationId xmlns:a16="http://schemas.microsoft.com/office/drawing/2014/main" id="{1BAA3848-C02F-4F34-8031-C57BC4497DBB}"/>
                  </a:ext>
                </a:extLst>
              </p14:cNvPr>
              <p14:cNvContentPartPr>
                <a14:cpLocks xmlns:a14="http://schemas.microsoft.com/office/drawing/2010/main" noRot="1" noChangeAspect="1" noEditPoints="1" noChangeArrowheads="1" noChangeShapeType="1"/>
              </p14:cNvContentPartPr>
              <p14:nvPr/>
            </p14:nvContentPartPr>
            <p14:xfrm>
              <a:off x="36412488" y="8450263"/>
              <a:ext cx="0" cy="0"/>
            </p14:xfrm>
          </p:contentPart>
        </mc:Choice>
        <mc:Fallback>
          <p:pic>
            <p:nvPicPr>
              <p:cNvPr id="11270" name="Ink 9">
                <a:extLst>
                  <a:ext uri="{FF2B5EF4-FFF2-40B4-BE49-F238E27FC236}">
                    <a16:creationId xmlns:a16="http://schemas.microsoft.com/office/drawing/2014/main" id="{1BAA3848-C02F-4F34-8031-C57BC4497DBB}"/>
                  </a:ext>
                </a:extLst>
              </p:cNvPr>
              <p:cNvPicPr>
                <a:picLocks noRot="1" noChangeAspect="1" noEditPoints="1" noChangeArrowheads="1" noChangeShapeType="1"/>
              </p:cNvPicPr>
              <p:nvPr/>
            </p:nvPicPr>
            <p:blipFill>
              <a:blip r:embed="rId5"/>
              <a:stretch>
                <a:fillRect/>
              </a:stretch>
            </p:blipFill>
            <p:spPr>
              <a:xfrm>
                <a:off x="36412488" y="84502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271" name="Ink 37">
                <a:extLst>
                  <a:ext uri="{FF2B5EF4-FFF2-40B4-BE49-F238E27FC236}">
                    <a16:creationId xmlns:a16="http://schemas.microsoft.com/office/drawing/2014/main" id="{4216AEB6-9893-4562-B33A-E638F68465E8}"/>
                  </a:ext>
                </a:extLst>
              </p14:cNvPr>
              <p14:cNvContentPartPr>
                <a14:cpLocks xmlns:a14="http://schemas.microsoft.com/office/drawing/2010/main" noRot="1" noChangeAspect="1" noEditPoints="1" noChangeArrowheads="1" noChangeShapeType="1"/>
              </p14:cNvContentPartPr>
              <p14:nvPr/>
            </p14:nvContentPartPr>
            <p14:xfrm>
              <a:off x="36334700" y="35975925"/>
              <a:ext cx="0" cy="0"/>
            </p14:xfrm>
          </p:contentPart>
        </mc:Choice>
        <mc:Fallback>
          <p:pic>
            <p:nvPicPr>
              <p:cNvPr id="11271" name="Ink 37">
                <a:extLst>
                  <a:ext uri="{FF2B5EF4-FFF2-40B4-BE49-F238E27FC236}">
                    <a16:creationId xmlns:a16="http://schemas.microsoft.com/office/drawing/2014/main" id="{4216AEB6-9893-4562-B33A-E638F68465E8}"/>
                  </a:ext>
                </a:extLst>
              </p:cNvPr>
              <p:cNvPicPr>
                <a:picLocks noRot="1" noChangeAspect="1" noEditPoints="1" noChangeArrowheads="1" noChangeShapeType="1"/>
              </p:cNvPicPr>
              <p:nvPr/>
            </p:nvPicPr>
            <p:blipFill>
              <a:blip r:embed="rId11"/>
              <a:stretch>
                <a:fillRect/>
              </a:stretch>
            </p:blipFill>
            <p:spPr>
              <a:xfrm>
                <a:off x="36334700" y="359759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272" name="Ink 38">
                <a:extLst>
                  <a:ext uri="{FF2B5EF4-FFF2-40B4-BE49-F238E27FC236}">
                    <a16:creationId xmlns:a16="http://schemas.microsoft.com/office/drawing/2014/main" id="{92B69225-45FB-45FC-BDC4-A9816DEA9015}"/>
                  </a:ext>
                </a:extLst>
              </p14:cNvPr>
              <p14:cNvContentPartPr>
                <a14:cpLocks xmlns:a14="http://schemas.microsoft.com/office/drawing/2010/main" noRot="1" noChangeAspect="1" noEditPoints="1" noChangeArrowheads="1" noChangeShapeType="1"/>
              </p14:cNvContentPartPr>
              <p14:nvPr/>
            </p14:nvContentPartPr>
            <p14:xfrm>
              <a:off x="36515675" y="36964938"/>
              <a:ext cx="0" cy="0"/>
            </p14:xfrm>
          </p:contentPart>
        </mc:Choice>
        <mc:Fallback>
          <p:pic>
            <p:nvPicPr>
              <p:cNvPr id="11272" name="Ink 38">
                <a:extLst>
                  <a:ext uri="{FF2B5EF4-FFF2-40B4-BE49-F238E27FC236}">
                    <a16:creationId xmlns:a16="http://schemas.microsoft.com/office/drawing/2014/main" id="{92B69225-45FB-45FC-BDC4-A9816DEA9015}"/>
                  </a:ext>
                </a:extLst>
              </p:cNvPr>
              <p:cNvPicPr>
                <a:picLocks noRot="1" noChangeAspect="1" noEditPoints="1" noChangeArrowheads="1" noChangeShapeType="1"/>
              </p:cNvPicPr>
              <p:nvPr/>
            </p:nvPicPr>
            <p:blipFill>
              <a:blip r:embed="rId11"/>
              <a:stretch>
                <a:fillRect/>
              </a:stretch>
            </p:blipFill>
            <p:spPr>
              <a:xfrm>
                <a:off x="36515675" y="3696493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273" name="Ink 41">
                <a:extLst>
                  <a:ext uri="{FF2B5EF4-FFF2-40B4-BE49-F238E27FC236}">
                    <a16:creationId xmlns:a16="http://schemas.microsoft.com/office/drawing/2014/main" id="{ED147566-9FCA-419A-A523-F63EEBF457B7}"/>
                  </a:ext>
                </a:extLst>
              </p14:cNvPr>
              <p14:cNvContentPartPr>
                <a14:cpLocks xmlns:a14="http://schemas.microsoft.com/office/drawing/2010/main" noRot="1" noChangeAspect="1" noEditPoints="1" noChangeArrowheads="1" noChangeShapeType="1"/>
              </p14:cNvContentPartPr>
              <p14:nvPr/>
            </p14:nvContentPartPr>
            <p14:xfrm>
              <a:off x="563563" y="3238500"/>
              <a:ext cx="5038725" cy="882650"/>
            </p14:xfrm>
          </p:contentPart>
        </mc:Choice>
        <mc:Fallback>
          <p:pic>
            <p:nvPicPr>
              <p:cNvPr id="11273" name="Ink 41">
                <a:extLst>
                  <a:ext uri="{FF2B5EF4-FFF2-40B4-BE49-F238E27FC236}">
                    <a16:creationId xmlns:a16="http://schemas.microsoft.com/office/drawing/2014/main" id="{ED147566-9FCA-419A-A523-F63EEBF457B7}"/>
                  </a:ext>
                </a:extLst>
              </p:cNvPr>
              <p:cNvPicPr>
                <a:picLocks noRot="1" noChangeAspect="1" noEditPoints="1" noChangeArrowheads="1" noChangeShapeType="1"/>
              </p:cNvPicPr>
              <p:nvPr/>
            </p:nvPicPr>
            <p:blipFill>
              <a:blip r:embed="rId14"/>
              <a:stretch>
                <a:fillRect/>
              </a:stretch>
            </p:blipFill>
            <p:spPr>
              <a:xfrm>
                <a:off x="554203" y="3229129"/>
                <a:ext cx="5057444" cy="901391"/>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274" name="Ink 42">
                <a:extLst>
                  <a:ext uri="{FF2B5EF4-FFF2-40B4-BE49-F238E27FC236}">
                    <a16:creationId xmlns:a16="http://schemas.microsoft.com/office/drawing/2014/main" id="{BEF14C4D-F5EC-4723-AB9E-8322B041FC0C}"/>
                  </a:ext>
                </a:extLst>
              </p14:cNvPr>
              <p14:cNvContentPartPr>
                <a14:cpLocks xmlns:a14="http://schemas.microsoft.com/office/drawing/2010/main" noRot="1" noChangeAspect="1" noEditPoints="1" noChangeArrowheads="1" noChangeShapeType="1"/>
              </p14:cNvContentPartPr>
              <p14:nvPr/>
            </p14:nvContentPartPr>
            <p14:xfrm>
              <a:off x="6877050" y="3213100"/>
              <a:ext cx="1639888" cy="252413"/>
            </p14:xfrm>
          </p:contentPart>
        </mc:Choice>
        <mc:Fallback>
          <p:pic>
            <p:nvPicPr>
              <p:cNvPr id="11274" name="Ink 42">
                <a:extLst>
                  <a:ext uri="{FF2B5EF4-FFF2-40B4-BE49-F238E27FC236}">
                    <a16:creationId xmlns:a16="http://schemas.microsoft.com/office/drawing/2014/main" id="{BEF14C4D-F5EC-4723-AB9E-8322B041FC0C}"/>
                  </a:ext>
                </a:extLst>
              </p:cNvPr>
              <p:cNvPicPr>
                <a:picLocks noRot="1" noChangeAspect="1" noEditPoints="1" noChangeArrowheads="1" noChangeShapeType="1"/>
              </p:cNvPicPr>
              <p:nvPr/>
            </p:nvPicPr>
            <p:blipFill>
              <a:blip r:embed="rId16"/>
              <a:stretch>
                <a:fillRect/>
              </a:stretch>
            </p:blipFill>
            <p:spPr>
              <a:xfrm>
                <a:off x="6867681" y="3203671"/>
                <a:ext cx="1658625" cy="271271"/>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275" name="Ink 43">
                <a:extLst>
                  <a:ext uri="{FF2B5EF4-FFF2-40B4-BE49-F238E27FC236}">
                    <a16:creationId xmlns:a16="http://schemas.microsoft.com/office/drawing/2014/main" id="{9D8CBDD9-3E0A-4EA7-862C-0360EC87A8B1}"/>
                  </a:ext>
                </a:extLst>
              </p14:cNvPr>
              <p14:cNvContentPartPr>
                <a14:cpLocks xmlns:a14="http://schemas.microsoft.com/office/drawing/2010/main" noRot="1" noChangeAspect="1" noEditPoints="1" noChangeArrowheads="1" noChangeShapeType="1"/>
              </p14:cNvContentPartPr>
              <p14:nvPr/>
            </p14:nvContentPartPr>
            <p14:xfrm>
              <a:off x="398463" y="4176713"/>
              <a:ext cx="1890712" cy="1685925"/>
            </p14:xfrm>
          </p:contentPart>
        </mc:Choice>
        <mc:Fallback>
          <p:pic>
            <p:nvPicPr>
              <p:cNvPr id="11275" name="Ink 43">
                <a:extLst>
                  <a:ext uri="{FF2B5EF4-FFF2-40B4-BE49-F238E27FC236}">
                    <a16:creationId xmlns:a16="http://schemas.microsoft.com/office/drawing/2014/main" id="{9D8CBDD9-3E0A-4EA7-862C-0360EC87A8B1}"/>
                  </a:ext>
                </a:extLst>
              </p:cNvPr>
              <p:cNvPicPr>
                <a:picLocks noRot="1" noChangeAspect="1" noEditPoints="1" noChangeArrowheads="1" noChangeShapeType="1"/>
              </p:cNvPicPr>
              <p:nvPr/>
            </p:nvPicPr>
            <p:blipFill>
              <a:blip r:embed="rId18"/>
              <a:stretch>
                <a:fillRect/>
              </a:stretch>
            </p:blipFill>
            <p:spPr>
              <a:xfrm>
                <a:off x="391979" y="4170231"/>
                <a:ext cx="1902959" cy="1698168"/>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276" name="Ink 44">
                <a:extLst>
                  <a:ext uri="{FF2B5EF4-FFF2-40B4-BE49-F238E27FC236}">
                    <a16:creationId xmlns:a16="http://schemas.microsoft.com/office/drawing/2014/main" id="{97E57330-EDE7-4347-B57A-D51C4B78A8D2}"/>
                  </a:ext>
                </a:extLst>
              </p14:cNvPr>
              <p14:cNvContentPartPr>
                <a14:cpLocks xmlns:a14="http://schemas.microsoft.com/office/drawing/2010/main" noRot="1" noChangeAspect="1" noEditPoints="1" noChangeArrowheads="1" noChangeShapeType="1"/>
              </p14:cNvContentPartPr>
              <p14:nvPr/>
            </p14:nvContentPartPr>
            <p14:xfrm>
              <a:off x="2770188" y="4251325"/>
              <a:ext cx="849312" cy="982663"/>
            </p14:xfrm>
          </p:contentPart>
        </mc:Choice>
        <mc:Fallback>
          <p:pic>
            <p:nvPicPr>
              <p:cNvPr id="11276" name="Ink 44">
                <a:extLst>
                  <a:ext uri="{FF2B5EF4-FFF2-40B4-BE49-F238E27FC236}">
                    <a16:creationId xmlns:a16="http://schemas.microsoft.com/office/drawing/2014/main" id="{97E57330-EDE7-4347-B57A-D51C4B78A8D2}"/>
                  </a:ext>
                </a:extLst>
              </p:cNvPr>
              <p:cNvPicPr>
                <a:picLocks noRot="1" noChangeAspect="1" noEditPoints="1" noChangeArrowheads="1" noChangeShapeType="1"/>
              </p:cNvPicPr>
              <p:nvPr/>
            </p:nvPicPr>
            <p:blipFill>
              <a:blip r:embed="rId20"/>
              <a:stretch>
                <a:fillRect/>
              </a:stretch>
            </p:blipFill>
            <p:spPr>
              <a:xfrm>
                <a:off x="2763716" y="4244848"/>
                <a:ext cx="861537" cy="994897"/>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277" name="Ink 45">
                <a:extLst>
                  <a:ext uri="{FF2B5EF4-FFF2-40B4-BE49-F238E27FC236}">
                    <a16:creationId xmlns:a16="http://schemas.microsoft.com/office/drawing/2014/main" id="{594AAE43-D7A2-4A62-92AB-24C63248D9ED}"/>
                  </a:ext>
                </a:extLst>
              </p14:cNvPr>
              <p14:cNvContentPartPr>
                <a14:cpLocks xmlns:a14="http://schemas.microsoft.com/office/drawing/2010/main" noRot="1" noChangeAspect="1" noEditPoints="1" noChangeArrowheads="1" noChangeShapeType="1"/>
              </p14:cNvContentPartPr>
              <p14:nvPr/>
            </p14:nvContentPartPr>
            <p14:xfrm>
              <a:off x="1108075" y="5173663"/>
              <a:ext cx="3267075" cy="685800"/>
            </p14:xfrm>
          </p:contentPart>
        </mc:Choice>
        <mc:Fallback>
          <p:pic>
            <p:nvPicPr>
              <p:cNvPr id="11277" name="Ink 45">
                <a:extLst>
                  <a:ext uri="{FF2B5EF4-FFF2-40B4-BE49-F238E27FC236}">
                    <a16:creationId xmlns:a16="http://schemas.microsoft.com/office/drawing/2014/main" id="{594AAE43-D7A2-4A62-92AB-24C63248D9ED}"/>
                  </a:ext>
                </a:extLst>
              </p:cNvPr>
              <p:cNvPicPr>
                <a:picLocks noRot="1" noChangeAspect="1" noEditPoints="1" noChangeArrowheads="1" noChangeShapeType="1"/>
              </p:cNvPicPr>
              <p:nvPr/>
            </p:nvPicPr>
            <p:blipFill>
              <a:blip r:embed="rId22"/>
              <a:stretch>
                <a:fillRect/>
              </a:stretch>
            </p:blipFill>
            <p:spPr>
              <a:xfrm>
                <a:off x="1101596" y="5167159"/>
                <a:ext cx="3279313" cy="698085"/>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278" name="Ink 46">
                <a:extLst>
                  <a:ext uri="{FF2B5EF4-FFF2-40B4-BE49-F238E27FC236}">
                    <a16:creationId xmlns:a16="http://schemas.microsoft.com/office/drawing/2014/main" id="{2361BE8A-CEEF-4B44-A009-16E2ED3B2243}"/>
                  </a:ext>
                </a:extLst>
              </p14:cNvPr>
              <p14:cNvContentPartPr>
                <a14:cpLocks xmlns:a14="http://schemas.microsoft.com/office/drawing/2010/main" noRot="1" noChangeAspect="1" noEditPoints="1" noChangeArrowheads="1" noChangeShapeType="1"/>
              </p14:cNvContentPartPr>
              <p14:nvPr/>
            </p14:nvContentPartPr>
            <p14:xfrm>
              <a:off x="4564063" y="5481638"/>
              <a:ext cx="147637" cy="244475"/>
            </p14:xfrm>
          </p:contentPart>
        </mc:Choice>
        <mc:Fallback>
          <p:pic>
            <p:nvPicPr>
              <p:cNvPr id="11278" name="Ink 46">
                <a:extLst>
                  <a:ext uri="{FF2B5EF4-FFF2-40B4-BE49-F238E27FC236}">
                    <a16:creationId xmlns:a16="http://schemas.microsoft.com/office/drawing/2014/main" id="{2361BE8A-CEEF-4B44-A009-16E2ED3B2243}"/>
                  </a:ext>
                </a:extLst>
              </p:cNvPr>
              <p:cNvPicPr>
                <a:picLocks noRot="1" noChangeAspect="1" noEditPoints="1" noChangeArrowheads="1" noChangeShapeType="1"/>
              </p:cNvPicPr>
              <p:nvPr/>
            </p:nvPicPr>
            <p:blipFill>
              <a:blip r:embed="rId24"/>
              <a:stretch>
                <a:fillRect/>
              </a:stretch>
            </p:blipFill>
            <p:spPr>
              <a:xfrm>
                <a:off x="4557581" y="5475176"/>
                <a:ext cx="159880" cy="256681"/>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1279" name="Ink 47">
                <a:extLst>
                  <a:ext uri="{FF2B5EF4-FFF2-40B4-BE49-F238E27FC236}">
                    <a16:creationId xmlns:a16="http://schemas.microsoft.com/office/drawing/2014/main" id="{0E53F89E-5555-4CE9-BB31-9E0A6F3AB3C6}"/>
                  </a:ext>
                </a:extLst>
              </p14:cNvPr>
              <p14:cNvContentPartPr>
                <a14:cpLocks xmlns:a14="http://schemas.microsoft.com/office/drawing/2010/main" noRot="1" noChangeAspect="1" noEditPoints="1" noChangeArrowheads="1" noChangeShapeType="1"/>
              </p14:cNvContentPartPr>
              <p14:nvPr/>
            </p14:nvContentPartPr>
            <p14:xfrm>
              <a:off x="4879975" y="5402263"/>
              <a:ext cx="817563" cy="354012"/>
            </p14:xfrm>
          </p:contentPart>
        </mc:Choice>
        <mc:Fallback>
          <p:pic>
            <p:nvPicPr>
              <p:cNvPr id="11279" name="Ink 47">
                <a:extLst>
                  <a:ext uri="{FF2B5EF4-FFF2-40B4-BE49-F238E27FC236}">
                    <a16:creationId xmlns:a16="http://schemas.microsoft.com/office/drawing/2014/main" id="{0E53F89E-5555-4CE9-BB31-9E0A6F3AB3C6}"/>
                  </a:ext>
                </a:extLst>
              </p:cNvPr>
              <p:cNvPicPr>
                <a:picLocks noRot="1" noChangeAspect="1" noEditPoints="1" noChangeArrowheads="1" noChangeShapeType="1"/>
              </p:cNvPicPr>
              <p:nvPr/>
            </p:nvPicPr>
            <p:blipFill>
              <a:blip r:embed="rId26"/>
              <a:stretch>
                <a:fillRect/>
              </a:stretch>
            </p:blipFill>
            <p:spPr>
              <a:xfrm>
                <a:off x="4873489" y="5395774"/>
                <a:ext cx="829814" cy="366269"/>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1280" name="Ink 50">
                <a:extLst>
                  <a:ext uri="{FF2B5EF4-FFF2-40B4-BE49-F238E27FC236}">
                    <a16:creationId xmlns:a16="http://schemas.microsoft.com/office/drawing/2014/main" id="{8EA9F655-712B-46D1-BF0A-229C933E2F0F}"/>
                  </a:ext>
                </a:extLst>
              </p14:cNvPr>
              <p14:cNvContentPartPr>
                <a14:cpLocks xmlns:a14="http://schemas.microsoft.com/office/drawing/2010/main" noRot="1" noChangeAspect="1" noEditPoints="1" noChangeArrowheads="1" noChangeShapeType="1"/>
              </p14:cNvContentPartPr>
              <p14:nvPr/>
            </p14:nvContentPartPr>
            <p14:xfrm>
              <a:off x="5953125" y="5324475"/>
              <a:ext cx="1739900" cy="658813"/>
            </p14:xfrm>
          </p:contentPart>
        </mc:Choice>
        <mc:Fallback>
          <p:pic>
            <p:nvPicPr>
              <p:cNvPr id="11280" name="Ink 50">
                <a:extLst>
                  <a:ext uri="{FF2B5EF4-FFF2-40B4-BE49-F238E27FC236}">
                    <a16:creationId xmlns:a16="http://schemas.microsoft.com/office/drawing/2014/main" id="{8EA9F655-712B-46D1-BF0A-229C933E2F0F}"/>
                  </a:ext>
                </a:extLst>
              </p:cNvPr>
              <p:cNvPicPr>
                <a:picLocks noRot="1" noChangeAspect="1" noEditPoints="1" noChangeArrowheads="1" noChangeShapeType="1"/>
              </p:cNvPicPr>
              <p:nvPr/>
            </p:nvPicPr>
            <p:blipFill>
              <a:blip r:embed="rId28"/>
              <a:stretch>
                <a:fillRect/>
              </a:stretch>
            </p:blipFill>
            <p:spPr>
              <a:xfrm>
                <a:off x="5946646" y="5317981"/>
                <a:ext cx="1752138" cy="671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1281" name="Ink 51">
                <a:extLst>
                  <a:ext uri="{FF2B5EF4-FFF2-40B4-BE49-F238E27FC236}">
                    <a16:creationId xmlns:a16="http://schemas.microsoft.com/office/drawing/2014/main" id="{95B55DF8-6EE1-4B9D-953E-1CC941C02077}"/>
                  </a:ext>
                </a:extLst>
              </p14:cNvPr>
              <p14:cNvContentPartPr>
                <a14:cpLocks xmlns:a14="http://schemas.microsoft.com/office/drawing/2010/main" noRot="1" noChangeAspect="1" noEditPoints="1" noChangeArrowheads="1" noChangeShapeType="1"/>
              </p14:cNvContentPartPr>
              <p14:nvPr/>
            </p14:nvContentPartPr>
            <p14:xfrm>
              <a:off x="4979988" y="6002338"/>
              <a:ext cx="1139825" cy="377825"/>
            </p14:xfrm>
          </p:contentPart>
        </mc:Choice>
        <mc:Fallback>
          <p:pic>
            <p:nvPicPr>
              <p:cNvPr id="11281" name="Ink 51">
                <a:extLst>
                  <a:ext uri="{FF2B5EF4-FFF2-40B4-BE49-F238E27FC236}">
                    <a16:creationId xmlns:a16="http://schemas.microsoft.com/office/drawing/2014/main" id="{95B55DF8-6EE1-4B9D-953E-1CC941C02077}"/>
                  </a:ext>
                </a:extLst>
              </p:cNvPr>
              <p:cNvPicPr>
                <a:picLocks noRot="1" noChangeAspect="1" noEditPoints="1" noChangeArrowheads="1" noChangeShapeType="1"/>
              </p:cNvPicPr>
              <p:nvPr/>
            </p:nvPicPr>
            <p:blipFill>
              <a:blip r:embed="rId30"/>
              <a:stretch>
                <a:fillRect/>
              </a:stretch>
            </p:blipFill>
            <p:spPr>
              <a:xfrm>
                <a:off x="4973510" y="5995867"/>
                <a:ext cx="1152062" cy="390048"/>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1282" name="Ink 52">
                <a:extLst>
                  <a:ext uri="{FF2B5EF4-FFF2-40B4-BE49-F238E27FC236}">
                    <a16:creationId xmlns:a16="http://schemas.microsoft.com/office/drawing/2014/main" id="{4B313F3C-CA99-47B8-8406-55E3FC69E984}"/>
                  </a:ext>
                </a:extLst>
              </p14:cNvPr>
              <p14:cNvContentPartPr>
                <a14:cpLocks xmlns:a14="http://schemas.microsoft.com/office/drawing/2010/main" noRot="1" noChangeAspect="1" noEditPoints="1" noChangeArrowheads="1" noChangeShapeType="1"/>
              </p14:cNvContentPartPr>
              <p14:nvPr/>
            </p14:nvContentPartPr>
            <p14:xfrm>
              <a:off x="6337300" y="6078538"/>
              <a:ext cx="188913" cy="346075"/>
            </p14:xfrm>
          </p:contentPart>
        </mc:Choice>
        <mc:Fallback>
          <p:pic>
            <p:nvPicPr>
              <p:cNvPr id="11282" name="Ink 52">
                <a:extLst>
                  <a:ext uri="{FF2B5EF4-FFF2-40B4-BE49-F238E27FC236}">
                    <a16:creationId xmlns:a16="http://schemas.microsoft.com/office/drawing/2014/main" id="{4B313F3C-CA99-47B8-8406-55E3FC69E984}"/>
                  </a:ext>
                </a:extLst>
              </p:cNvPr>
              <p:cNvPicPr>
                <a:picLocks noRot="1" noChangeAspect="1" noEditPoints="1" noChangeArrowheads="1" noChangeShapeType="1"/>
              </p:cNvPicPr>
              <p:nvPr/>
            </p:nvPicPr>
            <p:blipFill>
              <a:blip r:embed="rId32"/>
              <a:stretch>
                <a:fillRect/>
              </a:stretch>
            </p:blipFill>
            <p:spPr>
              <a:xfrm>
                <a:off x="6330761" y="6072049"/>
                <a:ext cx="201265" cy="358332"/>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1283" name="Ink 53">
                <a:extLst>
                  <a:ext uri="{FF2B5EF4-FFF2-40B4-BE49-F238E27FC236}">
                    <a16:creationId xmlns:a16="http://schemas.microsoft.com/office/drawing/2014/main" id="{3A79EA6F-6D3E-4510-B4EE-6615AAB9AD6D}"/>
                  </a:ext>
                </a:extLst>
              </p14:cNvPr>
              <p14:cNvContentPartPr>
                <a14:cpLocks xmlns:a14="http://schemas.microsoft.com/office/drawing/2010/main" noRot="1" noChangeAspect="1" noEditPoints="1" noChangeArrowheads="1" noChangeShapeType="1"/>
              </p14:cNvContentPartPr>
              <p14:nvPr/>
            </p14:nvContentPartPr>
            <p14:xfrm>
              <a:off x="7034213" y="6088063"/>
              <a:ext cx="341312" cy="407987"/>
            </p14:xfrm>
          </p:contentPart>
        </mc:Choice>
        <mc:Fallback>
          <p:pic>
            <p:nvPicPr>
              <p:cNvPr id="11283" name="Ink 53">
                <a:extLst>
                  <a:ext uri="{FF2B5EF4-FFF2-40B4-BE49-F238E27FC236}">
                    <a16:creationId xmlns:a16="http://schemas.microsoft.com/office/drawing/2014/main" id="{3A79EA6F-6D3E-4510-B4EE-6615AAB9AD6D}"/>
                  </a:ext>
                </a:extLst>
              </p:cNvPr>
              <p:cNvPicPr>
                <a:picLocks noRot="1" noChangeAspect="1" noEditPoints="1" noChangeArrowheads="1" noChangeShapeType="1"/>
              </p:cNvPicPr>
              <p:nvPr/>
            </p:nvPicPr>
            <p:blipFill>
              <a:blip r:embed="rId34"/>
              <a:stretch>
                <a:fillRect/>
              </a:stretch>
            </p:blipFill>
            <p:spPr>
              <a:xfrm>
                <a:off x="7027726" y="6081593"/>
                <a:ext cx="353566" cy="420209"/>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1284" name="Ink 54">
                <a:extLst>
                  <a:ext uri="{FF2B5EF4-FFF2-40B4-BE49-F238E27FC236}">
                    <a16:creationId xmlns:a16="http://schemas.microsoft.com/office/drawing/2014/main" id="{718A4E64-A599-4D03-AD30-FA44A9205BFA}"/>
                  </a:ext>
                </a:extLst>
              </p14:cNvPr>
              <p14:cNvContentPartPr>
                <a14:cpLocks xmlns:a14="http://schemas.microsoft.com/office/drawing/2010/main" noRot="1" noChangeAspect="1" noEditPoints="1" noChangeArrowheads="1" noChangeShapeType="1"/>
              </p14:cNvContentPartPr>
              <p14:nvPr/>
            </p14:nvContentPartPr>
            <p14:xfrm>
              <a:off x="7672388" y="6030913"/>
              <a:ext cx="150812" cy="244475"/>
            </p14:xfrm>
          </p:contentPart>
        </mc:Choice>
        <mc:Fallback>
          <p:pic>
            <p:nvPicPr>
              <p:cNvPr id="11284" name="Ink 54">
                <a:extLst>
                  <a:ext uri="{FF2B5EF4-FFF2-40B4-BE49-F238E27FC236}">
                    <a16:creationId xmlns:a16="http://schemas.microsoft.com/office/drawing/2014/main" id="{718A4E64-A599-4D03-AD30-FA44A9205BFA}"/>
                  </a:ext>
                </a:extLst>
              </p:cNvPr>
              <p:cNvPicPr>
                <a:picLocks noRot="1" noChangeAspect="1" noEditPoints="1" noChangeArrowheads="1" noChangeShapeType="1"/>
              </p:cNvPicPr>
              <p:nvPr/>
            </p:nvPicPr>
            <p:blipFill>
              <a:blip r:embed="rId36"/>
              <a:stretch>
                <a:fillRect/>
              </a:stretch>
            </p:blipFill>
            <p:spPr>
              <a:xfrm>
                <a:off x="7665970" y="6024413"/>
                <a:ext cx="162934" cy="256753"/>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1285" name="Ink 63">
                <a:extLst>
                  <a:ext uri="{FF2B5EF4-FFF2-40B4-BE49-F238E27FC236}">
                    <a16:creationId xmlns:a16="http://schemas.microsoft.com/office/drawing/2014/main" id="{B09F5838-A948-4642-84E6-91C4AD824DA1}"/>
                  </a:ext>
                </a:extLst>
              </p14:cNvPr>
              <p14:cNvContentPartPr>
                <a14:cpLocks xmlns:a14="http://schemas.microsoft.com/office/drawing/2010/main" noRot="1" noChangeAspect="1" noEditPoints="1" noChangeArrowheads="1" noChangeShapeType="1"/>
              </p14:cNvContentPartPr>
              <p14:nvPr/>
            </p14:nvContentPartPr>
            <p14:xfrm>
              <a:off x="4167188" y="3756025"/>
              <a:ext cx="465137" cy="587375"/>
            </p14:xfrm>
          </p:contentPart>
        </mc:Choice>
        <mc:Fallback>
          <p:pic>
            <p:nvPicPr>
              <p:cNvPr id="11285" name="Ink 63">
                <a:extLst>
                  <a:ext uri="{FF2B5EF4-FFF2-40B4-BE49-F238E27FC236}">
                    <a16:creationId xmlns:a16="http://schemas.microsoft.com/office/drawing/2014/main" id="{B09F5838-A948-4642-84E6-91C4AD824DA1}"/>
                  </a:ext>
                </a:extLst>
              </p:cNvPr>
              <p:cNvPicPr>
                <a:picLocks noRot="1" noChangeAspect="1" noEditPoints="1" noChangeArrowheads="1" noChangeShapeType="1"/>
              </p:cNvPicPr>
              <p:nvPr/>
            </p:nvPicPr>
            <p:blipFill>
              <a:blip r:embed="rId38"/>
              <a:stretch>
                <a:fillRect/>
              </a:stretch>
            </p:blipFill>
            <p:spPr>
              <a:xfrm>
                <a:off x="4157849" y="3746684"/>
                <a:ext cx="483814" cy="606056"/>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1286" name="Ink 31">
                <a:extLst>
                  <a:ext uri="{FF2B5EF4-FFF2-40B4-BE49-F238E27FC236}">
                    <a16:creationId xmlns:a16="http://schemas.microsoft.com/office/drawing/2014/main" id="{E3C5A9C0-F288-4BA1-A41B-1CDC76AA696A}"/>
                  </a:ext>
                </a:extLst>
              </p14:cNvPr>
              <p14:cNvContentPartPr>
                <a14:cpLocks xmlns:a14="http://schemas.microsoft.com/office/drawing/2010/main" noRot="1" noChangeAspect="1" noEditPoints="1" noChangeArrowheads="1" noChangeShapeType="1"/>
              </p14:cNvContentPartPr>
              <p14:nvPr/>
            </p14:nvContentPartPr>
            <p14:xfrm>
              <a:off x="5867400" y="3357563"/>
              <a:ext cx="620713" cy="1074737"/>
            </p14:xfrm>
          </p:contentPart>
        </mc:Choice>
        <mc:Fallback>
          <p:pic>
            <p:nvPicPr>
              <p:cNvPr id="11286" name="Ink 31">
                <a:extLst>
                  <a:ext uri="{FF2B5EF4-FFF2-40B4-BE49-F238E27FC236}">
                    <a16:creationId xmlns:a16="http://schemas.microsoft.com/office/drawing/2014/main" id="{E3C5A9C0-F288-4BA1-A41B-1CDC76AA696A}"/>
                  </a:ext>
                </a:extLst>
              </p:cNvPr>
              <p:cNvPicPr>
                <a:picLocks noRot="1" noChangeAspect="1" noEditPoints="1" noChangeArrowheads="1" noChangeShapeType="1"/>
              </p:cNvPicPr>
              <p:nvPr/>
            </p:nvPicPr>
            <p:blipFill>
              <a:blip r:embed="rId40"/>
              <a:stretch>
                <a:fillRect/>
              </a:stretch>
            </p:blipFill>
            <p:spPr>
              <a:xfrm>
                <a:off x="5858039" y="3348205"/>
                <a:ext cx="639435" cy="1093453"/>
              </a:xfrm>
              <a:prstGeom prst="rect">
                <a:avLst/>
              </a:prstGeom>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5" name="Foliennummernplatzhalter 5">
            <a:extLst>
              <a:ext uri="{FF2B5EF4-FFF2-40B4-BE49-F238E27FC236}">
                <a16:creationId xmlns:a16="http://schemas.microsoft.com/office/drawing/2014/main" id="{FAC21273-5703-45C3-B810-8DBC75A94E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6E6327EC-E9B6-4844-8082-E570F67ADD36}" type="slidenum">
              <a:rPr lang="de-DE" altLang="de-DE" sz="1400"/>
              <a:pPr eaLnBrk="1" hangingPunct="1"/>
              <a:t>12</a:t>
            </a:fld>
            <a:endParaRPr lang="de-DE" altLang="de-DE" sz="1400"/>
          </a:p>
        </p:txBody>
      </p:sp>
      <p:sp>
        <p:nvSpPr>
          <p:cNvPr id="12316" name="Rectangle 2">
            <a:extLst>
              <a:ext uri="{FF2B5EF4-FFF2-40B4-BE49-F238E27FC236}">
                <a16:creationId xmlns:a16="http://schemas.microsoft.com/office/drawing/2014/main" id="{2BDFA6EA-2575-430A-BDED-C92B542977EB}"/>
              </a:ext>
            </a:extLst>
          </p:cNvPr>
          <p:cNvSpPr>
            <a:spLocks noGrp="1" noChangeArrowheads="1"/>
          </p:cNvSpPr>
          <p:nvPr>
            <p:ph type="ctrTitle"/>
          </p:nvPr>
        </p:nvSpPr>
        <p:spPr>
          <a:xfrm>
            <a:off x="611188" y="404813"/>
            <a:ext cx="8281987" cy="1152525"/>
          </a:xfrm>
        </p:spPr>
        <p:txBody>
          <a:bodyPr/>
          <a:lstStyle/>
          <a:p>
            <a:pPr algn="l" eaLnBrk="1" hangingPunct="1"/>
            <a:r>
              <a:rPr lang="de-DE" altLang="de-DE" sz="7200">
                <a:solidFill>
                  <a:schemeClr val="tx1"/>
                </a:solidFill>
              </a:rPr>
              <a:t>ISBN  </a:t>
            </a:r>
            <a:r>
              <a:rPr lang="de-DE" altLang="de-DE" sz="3600">
                <a:solidFill>
                  <a:schemeClr val="tx1"/>
                </a:solidFill>
              </a:rPr>
              <a:t>out of date</a:t>
            </a:r>
            <a:endParaRPr lang="de-DE" altLang="de-DE" sz="4000">
              <a:solidFill>
                <a:schemeClr val="tx1"/>
              </a:solidFill>
            </a:endParaRPr>
          </a:p>
        </p:txBody>
      </p:sp>
      <p:sp>
        <p:nvSpPr>
          <p:cNvPr id="12317" name="Text Box 3">
            <a:extLst>
              <a:ext uri="{FF2B5EF4-FFF2-40B4-BE49-F238E27FC236}">
                <a16:creationId xmlns:a16="http://schemas.microsoft.com/office/drawing/2014/main" id="{3274E9B7-6BB9-4675-AD68-A820F6FBD2E7}"/>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12318" name="Text Box 4">
            <a:extLst>
              <a:ext uri="{FF2B5EF4-FFF2-40B4-BE49-F238E27FC236}">
                <a16:creationId xmlns:a16="http://schemas.microsoft.com/office/drawing/2014/main" id="{2BD9EE65-5187-4CA6-9EFB-67199651D1E1}"/>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2013 http://www.leuphana.de/matheomnibus</a:t>
            </a:r>
          </a:p>
        </p:txBody>
      </p:sp>
      <p:sp>
        <p:nvSpPr>
          <p:cNvPr id="12319" name="Text Box 10">
            <a:extLst>
              <a:ext uri="{FF2B5EF4-FFF2-40B4-BE49-F238E27FC236}">
                <a16:creationId xmlns:a16="http://schemas.microsoft.com/office/drawing/2014/main" id="{D2A65CE4-00C6-4AC8-B7E1-616F0353A498}"/>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pic>
        <p:nvPicPr>
          <p:cNvPr id="12320" name="Picture 14">
            <a:extLst>
              <a:ext uri="{FF2B5EF4-FFF2-40B4-BE49-F238E27FC236}">
                <a16:creationId xmlns:a16="http://schemas.microsoft.com/office/drawing/2014/main" id="{72B9BE0C-FB15-4275-9AEB-A2EE799BA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1700213"/>
            <a:ext cx="550545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321" name="Textfeld 8">
            <a:extLst>
              <a:ext uri="{FF2B5EF4-FFF2-40B4-BE49-F238E27FC236}">
                <a16:creationId xmlns:a16="http://schemas.microsoft.com/office/drawing/2014/main" id="{816FCA8C-5586-48D5-B60B-7287153C716E}"/>
              </a:ext>
            </a:extLst>
          </p:cNvPr>
          <p:cNvSpPr txBox="1">
            <a:spLocks noChangeArrowheads="1"/>
          </p:cNvSpPr>
          <p:nvPr/>
        </p:nvSpPr>
        <p:spPr bwMode="auto">
          <a:xfrm>
            <a:off x="6227763" y="765175"/>
            <a:ext cx="25273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sz="2800"/>
              <a:t>new: ISBN-13</a:t>
            </a:r>
          </a:p>
          <a:p>
            <a:pPr eaLnBrk="1" hangingPunct="1">
              <a:buFontTx/>
              <a:buChar char="•"/>
            </a:pPr>
            <a:r>
              <a:rPr lang="de-DE" altLang="de-DE" sz="2800"/>
              <a:t>is a EAN</a:t>
            </a:r>
          </a:p>
        </p:txBody>
      </p:sp>
      <p:sp>
        <p:nvSpPr>
          <p:cNvPr id="12322" name="Textfeld 9">
            <a:extLst>
              <a:ext uri="{FF2B5EF4-FFF2-40B4-BE49-F238E27FC236}">
                <a16:creationId xmlns:a16="http://schemas.microsoft.com/office/drawing/2014/main" id="{90DE369E-C473-40AC-A6EB-24705E364373}"/>
              </a:ext>
            </a:extLst>
          </p:cNvPr>
          <p:cNvSpPr txBox="1">
            <a:spLocks noChangeArrowheads="1"/>
          </p:cNvSpPr>
          <p:nvPr/>
        </p:nvSpPr>
        <p:spPr bwMode="auto">
          <a:xfrm>
            <a:off x="4787900" y="3860800"/>
            <a:ext cx="3730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a:t>proof number must be:  4</a:t>
            </a:r>
          </a:p>
        </p:txBody>
      </p:sp>
      <p:sp>
        <p:nvSpPr>
          <p:cNvPr id="12323" name="Text Box 12">
            <a:extLst>
              <a:ext uri="{FF2B5EF4-FFF2-40B4-BE49-F238E27FC236}">
                <a16:creationId xmlns:a16="http://schemas.microsoft.com/office/drawing/2014/main" id="{8E06F94A-F13F-467C-B217-E820C6C2F185}"/>
              </a:ext>
            </a:extLst>
          </p:cNvPr>
          <p:cNvSpPr txBox="1">
            <a:spLocks noChangeArrowheads="1"/>
          </p:cNvSpPr>
          <p:nvPr/>
        </p:nvSpPr>
        <p:spPr bwMode="auto">
          <a:xfrm>
            <a:off x="323850" y="1700213"/>
            <a:ext cx="30241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Switching of digits  is </a:t>
            </a:r>
            <a:r>
              <a:rPr lang="de-DE" altLang="de-DE">
                <a:solidFill>
                  <a:srgbClr val="FF0000"/>
                </a:solidFill>
              </a:rPr>
              <a:t>always</a:t>
            </a:r>
            <a:r>
              <a:rPr lang="de-DE" altLang="de-DE"/>
              <a:t> detected by the proof number. The reason: 11 is a prime</a:t>
            </a:r>
          </a:p>
          <a:p>
            <a:pPr eaLnBrk="1" hangingPunct="1"/>
            <a:endParaRPr lang="de-DE" altLang="de-DE"/>
          </a:p>
        </p:txBody>
      </p:sp>
      <mc:AlternateContent xmlns:mc="http://schemas.openxmlformats.org/markup-compatibility/2006">
        <mc:Choice xmlns:p14="http://schemas.microsoft.com/office/powerpoint/2010/main" Requires="p14">
          <p:contentPart p14:bwMode="auto" r:id="rId4">
            <p14:nvContentPartPr>
              <p14:cNvPr id="12290" name="Ink 5">
                <a:extLst>
                  <a:ext uri="{FF2B5EF4-FFF2-40B4-BE49-F238E27FC236}">
                    <a16:creationId xmlns:a16="http://schemas.microsoft.com/office/drawing/2014/main" id="{6DC2A00B-EC19-48A5-96B8-8419F08BA63E}"/>
                  </a:ext>
                </a:extLst>
              </p14:cNvPr>
              <p14:cNvContentPartPr>
                <a14:cpLocks xmlns:a14="http://schemas.microsoft.com/office/drawing/2010/main" noRot="1" noChangeAspect="1" noEditPoints="1" noChangeArrowheads="1" noChangeShapeType="1"/>
              </p14:cNvContentPartPr>
              <p14:nvPr/>
            </p14:nvContentPartPr>
            <p14:xfrm>
              <a:off x="50634900" y="5084763"/>
              <a:ext cx="0" cy="0"/>
            </p14:xfrm>
          </p:contentPart>
        </mc:Choice>
        <mc:Fallback>
          <p:pic>
            <p:nvPicPr>
              <p:cNvPr id="12290" name="Ink 5">
                <a:extLst>
                  <a:ext uri="{FF2B5EF4-FFF2-40B4-BE49-F238E27FC236}">
                    <a16:creationId xmlns:a16="http://schemas.microsoft.com/office/drawing/2014/main" id="{6DC2A00B-EC19-48A5-96B8-8419F08BA63E}"/>
                  </a:ext>
                </a:extLst>
              </p:cNvPr>
              <p:cNvPicPr>
                <a:picLocks noRot="1" noChangeAspect="1" noEditPoints="1" noChangeArrowheads="1" noChangeShapeType="1"/>
              </p:cNvPicPr>
              <p:nvPr/>
            </p:nvPicPr>
            <p:blipFill>
              <a:blip r:embed="rId5"/>
              <a:stretch>
                <a:fillRect/>
              </a:stretch>
            </p:blipFill>
            <p:spPr>
              <a:xfrm>
                <a:off x="50634900" y="50847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291" name="Ink 6">
                <a:extLst>
                  <a:ext uri="{FF2B5EF4-FFF2-40B4-BE49-F238E27FC236}">
                    <a16:creationId xmlns:a16="http://schemas.microsoft.com/office/drawing/2014/main" id="{07CE5CA2-4EC8-4ED2-8704-2E7A9BF115C9}"/>
                  </a:ext>
                </a:extLst>
              </p14:cNvPr>
              <p14:cNvContentPartPr>
                <a14:cpLocks xmlns:a14="http://schemas.microsoft.com/office/drawing/2010/main" noRot="1" noChangeAspect="1" noEditPoints="1" noChangeArrowheads="1" noChangeShapeType="1"/>
              </p14:cNvContentPartPr>
              <p14:nvPr/>
            </p14:nvContentPartPr>
            <p14:xfrm>
              <a:off x="52681188" y="2225675"/>
              <a:ext cx="0" cy="0"/>
            </p14:xfrm>
          </p:contentPart>
        </mc:Choice>
        <mc:Fallback>
          <p:pic>
            <p:nvPicPr>
              <p:cNvPr id="12291" name="Ink 6">
                <a:extLst>
                  <a:ext uri="{FF2B5EF4-FFF2-40B4-BE49-F238E27FC236}">
                    <a16:creationId xmlns:a16="http://schemas.microsoft.com/office/drawing/2014/main" id="{07CE5CA2-4EC8-4ED2-8704-2E7A9BF115C9}"/>
                  </a:ext>
                </a:extLst>
              </p:cNvPr>
              <p:cNvPicPr>
                <a:picLocks noRot="1" noChangeAspect="1" noEditPoints="1" noChangeArrowheads="1" noChangeShapeType="1"/>
              </p:cNvPicPr>
              <p:nvPr/>
            </p:nvPicPr>
            <p:blipFill>
              <a:blip r:embed="rId5"/>
              <a:stretch>
                <a:fillRect/>
              </a:stretch>
            </p:blipFill>
            <p:spPr>
              <a:xfrm>
                <a:off x="52681188" y="22256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292" name="Ink 7">
                <a:extLst>
                  <a:ext uri="{FF2B5EF4-FFF2-40B4-BE49-F238E27FC236}">
                    <a16:creationId xmlns:a16="http://schemas.microsoft.com/office/drawing/2014/main" id="{C4AE584A-1E39-4C9F-BCAC-EFA02F4B6AB3}"/>
                  </a:ext>
                </a:extLst>
              </p14:cNvPr>
              <p14:cNvContentPartPr>
                <a14:cpLocks xmlns:a14="http://schemas.microsoft.com/office/drawing/2010/main" noRot="1" noChangeAspect="1" noEditPoints="1" noChangeArrowheads="1" noChangeShapeType="1"/>
              </p14:cNvContentPartPr>
              <p14:nvPr/>
            </p14:nvContentPartPr>
            <p14:xfrm>
              <a:off x="43283188" y="2679700"/>
              <a:ext cx="0" cy="0"/>
            </p14:xfrm>
          </p:contentPart>
        </mc:Choice>
        <mc:Fallback>
          <p:pic>
            <p:nvPicPr>
              <p:cNvPr id="12292" name="Ink 7">
                <a:extLst>
                  <a:ext uri="{FF2B5EF4-FFF2-40B4-BE49-F238E27FC236}">
                    <a16:creationId xmlns:a16="http://schemas.microsoft.com/office/drawing/2014/main" id="{C4AE584A-1E39-4C9F-BCAC-EFA02F4B6AB3}"/>
                  </a:ext>
                </a:extLst>
              </p:cNvPr>
              <p:cNvPicPr>
                <a:picLocks noRot="1" noChangeAspect="1" noEditPoints="1" noChangeArrowheads="1" noChangeShapeType="1"/>
              </p:cNvPicPr>
              <p:nvPr/>
            </p:nvPicPr>
            <p:blipFill>
              <a:blip r:embed="rId5"/>
              <a:stretch>
                <a:fillRect/>
              </a:stretch>
            </p:blipFill>
            <p:spPr>
              <a:xfrm>
                <a:off x="43283188" y="2679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293" name="Ink 8">
                <a:extLst>
                  <a:ext uri="{FF2B5EF4-FFF2-40B4-BE49-F238E27FC236}">
                    <a16:creationId xmlns:a16="http://schemas.microsoft.com/office/drawing/2014/main" id="{37C79748-1B5E-47AD-867A-5C564BC4866A}"/>
                  </a:ext>
                </a:extLst>
              </p14:cNvPr>
              <p14:cNvContentPartPr>
                <a14:cpLocks xmlns:a14="http://schemas.microsoft.com/office/drawing/2010/main" noRot="1" noChangeAspect="1" noEditPoints="1" noChangeArrowheads="1" noChangeShapeType="1"/>
              </p14:cNvContentPartPr>
              <p14:nvPr/>
            </p14:nvContentPartPr>
            <p14:xfrm>
              <a:off x="35450463" y="-273050"/>
              <a:ext cx="0" cy="0"/>
            </p14:xfrm>
          </p:contentPart>
        </mc:Choice>
        <mc:Fallback>
          <p:pic>
            <p:nvPicPr>
              <p:cNvPr id="12293" name="Ink 8">
                <a:extLst>
                  <a:ext uri="{FF2B5EF4-FFF2-40B4-BE49-F238E27FC236}">
                    <a16:creationId xmlns:a16="http://schemas.microsoft.com/office/drawing/2014/main" id="{37C79748-1B5E-47AD-867A-5C564BC4866A}"/>
                  </a:ext>
                </a:extLst>
              </p:cNvPr>
              <p:cNvPicPr>
                <a:picLocks noRot="1" noChangeAspect="1" noEditPoints="1" noChangeArrowheads="1" noChangeShapeType="1"/>
              </p:cNvPicPr>
              <p:nvPr/>
            </p:nvPicPr>
            <p:blipFill>
              <a:blip r:embed="rId5"/>
              <a:stretch>
                <a:fillRect/>
              </a:stretch>
            </p:blipFill>
            <p:spPr>
              <a:xfrm>
                <a:off x="35450463" y="-2730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294" name="Ink 9">
                <a:extLst>
                  <a:ext uri="{FF2B5EF4-FFF2-40B4-BE49-F238E27FC236}">
                    <a16:creationId xmlns:a16="http://schemas.microsoft.com/office/drawing/2014/main" id="{062B9005-9B22-476C-B35A-D52D771EF8C8}"/>
                  </a:ext>
                </a:extLst>
              </p14:cNvPr>
              <p14:cNvContentPartPr>
                <a14:cpLocks xmlns:a14="http://schemas.microsoft.com/office/drawing/2010/main" noRot="1" noChangeAspect="1" noEditPoints="1" noChangeArrowheads="1" noChangeShapeType="1"/>
              </p14:cNvContentPartPr>
              <p14:nvPr/>
            </p14:nvContentPartPr>
            <p14:xfrm>
              <a:off x="36412488" y="8450263"/>
              <a:ext cx="0" cy="0"/>
            </p14:xfrm>
          </p:contentPart>
        </mc:Choice>
        <mc:Fallback>
          <p:pic>
            <p:nvPicPr>
              <p:cNvPr id="12294" name="Ink 9">
                <a:extLst>
                  <a:ext uri="{FF2B5EF4-FFF2-40B4-BE49-F238E27FC236}">
                    <a16:creationId xmlns:a16="http://schemas.microsoft.com/office/drawing/2014/main" id="{062B9005-9B22-476C-B35A-D52D771EF8C8}"/>
                  </a:ext>
                </a:extLst>
              </p:cNvPr>
              <p:cNvPicPr>
                <a:picLocks noRot="1" noChangeAspect="1" noEditPoints="1" noChangeArrowheads="1" noChangeShapeType="1"/>
              </p:cNvPicPr>
              <p:nvPr/>
            </p:nvPicPr>
            <p:blipFill>
              <a:blip r:embed="rId5"/>
              <a:stretch>
                <a:fillRect/>
              </a:stretch>
            </p:blipFill>
            <p:spPr>
              <a:xfrm>
                <a:off x="36412488" y="84502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295" name="Ink 12">
                <a:extLst>
                  <a:ext uri="{FF2B5EF4-FFF2-40B4-BE49-F238E27FC236}">
                    <a16:creationId xmlns:a16="http://schemas.microsoft.com/office/drawing/2014/main" id="{12281270-B4D0-4D65-AE66-9F53738EF486}"/>
                  </a:ext>
                </a:extLst>
              </p14:cNvPr>
              <p14:cNvContentPartPr>
                <a14:cpLocks xmlns:a14="http://schemas.microsoft.com/office/drawing/2010/main" noRot="1" noChangeAspect="1" noEditPoints="1" noChangeArrowheads="1" noChangeShapeType="1"/>
              </p14:cNvContentPartPr>
              <p14:nvPr/>
            </p14:nvContentPartPr>
            <p14:xfrm>
              <a:off x="36334700" y="35975925"/>
              <a:ext cx="0" cy="0"/>
            </p14:xfrm>
          </p:contentPart>
        </mc:Choice>
        <mc:Fallback>
          <p:pic>
            <p:nvPicPr>
              <p:cNvPr id="12295" name="Ink 12">
                <a:extLst>
                  <a:ext uri="{FF2B5EF4-FFF2-40B4-BE49-F238E27FC236}">
                    <a16:creationId xmlns:a16="http://schemas.microsoft.com/office/drawing/2014/main" id="{12281270-B4D0-4D65-AE66-9F53738EF486}"/>
                  </a:ext>
                </a:extLst>
              </p:cNvPr>
              <p:cNvPicPr>
                <a:picLocks noRot="1" noChangeAspect="1" noEditPoints="1" noChangeArrowheads="1" noChangeShapeType="1"/>
              </p:cNvPicPr>
              <p:nvPr/>
            </p:nvPicPr>
            <p:blipFill>
              <a:blip r:embed="rId11"/>
              <a:stretch>
                <a:fillRect/>
              </a:stretch>
            </p:blipFill>
            <p:spPr>
              <a:xfrm>
                <a:off x="36334700" y="359759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296" name="Ink 13">
                <a:extLst>
                  <a:ext uri="{FF2B5EF4-FFF2-40B4-BE49-F238E27FC236}">
                    <a16:creationId xmlns:a16="http://schemas.microsoft.com/office/drawing/2014/main" id="{376AF6E9-759B-4A36-B93C-CBD535043BE9}"/>
                  </a:ext>
                </a:extLst>
              </p14:cNvPr>
              <p14:cNvContentPartPr>
                <a14:cpLocks xmlns:a14="http://schemas.microsoft.com/office/drawing/2010/main" noRot="1" noChangeAspect="1" noEditPoints="1" noChangeArrowheads="1" noChangeShapeType="1"/>
              </p14:cNvContentPartPr>
              <p14:nvPr/>
            </p14:nvContentPartPr>
            <p14:xfrm>
              <a:off x="36515675" y="36964938"/>
              <a:ext cx="0" cy="0"/>
            </p14:xfrm>
          </p:contentPart>
        </mc:Choice>
        <mc:Fallback>
          <p:pic>
            <p:nvPicPr>
              <p:cNvPr id="12296" name="Ink 13">
                <a:extLst>
                  <a:ext uri="{FF2B5EF4-FFF2-40B4-BE49-F238E27FC236}">
                    <a16:creationId xmlns:a16="http://schemas.microsoft.com/office/drawing/2014/main" id="{376AF6E9-759B-4A36-B93C-CBD535043BE9}"/>
                  </a:ext>
                </a:extLst>
              </p:cNvPr>
              <p:cNvPicPr>
                <a:picLocks noRot="1" noChangeAspect="1" noEditPoints="1" noChangeArrowheads="1" noChangeShapeType="1"/>
              </p:cNvPicPr>
              <p:nvPr/>
            </p:nvPicPr>
            <p:blipFill>
              <a:blip r:embed="rId11"/>
              <a:stretch>
                <a:fillRect/>
              </a:stretch>
            </p:blipFill>
            <p:spPr>
              <a:xfrm>
                <a:off x="36515675" y="3696493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297" name="Ink 15">
                <a:extLst>
                  <a:ext uri="{FF2B5EF4-FFF2-40B4-BE49-F238E27FC236}">
                    <a16:creationId xmlns:a16="http://schemas.microsoft.com/office/drawing/2014/main" id="{2D205DAE-34B6-4FA2-9C7D-ED17C29A7D50}"/>
                  </a:ext>
                </a:extLst>
              </p14:cNvPr>
              <p14:cNvContentPartPr>
                <a14:cpLocks xmlns:a14="http://schemas.microsoft.com/office/drawing/2010/main" noRot="1" noChangeAspect="1" noEditPoints="1" noChangeArrowheads="1" noChangeShapeType="1"/>
              </p14:cNvContentPartPr>
              <p14:nvPr/>
            </p14:nvContentPartPr>
            <p14:xfrm>
              <a:off x="563563" y="3238500"/>
              <a:ext cx="5038725" cy="882650"/>
            </p14:xfrm>
          </p:contentPart>
        </mc:Choice>
        <mc:Fallback>
          <p:pic>
            <p:nvPicPr>
              <p:cNvPr id="12297" name="Ink 15">
                <a:extLst>
                  <a:ext uri="{FF2B5EF4-FFF2-40B4-BE49-F238E27FC236}">
                    <a16:creationId xmlns:a16="http://schemas.microsoft.com/office/drawing/2014/main" id="{2D205DAE-34B6-4FA2-9C7D-ED17C29A7D50}"/>
                  </a:ext>
                </a:extLst>
              </p:cNvPr>
              <p:cNvPicPr>
                <a:picLocks noRot="1" noChangeAspect="1" noEditPoints="1" noChangeArrowheads="1" noChangeShapeType="1"/>
              </p:cNvPicPr>
              <p:nvPr/>
            </p:nvPicPr>
            <p:blipFill>
              <a:blip r:embed="rId14"/>
              <a:stretch>
                <a:fillRect/>
              </a:stretch>
            </p:blipFill>
            <p:spPr>
              <a:xfrm>
                <a:off x="554203" y="3229129"/>
                <a:ext cx="5057444" cy="901391"/>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298" name="Ink 16">
                <a:extLst>
                  <a:ext uri="{FF2B5EF4-FFF2-40B4-BE49-F238E27FC236}">
                    <a16:creationId xmlns:a16="http://schemas.microsoft.com/office/drawing/2014/main" id="{782CD598-7FCB-4A54-A955-6AF176CDAD5B}"/>
                  </a:ext>
                </a:extLst>
              </p14:cNvPr>
              <p14:cNvContentPartPr>
                <a14:cpLocks xmlns:a14="http://schemas.microsoft.com/office/drawing/2010/main" noRot="1" noChangeAspect="1" noEditPoints="1" noChangeArrowheads="1" noChangeShapeType="1"/>
              </p14:cNvContentPartPr>
              <p14:nvPr/>
            </p14:nvContentPartPr>
            <p14:xfrm>
              <a:off x="6886575" y="3238500"/>
              <a:ext cx="1639888" cy="252413"/>
            </p14:xfrm>
          </p:contentPart>
        </mc:Choice>
        <mc:Fallback>
          <p:pic>
            <p:nvPicPr>
              <p:cNvPr id="12298" name="Ink 16">
                <a:extLst>
                  <a:ext uri="{FF2B5EF4-FFF2-40B4-BE49-F238E27FC236}">
                    <a16:creationId xmlns:a16="http://schemas.microsoft.com/office/drawing/2014/main" id="{782CD598-7FCB-4A54-A955-6AF176CDAD5B}"/>
                  </a:ext>
                </a:extLst>
              </p:cNvPr>
              <p:cNvPicPr>
                <a:picLocks noRot="1" noChangeAspect="1" noEditPoints="1" noChangeArrowheads="1" noChangeShapeType="1"/>
              </p:cNvPicPr>
              <p:nvPr/>
            </p:nvPicPr>
            <p:blipFill>
              <a:blip r:embed="rId16"/>
              <a:stretch>
                <a:fillRect/>
              </a:stretch>
            </p:blipFill>
            <p:spPr>
              <a:xfrm>
                <a:off x="6877206" y="3229071"/>
                <a:ext cx="1658625" cy="271271"/>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299" name="Ink 17">
                <a:extLst>
                  <a:ext uri="{FF2B5EF4-FFF2-40B4-BE49-F238E27FC236}">
                    <a16:creationId xmlns:a16="http://schemas.microsoft.com/office/drawing/2014/main" id="{8AB8B5D3-5607-4581-9042-9DEF2D4709A8}"/>
                  </a:ext>
                </a:extLst>
              </p14:cNvPr>
              <p14:cNvContentPartPr>
                <a14:cpLocks xmlns:a14="http://schemas.microsoft.com/office/drawing/2010/main" noRot="1" noChangeAspect="1" noEditPoints="1" noChangeArrowheads="1" noChangeShapeType="1"/>
              </p14:cNvContentPartPr>
              <p14:nvPr/>
            </p14:nvContentPartPr>
            <p14:xfrm>
              <a:off x="398463" y="4176713"/>
              <a:ext cx="1890712" cy="1685925"/>
            </p14:xfrm>
          </p:contentPart>
        </mc:Choice>
        <mc:Fallback>
          <p:pic>
            <p:nvPicPr>
              <p:cNvPr id="12299" name="Ink 17">
                <a:extLst>
                  <a:ext uri="{FF2B5EF4-FFF2-40B4-BE49-F238E27FC236}">
                    <a16:creationId xmlns:a16="http://schemas.microsoft.com/office/drawing/2014/main" id="{8AB8B5D3-5607-4581-9042-9DEF2D4709A8}"/>
                  </a:ext>
                </a:extLst>
              </p:cNvPr>
              <p:cNvPicPr>
                <a:picLocks noRot="1" noChangeAspect="1" noEditPoints="1" noChangeArrowheads="1" noChangeShapeType="1"/>
              </p:cNvPicPr>
              <p:nvPr/>
            </p:nvPicPr>
            <p:blipFill>
              <a:blip r:embed="rId18"/>
              <a:stretch>
                <a:fillRect/>
              </a:stretch>
            </p:blipFill>
            <p:spPr>
              <a:xfrm>
                <a:off x="391979" y="4170231"/>
                <a:ext cx="1902959" cy="1698168"/>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300" name="Ink 18">
                <a:extLst>
                  <a:ext uri="{FF2B5EF4-FFF2-40B4-BE49-F238E27FC236}">
                    <a16:creationId xmlns:a16="http://schemas.microsoft.com/office/drawing/2014/main" id="{1F8633A8-9953-4387-92A9-73C6B794E65C}"/>
                  </a:ext>
                </a:extLst>
              </p14:cNvPr>
              <p14:cNvContentPartPr>
                <a14:cpLocks xmlns:a14="http://schemas.microsoft.com/office/drawing/2010/main" noRot="1" noChangeAspect="1" noEditPoints="1" noChangeArrowheads="1" noChangeShapeType="1"/>
              </p14:cNvContentPartPr>
              <p14:nvPr/>
            </p14:nvContentPartPr>
            <p14:xfrm>
              <a:off x="2770188" y="4251325"/>
              <a:ext cx="849312" cy="982663"/>
            </p14:xfrm>
          </p:contentPart>
        </mc:Choice>
        <mc:Fallback>
          <p:pic>
            <p:nvPicPr>
              <p:cNvPr id="12300" name="Ink 18">
                <a:extLst>
                  <a:ext uri="{FF2B5EF4-FFF2-40B4-BE49-F238E27FC236}">
                    <a16:creationId xmlns:a16="http://schemas.microsoft.com/office/drawing/2014/main" id="{1F8633A8-9953-4387-92A9-73C6B794E65C}"/>
                  </a:ext>
                </a:extLst>
              </p:cNvPr>
              <p:cNvPicPr>
                <a:picLocks noRot="1" noChangeAspect="1" noEditPoints="1" noChangeArrowheads="1" noChangeShapeType="1"/>
              </p:cNvPicPr>
              <p:nvPr/>
            </p:nvPicPr>
            <p:blipFill>
              <a:blip r:embed="rId20"/>
              <a:stretch>
                <a:fillRect/>
              </a:stretch>
            </p:blipFill>
            <p:spPr>
              <a:xfrm>
                <a:off x="2763716" y="4244848"/>
                <a:ext cx="861537" cy="994897"/>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301" name="Ink 19">
                <a:extLst>
                  <a:ext uri="{FF2B5EF4-FFF2-40B4-BE49-F238E27FC236}">
                    <a16:creationId xmlns:a16="http://schemas.microsoft.com/office/drawing/2014/main" id="{51F461C2-FCB1-4DC4-BF75-4337C4A3C6E4}"/>
                  </a:ext>
                </a:extLst>
              </p14:cNvPr>
              <p14:cNvContentPartPr>
                <a14:cpLocks xmlns:a14="http://schemas.microsoft.com/office/drawing/2010/main" noRot="1" noChangeAspect="1" noEditPoints="1" noChangeArrowheads="1" noChangeShapeType="1"/>
              </p14:cNvContentPartPr>
              <p14:nvPr/>
            </p14:nvContentPartPr>
            <p14:xfrm>
              <a:off x="1116013" y="5157788"/>
              <a:ext cx="3267075" cy="685800"/>
            </p14:xfrm>
          </p:contentPart>
        </mc:Choice>
        <mc:Fallback>
          <p:pic>
            <p:nvPicPr>
              <p:cNvPr id="12301" name="Ink 19">
                <a:extLst>
                  <a:ext uri="{FF2B5EF4-FFF2-40B4-BE49-F238E27FC236}">
                    <a16:creationId xmlns:a16="http://schemas.microsoft.com/office/drawing/2014/main" id="{51F461C2-FCB1-4DC4-BF75-4337C4A3C6E4}"/>
                  </a:ext>
                </a:extLst>
              </p:cNvPr>
              <p:cNvPicPr>
                <a:picLocks noRot="1" noChangeAspect="1" noEditPoints="1" noChangeArrowheads="1" noChangeShapeType="1"/>
              </p:cNvPicPr>
              <p:nvPr/>
            </p:nvPicPr>
            <p:blipFill>
              <a:blip r:embed="rId22"/>
              <a:stretch>
                <a:fillRect/>
              </a:stretch>
            </p:blipFill>
            <p:spPr>
              <a:xfrm>
                <a:off x="1109534" y="5151284"/>
                <a:ext cx="3279313" cy="698085"/>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302" name="Ink 20">
                <a:extLst>
                  <a:ext uri="{FF2B5EF4-FFF2-40B4-BE49-F238E27FC236}">
                    <a16:creationId xmlns:a16="http://schemas.microsoft.com/office/drawing/2014/main" id="{F6F6D9A6-54A2-4397-8596-79ADB40189F5}"/>
                  </a:ext>
                </a:extLst>
              </p14:cNvPr>
              <p14:cNvContentPartPr>
                <a14:cpLocks xmlns:a14="http://schemas.microsoft.com/office/drawing/2010/main" noRot="1" noChangeAspect="1" noEditPoints="1" noChangeArrowheads="1" noChangeShapeType="1"/>
              </p14:cNvContentPartPr>
              <p14:nvPr/>
            </p14:nvContentPartPr>
            <p14:xfrm>
              <a:off x="4564063" y="5481638"/>
              <a:ext cx="147637" cy="244475"/>
            </p14:xfrm>
          </p:contentPart>
        </mc:Choice>
        <mc:Fallback>
          <p:pic>
            <p:nvPicPr>
              <p:cNvPr id="12302" name="Ink 20">
                <a:extLst>
                  <a:ext uri="{FF2B5EF4-FFF2-40B4-BE49-F238E27FC236}">
                    <a16:creationId xmlns:a16="http://schemas.microsoft.com/office/drawing/2014/main" id="{F6F6D9A6-54A2-4397-8596-79ADB40189F5}"/>
                  </a:ext>
                </a:extLst>
              </p:cNvPr>
              <p:cNvPicPr>
                <a:picLocks noRot="1" noChangeAspect="1" noEditPoints="1" noChangeArrowheads="1" noChangeShapeType="1"/>
              </p:cNvPicPr>
              <p:nvPr/>
            </p:nvPicPr>
            <p:blipFill>
              <a:blip r:embed="rId24"/>
              <a:stretch>
                <a:fillRect/>
              </a:stretch>
            </p:blipFill>
            <p:spPr>
              <a:xfrm>
                <a:off x="4557581" y="5475176"/>
                <a:ext cx="159880" cy="256681"/>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2303" name="Ink 21">
                <a:extLst>
                  <a:ext uri="{FF2B5EF4-FFF2-40B4-BE49-F238E27FC236}">
                    <a16:creationId xmlns:a16="http://schemas.microsoft.com/office/drawing/2014/main" id="{A79A7F32-DC3A-4275-A589-0CD2E20A1EC1}"/>
                  </a:ext>
                </a:extLst>
              </p14:cNvPr>
              <p14:cNvContentPartPr>
                <a14:cpLocks xmlns:a14="http://schemas.microsoft.com/office/drawing/2010/main" noRot="1" noChangeAspect="1" noEditPoints="1" noChangeArrowheads="1" noChangeShapeType="1"/>
              </p14:cNvContentPartPr>
              <p14:nvPr/>
            </p14:nvContentPartPr>
            <p14:xfrm>
              <a:off x="4879975" y="5402263"/>
              <a:ext cx="817563" cy="354012"/>
            </p14:xfrm>
          </p:contentPart>
        </mc:Choice>
        <mc:Fallback>
          <p:pic>
            <p:nvPicPr>
              <p:cNvPr id="12303" name="Ink 21">
                <a:extLst>
                  <a:ext uri="{FF2B5EF4-FFF2-40B4-BE49-F238E27FC236}">
                    <a16:creationId xmlns:a16="http://schemas.microsoft.com/office/drawing/2014/main" id="{A79A7F32-DC3A-4275-A589-0CD2E20A1EC1}"/>
                  </a:ext>
                </a:extLst>
              </p:cNvPr>
              <p:cNvPicPr>
                <a:picLocks noRot="1" noChangeAspect="1" noEditPoints="1" noChangeArrowheads="1" noChangeShapeType="1"/>
              </p:cNvPicPr>
              <p:nvPr/>
            </p:nvPicPr>
            <p:blipFill>
              <a:blip r:embed="rId26"/>
              <a:stretch>
                <a:fillRect/>
              </a:stretch>
            </p:blipFill>
            <p:spPr>
              <a:xfrm>
                <a:off x="4873489" y="5395774"/>
                <a:ext cx="829814" cy="366269"/>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2304" name="Ink 22">
                <a:extLst>
                  <a:ext uri="{FF2B5EF4-FFF2-40B4-BE49-F238E27FC236}">
                    <a16:creationId xmlns:a16="http://schemas.microsoft.com/office/drawing/2014/main" id="{BADDB546-6991-45B1-9EEE-496BE039EE12}"/>
                  </a:ext>
                </a:extLst>
              </p14:cNvPr>
              <p14:cNvContentPartPr>
                <a14:cpLocks xmlns:a14="http://schemas.microsoft.com/office/drawing/2010/main" noRot="1" noChangeAspect="1" noEditPoints="1" noChangeArrowheads="1" noChangeShapeType="1"/>
              </p14:cNvContentPartPr>
              <p14:nvPr/>
            </p14:nvContentPartPr>
            <p14:xfrm>
              <a:off x="5953125" y="5324475"/>
              <a:ext cx="1739900" cy="658813"/>
            </p14:xfrm>
          </p:contentPart>
        </mc:Choice>
        <mc:Fallback>
          <p:pic>
            <p:nvPicPr>
              <p:cNvPr id="12304" name="Ink 22">
                <a:extLst>
                  <a:ext uri="{FF2B5EF4-FFF2-40B4-BE49-F238E27FC236}">
                    <a16:creationId xmlns:a16="http://schemas.microsoft.com/office/drawing/2014/main" id="{BADDB546-6991-45B1-9EEE-496BE039EE12}"/>
                  </a:ext>
                </a:extLst>
              </p:cNvPr>
              <p:cNvPicPr>
                <a:picLocks noRot="1" noChangeAspect="1" noEditPoints="1" noChangeArrowheads="1" noChangeShapeType="1"/>
              </p:cNvPicPr>
              <p:nvPr/>
            </p:nvPicPr>
            <p:blipFill>
              <a:blip r:embed="rId28"/>
              <a:stretch>
                <a:fillRect/>
              </a:stretch>
            </p:blipFill>
            <p:spPr>
              <a:xfrm>
                <a:off x="5946646" y="5317981"/>
                <a:ext cx="1752138" cy="671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2305" name="Ink 23">
                <a:extLst>
                  <a:ext uri="{FF2B5EF4-FFF2-40B4-BE49-F238E27FC236}">
                    <a16:creationId xmlns:a16="http://schemas.microsoft.com/office/drawing/2014/main" id="{E5C6DC56-059A-4C42-9227-1D5F738BEA9E}"/>
                  </a:ext>
                </a:extLst>
              </p14:cNvPr>
              <p14:cNvContentPartPr>
                <a14:cpLocks xmlns:a14="http://schemas.microsoft.com/office/drawing/2010/main" noRot="1" noChangeAspect="1" noEditPoints="1" noChangeArrowheads="1" noChangeShapeType="1"/>
              </p14:cNvContentPartPr>
              <p14:nvPr/>
            </p14:nvContentPartPr>
            <p14:xfrm>
              <a:off x="4979988" y="6002338"/>
              <a:ext cx="1139825" cy="377825"/>
            </p14:xfrm>
          </p:contentPart>
        </mc:Choice>
        <mc:Fallback>
          <p:pic>
            <p:nvPicPr>
              <p:cNvPr id="12305" name="Ink 23">
                <a:extLst>
                  <a:ext uri="{FF2B5EF4-FFF2-40B4-BE49-F238E27FC236}">
                    <a16:creationId xmlns:a16="http://schemas.microsoft.com/office/drawing/2014/main" id="{E5C6DC56-059A-4C42-9227-1D5F738BEA9E}"/>
                  </a:ext>
                </a:extLst>
              </p:cNvPr>
              <p:cNvPicPr>
                <a:picLocks noRot="1" noChangeAspect="1" noEditPoints="1" noChangeArrowheads="1" noChangeShapeType="1"/>
              </p:cNvPicPr>
              <p:nvPr/>
            </p:nvPicPr>
            <p:blipFill>
              <a:blip r:embed="rId30"/>
              <a:stretch>
                <a:fillRect/>
              </a:stretch>
            </p:blipFill>
            <p:spPr>
              <a:xfrm>
                <a:off x="4973510" y="5995867"/>
                <a:ext cx="1152062" cy="390048"/>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2306" name="Ink 24">
                <a:extLst>
                  <a:ext uri="{FF2B5EF4-FFF2-40B4-BE49-F238E27FC236}">
                    <a16:creationId xmlns:a16="http://schemas.microsoft.com/office/drawing/2014/main" id="{31C32AF7-53B4-453E-9582-6B7B6AEDA79A}"/>
                  </a:ext>
                </a:extLst>
              </p14:cNvPr>
              <p14:cNvContentPartPr>
                <a14:cpLocks xmlns:a14="http://schemas.microsoft.com/office/drawing/2010/main" noRot="1" noChangeAspect="1" noEditPoints="1" noChangeArrowheads="1" noChangeShapeType="1"/>
              </p14:cNvContentPartPr>
              <p14:nvPr/>
            </p14:nvContentPartPr>
            <p14:xfrm>
              <a:off x="6337300" y="6078538"/>
              <a:ext cx="188913" cy="346075"/>
            </p14:xfrm>
          </p:contentPart>
        </mc:Choice>
        <mc:Fallback>
          <p:pic>
            <p:nvPicPr>
              <p:cNvPr id="12306" name="Ink 24">
                <a:extLst>
                  <a:ext uri="{FF2B5EF4-FFF2-40B4-BE49-F238E27FC236}">
                    <a16:creationId xmlns:a16="http://schemas.microsoft.com/office/drawing/2014/main" id="{31C32AF7-53B4-453E-9582-6B7B6AEDA79A}"/>
                  </a:ext>
                </a:extLst>
              </p:cNvPr>
              <p:cNvPicPr>
                <a:picLocks noRot="1" noChangeAspect="1" noEditPoints="1" noChangeArrowheads="1" noChangeShapeType="1"/>
              </p:cNvPicPr>
              <p:nvPr/>
            </p:nvPicPr>
            <p:blipFill>
              <a:blip r:embed="rId32"/>
              <a:stretch>
                <a:fillRect/>
              </a:stretch>
            </p:blipFill>
            <p:spPr>
              <a:xfrm>
                <a:off x="6330761" y="6072049"/>
                <a:ext cx="201265" cy="358332"/>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2307" name="Ink 25">
                <a:extLst>
                  <a:ext uri="{FF2B5EF4-FFF2-40B4-BE49-F238E27FC236}">
                    <a16:creationId xmlns:a16="http://schemas.microsoft.com/office/drawing/2014/main" id="{4FF9FCA8-84EC-4A83-9320-73C45255F89E}"/>
                  </a:ext>
                </a:extLst>
              </p14:cNvPr>
              <p14:cNvContentPartPr>
                <a14:cpLocks xmlns:a14="http://schemas.microsoft.com/office/drawing/2010/main" noRot="1" noChangeAspect="1" noEditPoints="1" noChangeArrowheads="1" noChangeShapeType="1"/>
              </p14:cNvContentPartPr>
              <p14:nvPr/>
            </p14:nvContentPartPr>
            <p14:xfrm>
              <a:off x="7034213" y="6088063"/>
              <a:ext cx="341312" cy="407987"/>
            </p14:xfrm>
          </p:contentPart>
        </mc:Choice>
        <mc:Fallback>
          <p:pic>
            <p:nvPicPr>
              <p:cNvPr id="12307" name="Ink 25">
                <a:extLst>
                  <a:ext uri="{FF2B5EF4-FFF2-40B4-BE49-F238E27FC236}">
                    <a16:creationId xmlns:a16="http://schemas.microsoft.com/office/drawing/2014/main" id="{4FF9FCA8-84EC-4A83-9320-73C45255F89E}"/>
                  </a:ext>
                </a:extLst>
              </p:cNvPr>
              <p:cNvPicPr>
                <a:picLocks noRot="1" noChangeAspect="1" noEditPoints="1" noChangeArrowheads="1" noChangeShapeType="1"/>
              </p:cNvPicPr>
              <p:nvPr/>
            </p:nvPicPr>
            <p:blipFill>
              <a:blip r:embed="rId34"/>
              <a:stretch>
                <a:fillRect/>
              </a:stretch>
            </p:blipFill>
            <p:spPr>
              <a:xfrm>
                <a:off x="7027726" y="6081593"/>
                <a:ext cx="353566" cy="420209"/>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2308" name="Ink 26">
                <a:extLst>
                  <a:ext uri="{FF2B5EF4-FFF2-40B4-BE49-F238E27FC236}">
                    <a16:creationId xmlns:a16="http://schemas.microsoft.com/office/drawing/2014/main" id="{53E5BDD1-343B-48D0-A31A-65E2830013FF}"/>
                  </a:ext>
                </a:extLst>
              </p14:cNvPr>
              <p14:cNvContentPartPr>
                <a14:cpLocks xmlns:a14="http://schemas.microsoft.com/office/drawing/2010/main" noRot="1" noChangeAspect="1" noEditPoints="1" noChangeArrowheads="1" noChangeShapeType="1"/>
              </p14:cNvContentPartPr>
              <p14:nvPr/>
            </p14:nvContentPartPr>
            <p14:xfrm>
              <a:off x="7672388" y="6030913"/>
              <a:ext cx="150812" cy="244475"/>
            </p14:xfrm>
          </p:contentPart>
        </mc:Choice>
        <mc:Fallback>
          <p:pic>
            <p:nvPicPr>
              <p:cNvPr id="12308" name="Ink 26">
                <a:extLst>
                  <a:ext uri="{FF2B5EF4-FFF2-40B4-BE49-F238E27FC236}">
                    <a16:creationId xmlns:a16="http://schemas.microsoft.com/office/drawing/2014/main" id="{53E5BDD1-343B-48D0-A31A-65E2830013FF}"/>
                  </a:ext>
                </a:extLst>
              </p:cNvPr>
              <p:cNvPicPr>
                <a:picLocks noRot="1" noChangeAspect="1" noEditPoints="1" noChangeArrowheads="1" noChangeShapeType="1"/>
              </p:cNvPicPr>
              <p:nvPr/>
            </p:nvPicPr>
            <p:blipFill>
              <a:blip r:embed="rId36"/>
              <a:stretch>
                <a:fillRect/>
              </a:stretch>
            </p:blipFill>
            <p:spPr>
              <a:xfrm>
                <a:off x="7665970" y="6024413"/>
                <a:ext cx="162934" cy="256753"/>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2309" name="Ink 31">
                <a:extLst>
                  <a:ext uri="{FF2B5EF4-FFF2-40B4-BE49-F238E27FC236}">
                    <a16:creationId xmlns:a16="http://schemas.microsoft.com/office/drawing/2014/main" id="{0E45557D-4FFC-4CDF-9064-70D857F3B9ED}"/>
                  </a:ext>
                </a:extLst>
              </p14:cNvPr>
              <p14:cNvContentPartPr>
                <a14:cpLocks xmlns:a14="http://schemas.microsoft.com/office/drawing/2010/main" noRot="1" noChangeAspect="1" noEditPoints="1" noChangeArrowheads="1" noChangeShapeType="1"/>
              </p14:cNvContentPartPr>
              <p14:nvPr/>
            </p14:nvContentPartPr>
            <p14:xfrm>
              <a:off x="4625975" y="4464050"/>
              <a:ext cx="4441825" cy="503238"/>
            </p14:xfrm>
          </p:contentPart>
        </mc:Choice>
        <mc:Fallback>
          <p:pic>
            <p:nvPicPr>
              <p:cNvPr id="12309" name="Ink 31">
                <a:extLst>
                  <a:ext uri="{FF2B5EF4-FFF2-40B4-BE49-F238E27FC236}">
                    <a16:creationId xmlns:a16="http://schemas.microsoft.com/office/drawing/2014/main" id="{0E45557D-4FFC-4CDF-9064-70D857F3B9ED}"/>
                  </a:ext>
                </a:extLst>
              </p:cNvPr>
              <p:cNvPicPr>
                <a:picLocks noRot="1" noChangeAspect="1" noEditPoints="1" noChangeArrowheads="1" noChangeShapeType="1"/>
              </p:cNvPicPr>
              <p:nvPr/>
            </p:nvPicPr>
            <p:blipFill>
              <a:blip r:embed="rId38"/>
              <a:stretch>
                <a:fillRect/>
              </a:stretch>
            </p:blipFill>
            <p:spPr>
              <a:xfrm>
                <a:off x="4619495" y="4457557"/>
                <a:ext cx="4454064" cy="515503"/>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2310" name="Ink 33">
                <a:extLst>
                  <a:ext uri="{FF2B5EF4-FFF2-40B4-BE49-F238E27FC236}">
                    <a16:creationId xmlns:a16="http://schemas.microsoft.com/office/drawing/2014/main" id="{CA066501-D68D-48C9-A196-C255096B3544}"/>
                  </a:ext>
                </a:extLst>
              </p14:cNvPr>
              <p14:cNvContentPartPr>
                <a14:cpLocks xmlns:a14="http://schemas.microsoft.com/office/drawing/2010/main" noRot="1" noChangeAspect="1" noEditPoints="1" noChangeArrowheads="1" noChangeShapeType="1"/>
              </p14:cNvContentPartPr>
              <p14:nvPr/>
            </p14:nvContentPartPr>
            <p14:xfrm>
              <a:off x="8043863" y="5122863"/>
              <a:ext cx="360362" cy="207962"/>
            </p14:xfrm>
          </p:contentPart>
        </mc:Choice>
        <mc:Fallback>
          <p:pic>
            <p:nvPicPr>
              <p:cNvPr id="12310" name="Ink 33">
                <a:extLst>
                  <a:ext uri="{FF2B5EF4-FFF2-40B4-BE49-F238E27FC236}">
                    <a16:creationId xmlns:a16="http://schemas.microsoft.com/office/drawing/2014/main" id="{CA066501-D68D-48C9-A196-C255096B3544}"/>
                  </a:ext>
                </a:extLst>
              </p:cNvPr>
              <p:cNvPicPr>
                <a:picLocks noRot="1" noChangeAspect="1" noEditPoints="1" noChangeArrowheads="1" noChangeShapeType="1"/>
              </p:cNvPicPr>
              <p:nvPr/>
            </p:nvPicPr>
            <p:blipFill>
              <a:blip r:embed="rId40"/>
              <a:stretch>
                <a:fillRect/>
              </a:stretch>
            </p:blipFill>
            <p:spPr>
              <a:xfrm>
                <a:off x="8037383" y="5116409"/>
                <a:ext cx="372602" cy="220153"/>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2311" name="Ink 41">
                <a:extLst>
                  <a:ext uri="{FF2B5EF4-FFF2-40B4-BE49-F238E27FC236}">
                    <a16:creationId xmlns:a16="http://schemas.microsoft.com/office/drawing/2014/main" id="{D7D9D364-C0A1-4B88-820B-A8089EF6C566}"/>
                  </a:ext>
                </a:extLst>
              </p14:cNvPr>
              <p14:cNvContentPartPr>
                <a14:cpLocks xmlns:a14="http://schemas.microsoft.com/office/drawing/2010/main" noRot="1" noChangeAspect="1" noEditPoints="1" noChangeArrowheads="1" noChangeShapeType="1"/>
              </p14:cNvContentPartPr>
              <p14:nvPr/>
            </p14:nvContentPartPr>
            <p14:xfrm>
              <a:off x="8115300" y="5400675"/>
              <a:ext cx="234950" cy="255588"/>
            </p14:xfrm>
          </p:contentPart>
        </mc:Choice>
        <mc:Fallback>
          <p:pic>
            <p:nvPicPr>
              <p:cNvPr id="12311" name="Ink 41">
                <a:extLst>
                  <a:ext uri="{FF2B5EF4-FFF2-40B4-BE49-F238E27FC236}">
                    <a16:creationId xmlns:a16="http://schemas.microsoft.com/office/drawing/2014/main" id="{D7D9D364-C0A1-4B88-820B-A8089EF6C566}"/>
                  </a:ext>
                </a:extLst>
              </p:cNvPr>
              <p:cNvPicPr>
                <a:picLocks noRot="1" noChangeAspect="1" noEditPoints="1" noChangeArrowheads="1" noChangeShapeType="1"/>
              </p:cNvPicPr>
              <p:nvPr/>
            </p:nvPicPr>
            <p:blipFill>
              <a:blip r:embed="rId42"/>
              <a:stretch>
                <a:fillRect/>
              </a:stretch>
            </p:blipFill>
            <p:spPr>
              <a:xfrm>
                <a:off x="8108814" y="5394195"/>
                <a:ext cx="247202" cy="267827"/>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2312" name="Ink 42">
                <a:extLst>
                  <a:ext uri="{FF2B5EF4-FFF2-40B4-BE49-F238E27FC236}">
                    <a16:creationId xmlns:a16="http://schemas.microsoft.com/office/drawing/2014/main" id="{95935AED-9AA7-4748-B100-BF2F43B70F72}"/>
                  </a:ext>
                </a:extLst>
              </p14:cNvPr>
              <p14:cNvContentPartPr>
                <a14:cpLocks xmlns:a14="http://schemas.microsoft.com/office/drawing/2010/main" noRot="1" noChangeAspect="1" noEditPoints="1" noChangeArrowheads="1" noChangeShapeType="1"/>
              </p14:cNvContentPartPr>
              <p14:nvPr/>
            </p14:nvContentPartPr>
            <p14:xfrm>
              <a:off x="8550275" y="5156200"/>
              <a:ext cx="204788" cy="222250"/>
            </p14:xfrm>
          </p:contentPart>
        </mc:Choice>
        <mc:Fallback>
          <p:pic>
            <p:nvPicPr>
              <p:cNvPr id="12312" name="Ink 42">
                <a:extLst>
                  <a:ext uri="{FF2B5EF4-FFF2-40B4-BE49-F238E27FC236}">
                    <a16:creationId xmlns:a16="http://schemas.microsoft.com/office/drawing/2014/main" id="{95935AED-9AA7-4748-B100-BF2F43B70F72}"/>
                  </a:ext>
                </a:extLst>
              </p:cNvPr>
              <p:cNvPicPr>
                <a:picLocks noRot="1" noChangeAspect="1" noEditPoints="1" noChangeArrowheads="1" noChangeShapeType="1"/>
              </p:cNvPicPr>
              <p:nvPr/>
            </p:nvPicPr>
            <p:blipFill>
              <a:blip r:embed="rId44"/>
              <a:stretch>
                <a:fillRect/>
              </a:stretch>
            </p:blipFill>
            <p:spPr>
              <a:xfrm>
                <a:off x="8543797" y="5149706"/>
                <a:ext cx="217025" cy="234517"/>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2313" name="Ink 45">
                <a:extLst>
                  <a:ext uri="{FF2B5EF4-FFF2-40B4-BE49-F238E27FC236}">
                    <a16:creationId xmlns:a16="http://schemas.microsoft.com/office/drawing/2014/main" id="{1A73821C-2831-403E-8A9C-997C99A70363}"/>
                  </a:ext>
                </a:extLst>
              </p14:cNvPr>
              <p14:cNvContentPartPr>
                <a14:cpLocks xmlns:a14="http://schemas.microsoft.com/office/drawing/2010/main" noRot="1" noChangeAspect="1" noEditPoints="1" noChangeArrowheads="1" noChangeShapeType="1"/>
              </p14:cNvContentPartPr>
              <p14:nvPr/>
            </p14:nvContentPartPr>
            <p14:xfrm>
              <a:off x="6173788" y="3363913"/>
              <a:ext cx="676275" cy="207962"/>
            </p14:xfrm>
          </p:contentPart>
        </mc:Choice>
        <mc:Fallback>
          <p:pic>
            <p:nvPicPr>
              <p:cNvPr id="12313" name="Ink 45">
                <a:extLst>
                  <a:ext uri="{FF2B5EF4-FFF2-40B4-BE49-F238E27FC236}">
                    <a16:creationId xmlns:a16="http://schemas.microsoft.com/office/drawing/2014/main" id="{1A73821C-2831-403E-8A9C-997C99A70363}"/>
                  </a:ext>
                </a:extLst>
              </p:cNvPr>
              <p:cNvPicPr>
                <a:picLocks noRot="1" noChangeAspect="1" noEditPoints="1" noChangeArrowheads="1" noChangeShapeType="1"/>
              </p:cNvPicPr>
              <p:nvPr/>
            </p:nvPicPr>
            <p:blipFill>
              <a:blip r:embed="rId46"/>
              <a:stretch>
                <a:fillRect/>
              </a:stretch>
            </p:blipFill>
            <p:spPr>
              <a:xfrm>
                <a:off x="6164425" y="3354510"/>
                <a:ext cx="695000" cy="226769"/>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2314" name="Ink 46">
                <a:extLst>
                  <a:ext uri="{FF2B5EF4-FFF2-40B4-BE49-F238E27FC236}">
                    <a16:creationId xmlns:a16="http://schemas.microsoft.com/office/drawing/2014/main" id="{0B524049-47A1-4B6D-A435-CDCD0248AA68}"/>
                  </a:ext>
                </a:extLst>
              </p14:cNvPr>
              <p14:cNvContentPartPr>
                <a14:cpLocks xmlns:a14="http://schemas.microsoft.com/office/drawing/2010/main" noRot="1" noChangeAspect="1" noEditPoints="1" noChangeArrowheads="1" noChangeShapeType="1"/>
              </p14:cNvContentPartPr>
              <p14:nvPr/>
            </p14:nvContentPartPr>
            <p14:xfrm>
              <a:off x="8602663" y="3438525"/>
              <a:ext cx="255587" cy="149225"/>
            </p14:xfrm>
          </p:contentPart>
        </mc:Choice>
        <mc:Fallback>
          <p:pic>
            <p:nvPicPr>
              <p:cNvPr id="12314" name="Ink 46">
                <a:extLst>
                  <a:ext uri="{FF2B5EF4-FFF2-40B4-BE49-F238E27FC236}">
                    <a16:creationId xmlns:a16="http://schemas.microsoft.com/office/drawing/2014/main" id="{0B524049-47A1-4B6D-A435-CDCD0248AA68}"/>
                  </a:ext>
                </a:extLst>
              </p:cNvPr>
              <p:cNvPicPr>
                <a:picLocks noRot="1" noChangeAspect="1" noEditPoints="1" noChangeArrowheads="1" noChangeShapeType="1"/>
              </p:cNvPicPr>
              <p:nvPr/>
            </p:nvPicPr>
            <p:blipFill>
              <a:blip r:embed="rId48"/>
              <a:stretch>
                <a:fillRect/>
              </a:stretch>
            </p:blipFill>
            <p:spPr>
              <a:xfrm>
                <a:off x="8593330" y="3429085"/>
                <a:ext cx="274253" cy="168105"/>
              </a:xfrm>
              <a:prstGeom prst="rect">
                <a:avLst/>
              </a:prstGeom>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4" name="Foliennummernplatzhalter 5">
            <a:extLst>
              <a:ext uri="{FF2B5EF4-FFF2-40B4-BE49-F238E27FC236}">
                <a16:creationId xmlns:a16="http://schemas.microsoft.com/office/drawing/2014/main" id="{BE12238A-9180-4EA3-A9D4-2AB8E95BC5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216ECDD3-2E87-4A92-916E-55B90E7B61C5}" type="slidenum">
              <a:rPr lang="de-DE" altLang="de-DE" sz="1400"/>
              <a:pPr eaLnBrk="1" hangingPunct="1"/>
              <a:t>13</a:t>
            </a:fld>
            <a:endParaRPr lang="de-DE" altLang="de-DE" sz="1400"/>
          </a:p>
        </p:txBody>
      </p:sp>
      <p:sp>
        <p:nvSpPr>
          <p:cNvPr id="13325" name="Rectangle 2">
            <a:extLst>
              <a:ext uri="{FF2B5EF4-FFF2-40B4-BE49-F238E27FC236}">
                <a16:creationId xmlns:a16="http://schemas.microsoft.com/office/drawing/2014/main" id="{FADD8FBD-1283-4E71-9A72-B9C85C25ED1E}"/>
              </a:ext>
            </a:extLst>
          </p:cNvPr>
          <p:cNvSpPr>
            <a:spLocks noGrp="1" noChangeArrowheads="1"/>
          </p:cNvSpPr>
          <p:nvPr>
            <p:ph type="ctrTitle"/>
          </p:nvPr>
        </p:nvSpPr>
        <p:spPr>
          <a:xfrm>
            <a:off x="611188" y="404813"/>
            <a:ext cx="2520950" cy="1152525"/>
          </a:xfrm>
        </p:spPr>
        <p:txBody>
          <a:bodyPr/>
          <a:lstStyle/>
          <a:p>
            <a:pPr eaLnBrk="1" hangingPunct="1"/>
            <a:r>
              <a:rPr lang="de-DE" altLang="de-DE" sz="7200">
                <a:solidFill>
                  <a:schemeClr val="tx1"/>
                </a:solidFill>
              </a:rPr>
              <a:t>EAN</a:t>
            </a:r>
            <a:endParaRPr lang="de-DE" altLang="de-DE" sz="4000">
              <a:solidFill>
                <a:schemeClr val="tx1"/>
              </a:solidFill>
            </a:endParaRPr>
          </a:p>
        </p:txBody>
      </p:sp>
      <p:sp>
        <p:nvSpPr>
          <p:cNvPr id="13326" name="Text Box 3">
            <a:extLst>
              <a:ext uri="{FF2B5EF4-FFF2-40B4-BE49-F238E27FC236}">
                <a16:creationId xmlns:a16="http://schemas.microsoft.com/office/drawing/2014/main" id="{31AA539A-AE18-4A46-AE34-862C9FB43A8E}"/>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13327" name="Text Box 4">
            <a:extLst>
              <a:ext uri="{FF2B5EF4-FFF2-40B4-BE49-F238E27FC236}">
                <a16:creationId xmlns:a16="http://schemas.microsoft.com/office/drawing/2014/main" id="{CD7E0A0A-74CC-4507-A049-11A3807811F4}"/>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2013 http://www.leuphana.de/matheomnibus</a:t>
            </a:r>
          </a:p>
        </p:txBody>
      </p:sp>
      <p:sp>
        <p:nvSpPr>
          <p:cNvPr id="13328" name="Text Box 10">
            <a:extLst>
              <a:ext uri="{FF2B5EF4-FFF2-40B4-BE49-F238E27FC236}">
                <a16:creationId xmlns:a16="http://schemas.microsoft.com/office/drawing/2014/main" id="{855EEB71-746E-4EE8-ADF3-353AB06A47DC}"/>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pic>
        <p:nvPicPr>
          <p:cNvPr id="13329" name="Picture 44">
            <a:extLst>
              <a:ext uri="{FF2B5EF4-FFF2-40B4-BE49-F238E27FC236}">
                <a16:creationId xmlns:a16="http://schemas.microsoft.com/office/drawing/2014/main" id="{A91CF101-491E-43A7-8692-85A43F8BE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341438"/>
            <a:ext cx="48387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330" name="Text Box 45">
            <a:extLst>
              <a:ext uri="{FF2B5EF4-FFF2-40B4-BE49-F238E27FC236}">
                <a16:creationId xmlns:a16="http://schemas.microsoft.com/office/drawing/2014/main" id="{A71987A1-8CCE-4823-B792-7E4F5A0F2D51}"/>
              </a:ext>
            </a:extLst>
          </p:cNvPr>
          <p:cNvSpPr txBox="1">
            <a:spLocks noChangeArrowheads="1"/>
          </p:cNvSpPr>
          <p:nvPr/>
        </p:nvSpPr>
        <p:spPr bwMode="auto">
          <a:xfrm>
            <a:off x="3276600" y="692150"/>
            <a:ext cx="39449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2800"/>
              <a:t>4 0 0 3 2 7 3 1 0 3 8 6 3</a:t>
            </a:r>
          </a:p>
        </p:txBody>
      </p:sp>
      <p:pic>
        <p:nvPicPr>
          <p:cNvPr id="13331" name="Picture 46">
            <a:extLst>
              <a:ext uri="{FF2B5EF4-FFF2-40B4-BE49-F238E27FC236}">
                <a16:creationId xmlns:a16="http://schemas.microsoft.com/office/drawing/2014/main" id="{2EE5BC93-D68A-4E5A-8FCD-0E06A08FC8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628775"/>
            <a:ext cx="6767512"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332" name="Text Box 47">
            <a:extLst>
              <a:ext uri="{FF2B5EF4-FFF2-40B4-BE49-F238E27FC236}">
                <a16:creationId xmlns:a16="http://schemas.microsoft.com/office/drawing/2014/main" id="{8C13A488-37D5-4B6D-AFC1-3F073B7F032A}"/>
              </a:ext>
            </a:extLst>
          </p:cNvPr>
          <p:cNvSpPr txBox="1">
            <a:spLocks noChangeArrowheads="1"/>
          </p:cNvSpPr>
          <p:nvPr/>
        </p:nvSpPr>
        <p:spPr bwMode="auto">
          <a:xfrm>
            <a:off x="250825" y="4652963"/>
            <a:ext cx="2881313" cy="133826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1800"/>
              <a:t>The leading digit is encoded by the sequence in the first column.</a:t>
            </a:r>
          </a:p>
          <a:p>
            <a:pPr eaLnBrk="1" hangingPunct="1">
              <a:spcBef>
                <a:spcPct val="50000"/>
              </a:spcBef>
            </a:pPr>
            <a:r>
              <a:rPr lang="de-DE" altLang="de-DE" sz="1800"/>
              <a:t>4 -&gt; ABA ABB</a:t>
            </a:r>
          </a:p>
        </p:txBody>
      </p:sp>
      <p:pic>
        <p:nvPicPr>
          <p:cNvPr id="13333" name="Picture 69" descr="F03_ean-code-tabelle-100-h5k4">
            <a:extLst>
              <a:ext uri="{FF2B5EF4-FFF2-40B4-BE49-F238E27FC236}">
                <a16:creationId xmlns:a16="http://schemas.microsoft.com/office/drawing/2014/main" id="{8894C658-CAF0-44E9-B352-C759377EFC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3373438"/>
            <a:ext cx="5184775" cy="32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4" name="Textfeld 11">
            <a:extLst>
              <a:ext uri="{FF2B5EF4-FFF2-40B4-BE49-F238E27FC236}">
                <a16:creationId xmlns:a16="http://schemas.microsoft.com/office/drawing/2014/main" id="{F500A3E2-1187-41EA-8E54-397F068BDB15}"/>
              </a:ext>
            </a:extLst>
          </p:cNvPr>
          <p:cNvSpPr txBox="1">
            <a:spLocks noChangeArrowheads="1"/>
          </p:cNvSpPr>
          <p:nvPr/>
        </p:nvSpPr>
        <p:spPr bwMode="auto">
          <a:xfrm>
            <a:off x="0" y="3068638"/>
            <a:ext cx="5508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sz="2000"/>
              <a:t>0001101 0100111 0111101 0010011 ……</a:t>
            </a:r>
          </a:p>
        </p:txBody>
      </p:sp>
      <p:sp>
        <p:nvSpPr>
          <p:cNvPr id="13335" name="Textfeld 14">
            <a:extLst>
              <a:ext uri="{FF2B5EF4-FFF2-40B4-BE49-F238E27FC236}">
                <a16:creationId xmlns:a16="http://schemas.microsoft.com/office/drawing/2014/main" id="{B619CA71-E68D-4C47-9AC1-0DABE09ABBF1}"/>
              </a:ext>
            </a:extLst>
          </p:cNvPr>
          <p:cNvSpPr txBox="1">
            <a:spLocks noChangeArrowheads="1"/>
          </p:cNvSpPr>
          <p:nvPr/>
        </p:nvSpPr>
        <p:spPr bwMode="auto">
          <a:xfrm>
            <a:off x="5219700" y="29972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sz="2000"/>
              <a:t>parity 1</a:t>
            </a:r>
          </a:p>
        </p:txBody>
      </p:sp>
      <p:sp>
        <p:nvSpPr>
          <p:cNvPr id="13336" name="Textfeld 15">
            <a:extLst>
              <a:ext uri="{FF2B5EF4-FFF2-40B4-BE49-F238E27FC236}">
                <a16:creationId xmlns:a16="http://schemas.microsoft.com/office/drawing/2014/main" id="{E1029621-3F9A-4783-8659-E052B080F2DF}"/>
              </a:ext>
            </a:extLst>
          </p:cNvPr>
          <p:cNvSpPr txBox="1">
            <a:spLocks noChangeArrowheads="1"/>
          </p:cNvSpPr>
          <p:nvPr/>
        </p:nvSpPr>
        <p:spPr bwMode="auto">
          <a:xfrm>
            <a:off x="7596188" y="29972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sz="2000"/>
              <a:t>parity 0</a:t>
            </a:r>
          </a:p>
        </p:txBody>
      </p:sp>
      <p:sp>
        <p:nvSpPr>
          <p:cNvPr id="13337" name="Textfeld 16">
            <a:extLst>
              <a:ext uri="{FF2B5EF4-FFF2-40B4-BE49-F238E27FC236}">
                <a16:creationId xmlns:a16="http://schemas.microsoft.com/office/drawing/2014/main" id="{A4F277C1-4751-45E1-AF1F-826A02672FFE}"/>
              </a:ext>
            </a:extLst>
          </p:cNvPr>
          <p:cNvSpPr txBox="1">
            <a:spLocks noChangeArrowheads="1"/>
          </p:cNvSpPr>
          <p:nvPr/>
        </p:nvSpPr>
        <p:spPr bwMode="auto">
          <a:xfrm>
            <a:off x="250825" y="3573463"/>
            <a:ext cx="34083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sz="2000"/>
              <a:t>Using the parity the reading</a:t>
            </a:r>
            <a:br>
              <a:rPr lang="de-DE" altLang="de-DE" sz="2000"/>
            </a:br>
            <a:r>
              <a:rPr lang="de-DE" altLang="de-DE" sz="2000"/>
              <a:t>direction of the bar code </a:t>
            </a:r>
            <a:br>
              <a:rPr lang="de-DE" altLang="de-DE" sz="2000"/>
            </a:br>
            <a:r>
              <a:rPr lang="de-DE" altLang="de-DE" sz="2000"/>
              <a:t>is identifiable.</a:t>
            </a:r>
          </a:p>
        </p:txBody>
      </p:sp>
      <p:sp>
        <p:nvSpPr>
          <p:cNvPr id="13338" name="Textfeld 17">
            <a:extLst>
              <a:ext uri="{FF2B5EF4-FFF2-40B4-BE49-F238E27FC236}">
                <a16:creationId xmlns:a16="http://schemas.microsoft.com/office/drawing/2014/main" id="{9616750E-9EFB-4C01-9152-B70229996BD6}"/>
              </a:ext>
            </a:extLst>
          </p:cNvPr>
          <p:cNvSpPr txBox="1">
            <a:spLocks noChangeArrowheads="1"/>
          </p:cNvSpPr>
          <p:nvPr/>
        </p:nvSpPr>
        <p:spPr bwMode="auto">
          <a:xfrm>
            <a:off x="6372225" y="29972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sz="2000"/>
              <a:t>parity 0</a:t>
            </a:r>
          </a:p>
        </p:txBody>
      </p:sp>
      <mc:AlternateContent xmlns:mc="http://schemas.openxmlformats.org/markup-compatibility/2006">
        <mc:Choice xmlns:p14="http://schemas.microsoft.com/office/powerpoint/2010/main" Requires="p14">
          <p:contentPart p14:bwMode="auto" r:id="rId6">
            <p14:nvContentPartPr>
              <p14:cNvPr id="13314" name="Ink 5">
                <a:extLst>
                  <a:ext uri="{FF2B5EF4-FFF2-40B4-BE49-F238E27FC236}">
                    <a16:creationId xmlns:a16="http://schemas.microsoft.com/office/drawing/2014/main" id="{24C2B870-EDDC-455B-A180-29BF02EA4E09}"/>
                  </a:ext>
                </a:extLst>
              </p14:cNvPr>
              <p14:cNvContentPartPr>
                <a14:cpLocks xmlns:a14="http://schemas.microsoft.com/office/drawing/2010/main" noRot="1" noChangeAspect="1" noEditPoints="1" noChangeArrowheads="1" noChangeShapeType="1"/>
              </p14:cNvContentPartPr>
              <p14:nvPr/>
            </p14:nvContentPartPr>
            <p14:xfrm>
              <a:off x="50634900" y="5084763"/>
              <a:ext cx="0" cy="0"/>
            </p14:xfrm>
          </p:contentPart>
        </mc:Choice>
        <mc:Fallback>
          <p:pic>
            <p:nvPicPr>
              <p:cNvPr id="13314" name="Ink 5">
                <a:extLst>
                  <a:ext uri="{FF2B5EF4-FFF2-40B4-BE49-F238E27FC236}">
                    <a16:creationId xmlns:a16="http://schemas.microsoft.com/office/drawing/2014/main" id="{24C2B870-EDDC-455B-A180-29BF02EA4E09}"/>
                  </a:ext>
                </a:extLst>
              </p:cNvPr>
              <p:cNvPicPr>
                <a:picLocks noRot="1" noChangeAspect="1" noEditPoints="1" noChangeArrowheads="1" noChangeShapeType="1"/>
              </p:cNvPicPr>
              <p:nvPr/>
            </p:nvPicPr>
            <p:blipFill>
              <a:blip r:embed="rId7"/>
              <a:stretch>
                <a:fillRect/>
              </a:stretch>
            </p:blipFill>
            <p:spPr>
              <a:xfrm>
                <a:off x="50634900" y="50847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315" name="Ink 6">
                <a:extLst>
                  <a:ext uri="{FF2B5EF4-FFF2-40B4-BE49-F238E27FC236}">
                    <a16:creationId xmlns:a16="http://schemas.microsoft.com/office/drawing/2014/main" id="{4E5777E4-EE05-4194-865F-4294D6AE0F85}"/>
                  </a:ext>
                </a:extLst>
              </p14:cNvPr>
              <p14:cNvContentPartPr>
                <a14:cpLocks xmlns:a14="http://schemas.microsoft.com/office/drawing/2010/main" noRot="1" noChangeAspect="1" noEditPoints="1" noChangeArrowheads="1" noChangeShapeType="1"/>
              </p14:cNvContentPartPr>
              <p14:nvPr/>
            </p14:nvContentPartPr>
            <p14:xfrm>
              <a:off x="52681188" y="2225675"/>
              <a:ext cx="0" cy="0"/>
            </p14:xfrm>
          </p:contentPart>
        </mc:Choice>
        <mc:Fallback>
          <p:pic>
            <p:nvPicPr>
              <p:cNvPr id="13315" name="Ink 6">
                <a:extLst>
                  <a:ext uri="{FF2B5EF4-FFF2-40B4-BE49-F238E27FC236}">
                    <a16:creationId xmlns:a16="http://schemas.microsoft.com/office/drawing/2014/main" id="{4E5777E4-EE05-4194-865F-4294D6AE0F85}"/>
                  </a:ext>
                </a:extLst>
              </p:cNvPr>
              <p:cNvPicPr>
                <a:picLocks noRot="1" noChangeAspect="1" noEditPoints="1" noChangeArrowheads="1" noChangeShapeType="1"/>
              </p:cNvPicPr>
              <p:nvPr/>
            </p:nvPicPr>
            <p:blipFill>
              <a:blip r:embed="rId7"/>
              <a:stretch>
                <a:fillRect/>
              </a:stretch>
            </p:blipFill>
            <p:spPr>
              <a:xfrm>
                <a:off x="52681188" y="22256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316" name="Ink 7">
                <a:extLst>
                  <a:ext uri="{FF2B5EF4-FFF2-40B4-BE49-F238E27FC236}">
                    <a16:creationId xmlns:a16="http://schemas.microsoft.com/office/drawing/2014/main" id="{5DCEED25-4466-4B78-8F1E-EEE1F3D9B4F6}"/>
                  </a:ext>
                </a:extLst>
              </p14:cNvPr>
              <p14:cNvContentPartPr>
                <a14:cpLocks xmlns:a14="http://schemas.microsoft.com/office/drawing/2010/main" noRot="1" noChangeAspect="1" noEditPoints="1" noChangeArrowheads="1" noChangeShapeType="1"/>
              </p14:cNvContentPartPr>
              <p14:nvPr/>
            </p14:nvContentPartPr>
            <p14:xfrm>
              <a:off x="43283188" y="2679700"/>
              <a:ext cx="0" cy="0"/>
            </p14:xfrm>
          </p:contentPart>
        </mc:Choice>
        <mc:Fallback>
          <p:pic>
            <p:nvPicPr>
              <p:cNvPr id="13316" name="Ink 7">
                <a:extLst>
                  <a:ext uri="{FF2B5EF4-FFF2-40B4-BE49-F238E27FC236}">
                    <a16:creationId xmlns:a16="http://schemas.microsoft.com/office/drawing/2014/main" id="{5DCEED25-4466-4B78-8F1E-EEE1F3D9B4F6}"/>
                  </a:ext>
                </a:extLst>
              </p:cNvPr>
              <p:cNvPicPr>
                <a:picLocks noRot="1" noChangeAspect="1" noEditPoints="1" noChangeArrowheads="1" noChangeShapeType="1"/>
              </p:cNvPicPr>
              <p:nvPr/>
            </p:nvPicPr>
            <p:blipFill>
              <a:blip r:embed="rId7"/>
              <a:stretch>
                <a:fillRect/>
              </a:stretch>
            </p:blipFill>
            <p:spPr>
              <a:xfrm>
                <a:off x="43283188" y="2679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317" name="Ink 8">
                <a:extLst>
                  <a:ext uri="{FF2B5EF4-FFF2-40B4-BE49-F238E27FC236}">
                    <a16:creationId xmlns:a16="http://schemas.microsoft.com/office/drawing/2014/main" id="{681DB5CE-EA65-4B78-BDEF-B11A81AAC35C}"/>
                  </a:ext>
                </a:extLst>
              </p14:cNvPr>
              <p14:cNvContentPartPr>
                <a14:cpLocks xmlns:a14="http://schemas.microsoft.com/office/drawing/2010/main" noRot="1" noChangeAspect="1" noEditPoints="1" noChangeArrowheads="1" noChangeShapeType="1"/>
              </p14:cNvContentPartPr>
              <p14:nvPr/>
            </p14:nvContentPartPr>
            <p14:xfrm>
              <a:off x="35450463" y="-273050"/>
              <a:ext cx="0" cy="0"/>
            </p14:xfrm>
          </p:contentPart>
        </mc:Choice>
        <mc:Fallback>
          <p:pic>
            <p:nvPicPr>
              <p:cNvPr id="13317" name="Ink 8">
                <a:extLst>
                  <a:ext uri="{FF2B5EF4-FFF2-40B4-BE49-F238E27FC236}">
                    <a16:creationId xmlns:a16="http://schemas.microsoft.com/office/drawing/2014/main" id="{681DB5CE-EA65-4B78-BDEF-B11A81AAC35C}"/>
                  </a:ext>
                </a:extLst>
              </p:cNvPr>
              <p:cNvPicPr>
                <a:picLocks noRot="1" noChangeAspect="1" noEditPoints="1" noChangeArrowheads="1" noChangeShapeType="1"/>
              </p:cNvPicPr>
              <p:nvPr/>
            </p:nvPicPr>
            <p:blipFill>
              <a:blip r:embed="rId7"/>
              <a:stretch>
                <a:fillRect/>
              </a:stretch>
            </p:blipFill>
            <p:spPr>
              <a:xfrm>
                <a:off x="35450463" y="-2730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318" name="Ink 9">
                <a:extLst>
                  <a:ext uri="{FF2B5EF4-FFF2-40B4-BE49-F238E27FC236}">
                    <a16:creationId xmlns:a16="http://schemas.microsoft.com/office/drawing/2014/main" id="{E5127177-031E-46E8-A73A-07F42C01772C}"/>
                  </a:ext>
                </a:extLst>
              </p14:cNvPr>
              <p14:cNvContentPartPr>
                <a14:cpLocks xmlns:a14="http://schemas.microsoft.com/office/drawing/2010/main" noRot="1" noChangeAspect="1" noEditPoints="1" noChangeArrowheads="1" noChangeShapeType="1"/>
              </p14:cNvContentPartPr>
              <p14:nvPr/>
            </p14:nvContentPartPr>
            <p14:xfrm>
              <a:off x="36412488" y="8450263"/>
              <a:ext cx="0" cy="0"/>
            </p14:xfrm>
          </p:contentPart>
        </mc:Choice>
        <mc:Fallback>
          <p:pic>
            <p:nvPicPr>
              <p:cNvPr id="13318" name="Ink 9">
                <a:extLst>
                  <a:ext uri="{FF2B5EF4-FFF2-40B4-BE49-F238E27FC236}">
                    <a16:creationId xmlns:a16="http://schemas.microsoft.com/office/drawing/2014/main" id="{E5127177-031E-46E8-A73A-07F42C01772C}"/>
                  </a:ext>
                </a:extLst>
              </p:cNvPr>
              <p:cNvPicPr>
                <a:picLocks noRot="1" noChangeAspect="1" noEditPoints="1" noChangeArrowheads="1" noChangeShapeType="1"/>
              </p:cNvPicPr>
              <p:nvPr/>
            </p:nvPicPr>
            <p:blipFill>
              <a:blip r:embed="rId7"/>
              <a:stretch>
                <a:fillRect/>
              </a:stretch>
            </p:blipFill>
            <p:spPr>
              <a:xfrm>
                <a:off x="36412488" y="84502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319" name="Ink 12">
                <a:extLst>
                  <a:ext uri="{FF2B5EF4-FFF2-40B4-BE49-F238E27FC236}">
                    <a16:creationId xmlns:a16="http://schemas.microsoft.com/office/drawing/2014/main" id="{E9856CAE-AA16-44FE-8328-CE6E7AAFD4DA}"/>
                  </a:ext>
                </a:extLst>
              </p14:cNvPr>
              <p14:cNvContentPartPr>
                <a14:cpLocks xmlns:a14="http://schemas.microsoft.com/office/drawing/2010/main" noRot="1" noChangeAspect="1" noEditPoints="1" noChangeArrowheads="1" noChangeShapeType="1"/>
              </p14:cNvContentPartPr>
              <p14:nvPr/>
            </p14:nvContentPartPr>
            <p14:xfrm>
              <a:off x="36334700" y="35975925"/>
              <a:ext cx="0" cy="0"/>
            </p14:xfrm>
          </p:contentPart>
        </mc:Choice>
        <mc:Fallback>
          <p:pic>
            <p:nvPicPr>
              <p:cNvPr id="13319" name="Ink 12">
                <a:extLst>
                  <a:ext uri="{FF2B5EF4-FFF2-40B4-BE49-F238E27FC236}">
                    <a16:creationId xmlns:a16="http://schemas.microsoft.com/office/drawing/2014/main" id="{E9856CAE-AA16-44FE-8328-CE6E7AAFD4DA}"/>
                  </a:ext>
                </a:extLst>
              </p:cNvPr>
              <p:cNvPicPr>
                <a:picLocks noRot="1" noChangeAspect="1" noEditPoints="1" noChangeArrowheads="1" noChangeShapeType="1"/>
              </p:cNvPicPr>
              <p:nvPr/>
            </p:nvPicPr>
            <p:blipFill>
              <a:blip r:embed="rId13"/>
              <a:stretch>
                <a:fillRect/>
              </a:stretch>
            </p:blipFill>
            <p:spPr>
              <a:xfrm>
                <a:off x="36334700" y="359759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320" name="Ink 13">
                <a:extLst>
                  <a:ext uri="{FF2B5EF4-FFF2-40B4-BE49-F238E27FC236}">
                    <a16:creationId xmlns:a16="http://schemas.microsoft.com/office/drawing/2014/main" id="{20915BD2-DEF0-4810-A983-24444F35A133}"/>
                  </a:ext>
                </a:extLst>
              </p14:cNvPr>
              <p14:cNvContentPartPr>
                <a14:cpLocks xmlns:a14="http://schemas.microsoft.com/office/drawing/2010/main" noRot="1" noChangeAspect="1" noEditPoints="1" noChangeArrowheads="1" noChangeShapeType="1"/>
              </p14:cNvContentPartPr>
              <p14:nvPr/>
            </p14:nvContentPartPr>
            <p14:xfrm>
              <a:off x="36515675" y="36964938"/>
              <a:ext cx="0" cy="0"/>
            </p14:xfrm>
          </p:contentPart>
        </mc:Choice>
        <mc:Fallback>
          <p:pic>
            <p:nvPicPr>
              <p:cNvPr id="13320" name="Ink 13">
                <a:extLst>
                  <a:ext uri="{FF2B5EF4-FFF2-40B4-BE49-F238E27FC236}">
                    <a16:creationId xmlns:a16="http://schemas.microsoft.com/office/drawing/2014/main" id="{20915BD2-DEF0-4810-A983-24444F35A133}"/>
                  </a:ext>
                </a:extLst>
              </p:cNvPr>
              <p:cNvPicPr>
                <a:picLocks noRot="1" noChangeAspect="1" noEditPoints="1" noChangeArrowheads="1" noChangeShapeType="1"/>
              </p:cNvPicPr>
              <p:nvPr/>
            </p:nvPicPr>
            <p:blipFill>
              <a:blip r:embed="rId13"/>
              <a:stretch>
                <a:fillRect/>
              </a:stretch>
            </p:blipFill>
            <p:spPr>
              <a:xfrm>
                <a:off x="36515675" y="3696493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321" name="Ink 49">
                <a:extLst>
                  <a:ext uri="{FF2B5EF4-FFF2-40B4-BE49-F238E27FC236}">
                    <a16:creationId xmlns:a16="http://schemas.microsoft.com/office/drawing/2014/main" id="{3DF40952-B03E-4AE8-89B4-1F1C70F72544}"/>
                  </a:ext>
                </a:extLst>
              </p14:cNvPr>
              <p14:cNvContentPartPr>
                <a14:cpLocks xmlns:a14="http://schemas.microsoft.com/office/drawing/2010/main" noRot="1" noChangeAspect="1" noEditPoints="1" noChangeArrowheads="1" noChangeShapeType="1"/>
              </p14:cNvContentPartPr>
              <p14:nvPr/>
            </p14:nvContentPartPr>
            <p14:xfrm>
              <a:off x="3132138" y="4941888"/>
              <a:ext cx="455612" cy="155575"/>
            </p14:xfrm>
          </p:contentPart>
        </mc:Choice>
        <mc:Fallback>
          <p:pic>
            <p:nvPicPr>
              <p:cNvPr id="13321" name="Ink 49">
                <a:extLst>
                  <a:ext uri="{FF2B5EF4-FFF2-40B4-BE49-F238E27FC236}">
                    <a16:creationId xmlns:a16="http://schemas.microsoft.com/office/drawing/2014/main" id="{3DF40952-B03E-4AE8-89B4-1F1C70F72544}"/>
                  </a:ext>
                </a:extLst>
              </p:cNvPr>
              <p:cNvPicPr>
                <a:picLocks noRot="1" noChangeAspect="1" noEditPoints="1" noChangeArrowheads="1" noChangeShapeType="1"/>
              </p:cNvPicPr>
              <p:nvPr/>
            </p:nvPicPr>
            <p:blipFill>
              <a:blip r:embed="rId16"/>
              <a:stretch>
                <a:fillRect/>
              </a:stretch>
            </p:blipFill>
            <p:spPr>
              <a:xfrm>
                <a:off x="3122781" y="4932459"/>
                <a:ext cx="474326" cy="174433"/>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322" name="Ink 25">
                <a:extLst>
                  <a:ext uri="{FF2B5EF4-FFF2-40B4-BE49-F238E27FC236}">
                    <a16:creationId xmlns:a16="http://schemas.microsoft.com/office/drawing/2014/main" id="{CC4CD2F6-AFFB-4FEA-92CB-33F3B5DBA081}"/>
                  </a:ext>
                </a:extLst>
              </p14:cNvPr>
              <p14:cNvContentPartPr>
                <a14:cpLocks xmlns:a14="http://schemas.microsoft.com/office/drawing/2010/main" noRot="1" noChangeAspect="1" noEditPoints="1" noChangeArrowheads="1" noChangeShapeType="1"/>
              </p14:cNvContentPartPr>
              <p14:nvPr/>
            </p14:nvContentPartPr>
            <p14:xfrm>
              <a:off x="3700463" y="193675"/>
              <a:ext cx="15875" cy="14288"/>
            </p14:xfrm>
          </p:contentPart>
        </mc:Choice>
        <mc:Fallback>
          <p:pic>
            <p:nvPicPr>
              <p:cNvPr id="13322" name="Ink 25">
                <a:extLst>
                  <a:ext uri="{FF2B5EF4-FFF2-40B4-BE49-F238E27FC236}">
                    <a16:creationId xmlns:a16="http://schemas.microsoft.com/office/drawing/2014/main" id="{CC4CD2F6-AFFB-4FEA-92CB-33F3B5DBA081}"/>
                  </a:ext>
                </a:extLst>
              </p:cNvPr>
              <p:cNvPicPr>
                <a:picLocks noRot="1" noChangeAspect="1" noEditPoints="1" noChangeArrowheads="1" noChangeShapeType="1"/>
              </p:cNvPicPr>
              <p:nvPr/>
            </p:nvPicPr>
            <p:blipFill>
              <a:blip r:embed="rId18"/>
              <a:stretch>
                <a:fillRect/>
              </a:stretch>
            </p:blipFill>
            <p:spPr>
              <a:xfrm>
                <a:off x="3691864" y="184150"/>
                <a:ext cx="33073" cy="33339"/>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323" name="Ink 26">
                <a:extLst>
                  <a:ext uri="{FF2B5EF4-FFF2-40B4-BE49-F238E27FC236}">
                    <a16:creationId xmlns:a16="http://schemas.microsoft.com/office/drawing/2014/main" id="{A72E28ED-2811-4163-9F4B-6065109D4190}"/>
                  </a:ext>
                </a:extLst>
              </p14:cNvPr>
              <p14:cNvContentPartPr>
                <a14:cpLocks xmlns:a14="http://schemas.microsoft.com/office/drawing/2010/main" noRot="1" noChangeAspect="1" noEditPoints="1" noChangeArrowheads="1" noChangeShapeType="1"/>
              </p14:cNvContentPartPr>
              <p14:nvPr/>
            </p14:nvContentPartPr>
            <p14:xfrm>
              <a:off x="3598863" y="219075"/>
              <a:ext cx="66675" cy="393700"/>
            </p14:xfrm>
          </p:contentPart>
        </mc:Choice>
        <mc:Fallback>
          <p:pic>
            <p:nvPicPr>
              <p:cNvPr id="13323" name="Ink 26">
                <a:extLst>
                  <a:ext uri="{FF2B5EF4-FFF2-40B4-BE49-F238E27FC236}">
                    <a16:creationId xmlns:a16="http://schemas.microsoft.com/office/drawing/2014/main" id="{A72E28ED-2811-4163-9F4B-6065109D4190}"/>
                  </a:ext>
                </a:extLst>
              </p:cNvPr>
              <p:cNvPicPr>
                <a:picLocks noRot="1" noChangeAspect="1" noEditPoints="1" noChangeArrowheads="1" noChangeShapeType="1"/>
              </p:cNvPicPr>
              <p:nvPr/>
            </p:nvPicPr>
            <p:blipFill>
              <a:blip r:embed="rId20"/>
              <a:stretch>
                <a:fillRect/>
              </a:stretch>
            </p:blipFill>
            <p:spPr>
              <a:xfrm>
                <a:off x="3589642" y="209632"/>
                <a:ext cx="85117" cy="412586"/>
              </a:xfrm>
              <a:prstGeom prst="rect">
                <a:avLst/>
              </a:prstGeom>
            </p:spPr>
          </p:pic>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1" name="Foliennummernplatzhalter 5">
            <a:extLst>
              <a:ext uri="{FF2B5EF4-FFF2-40B4-BE49-F238E27FC236}">
                <a16:creationId xmlns:a16="http://schemas.microsoft.com/office/drawing/2014/main" id="{FF55FF60-5BAE-4350-AFEB-679EBB3AC3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4BD43008-F31E-4205-8FF1-B561E97D62BC}" type="slidenum">
              <a:rPr lang="de-DE" altLang="de-DE" sz="1400"/>
              <a:pPr eaLnBrk="1" hangingPunct="1"/>
              <a:t>14</a:t>
            </a:fld>
            <a:endParaRPr lang="de-DE" altLang="de-DE" sz="1400"/>
          </a:p>
        </p:txBody>
      </p:sp>
      <p:sp>
        <p:nvSpPr>
          <p:cNvPr id="14362" name="Rectangle 2">
            <a:extLst>
              <a:ext uri="{FF2B5EF4-FFF2-40B4-BE49-F238E27FC236}">
                <a16:creationId xmlns:a16="http://schemas.microsoft.com/office/drawing/2014/main" id="{74B8034F-1437-493E-8EE4-867A907B8175}"/>
              </a:ext>
            </a:extLst>
          </p:cNvPr>
          <p:cNvSpPr>
            <a:spLocks noGrp="1" noChangeArrowheads="1"/>
          </p:cNvSpPr>
          <p:nvPr>
            <p:ph type="ctrTitle"/>
          </p:nvPr>
        </p:nvSpPr>
        <p:spPr>
          <a:xfrm>
            <a:off x="611188" y="404813"/>
            <a:ext cx="2520950" cy="1152525"/>
          </a:xfrm>
        </p:spPr>
        <p:txBody>
          <a:bodyPr/>
          <a:lstStyle/>
          <a:p>
            <a:pPr eaLnBrk="1" hangingPunct="1"/>
            <a:r>
              <a:rPr lang="de-DE" altLang="de-DE" sz="7200">
                <a:solidFill>
                  <a:schemeClr val="tx1"/>
                </a:solidFill>
              </a:rPr>
              <a:t>EAN</a:t>
            </a:r>
            <a:endParaRPr lang="de-DE" altLang="de-DE" sz="4000">
              <a:solidFill>
                <a:schemeClr val="tx1"/>
              </a:solidFill>
            </a:endParaRPr>
          </a:p>
        </p:txBody>
      </p:sp>
      <p:sp>
        <p:nvSpPr>
          <p:cNvPr id="14363" name="Text Box 3">
            <a:extLst>
              <a:ext uri="{FF2B5EF4-FFF2-40B4-BE49-F238E27FC236}">
                <a16:creationId xmlns:a16="http://schemas.microsoft.com/office/drawing/2014/main" id="{0A5B0CB8-FF6C-48FE-AEE9-1772BD780F02}"/>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14364" name="Text Box 4">
            <a:extLst>
              <a:ext uri="{FF2B5EF4-FFF2-40B4-BE49-F238E27FC236}">
                <a16:creationId xmlns:a16="http://schemas.microsoft.com/office/drawing/2014/main" id="{09B76CDF-03E2-48B7-BA21-401EBC06CE97}"/>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2013 http://www.leuphana.de/matheomnibus</a:t>
            </a:r>
          </a:p>
        </p:txBody>
      </p:sp>
      <p:sp>
        <p:nvSpPr>
          <p:cNvPr id="14365" name="Text Box 10">
            <a:extLst>
              <a:ext uri="{FF2B5EF4-FFF2-40B4-BE49-F238E27FC236}">
                <a16:creationId xmlns:a16="http://schemas.microsoft.com/office/drawing/2014/main" id="{64638112-835D-4088-8905-399FF06E5D3E}"/>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pic>
        <p:nvPicPr>
          <p:cNvPr id="14366" name="Picture 14">
            <a:extLst>
              <a:ext uri="{FF2B5EF4-FFF2-40B4-BE49-F238E27FC236}">
                <a16:creationId xmlns:a16="http://schemas.microsoft.com/office/drawing/2014/main" id="{B2B5C17A-9BC9-45E5-B2CD-09027AD8B6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341438"/>
            <a:ext cx="48387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367" name="Text Box 15">
            <a:extLst>
              <a:ext uri="{FF2B5EF4-FFF2-40B4-BE49-F238E27FC236}">
                <a16:creationId xmlns:a16="http://schemas.microsoft.com/office/drawing/2014/main" id="{C829AE94-4B5B-4E00-82E1-4D588E3AE612}"/>
              </a:ext>
            </a:extLst>
          </p:cNvPr>
          <p:cNvSpPr txBox="1">
            <a:spLocks noChangeArrowheads="1"/>
          </p:cNvSpPr>
          <p:nvPr/>
        </p:nvSpPr>
        <p:spPr bwMode="auto">
          <a:xfrm>
            <a:off x="3276600" y="692150"/>
            <a:ext cx="39449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2800"/>
              <a:t>4 0 0 3 2 7 3 1 0 3 8 6 3</a:t>
            </a:r>
          </a:p>
        </p:txBody>
      </p:sp>
      <p:pic>
        <p:nvPicPr>
          <p:cNvPr id="14368" name="Picture 16">
            <a:extLst>
              <a:ext uri="{FF2B5EF4-FFF2-40B4-BE49-F238E27FC236}">
                <a16:creationId xmlns:a16="http://schemas.microsoft.com/office/drawing/2014/main" id="{89D56CCD-66DC-4E78-9444-97C584DA9E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628775"/>
            <a:ext cx="6767512"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369" name="Text Box 31">
            <a:extLst>
              <a:ext uri="{FF2B5EF4-FFF2-40B4-BE49-F238E27FC236}">
                <a16:creationId xmlns:a16="http://schemas.microsoft.com/office/drawing/2014/main" id="{1100C0EE-C953-4E73-9A92-4452740B67C8}"/>
              </a:ext>
            </a:extLst>
          </p:cNvPr>
          <p:cNvSpPr txBox="1">
            <a:spLocks noChangeArrowheads="1"/>
          </p:cNvSpPr>
          <p:nvPr/>
        </p:nvSpPr>
        <p:spPr bwMode="auto">
          <a:xfrm>
            <a:off x="0" y="6092825"/>
            <a:ext cx="3673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1800" b="1">
                <a:solidFill>
                  <a:srgbClr val="FF0000"/>
                </a:solidFill>
              </a:rPr>
              <a:t>parity= number of 1‘s mod 2</a:t>
            </a:r>
          </a:p>
        </p:txBody>
      </p:sp>
      <p:pic>
        <p:nvPicPr>
          <p:cNvPr id="14370" name="Picture 33" descr="F03_ean-code-tabelle-100-h5k4">
            <a:extLst>
              <a:ext uri="{FF2B5EF4-FFF2-40B4-BE49-F238E27FC236}">
                <a16:creationId xmlns:a16="http://schemas.microsoft.com/office/drawing/2014/main" id="{9B4E74E9-51AA-4A1A-A2DD-FB1105501E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3141663"/>
            <a:ext cx="4608513"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1" name="Textfeld 16">
            <a:extLst>
              <a:ext uri="{FF2B5EF4-FFF2-40B4-BE49-F238E27FC236}">
                <a16:creationId xmlns:a16="http://schemas.microsoft.com/office/drawing/2014/main" id="{77629567-0324-40FA-BE82-25069B143A44}"/>
              </a:ext>
            </a:extLst>
          </p:cNvPr>
          <p:cNvSpPr txBox="1">
            <a:spLocks noChangeArrowheads="1"/>
          </p:cNvSpPr>
          <p:nvPr/>
        </p:nvSpPr>
        <p:spPr bwMode="auto">
          <a:xfrm>
            <a:off x="4932363" y="6021388"/>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sz="2000"/>
              <a:t>parity 1</a:t>
            </a:r>
          </a:p>
        </p:txBody>
      </p:sp>
      <p:sp>
        <p:nvSpPr>
          <p:cNvPr id="14372" name="Textfeld 17">
            <a:extLst>
              <a:ext uri="{FF2B5EF4-FFF2-40B4-BE49-F238E27FC236}">
                <a16:creationId xmlns:a16="http://schemas.microsoft.com/office/drawing/2014/main" id="{D203D8C5-797A-4277-BDD1-E3B0BFA2221B}"/>
              </a:ext>
            </a:extLst>
          </p:cNvPr>
          <p:cNvSpPr txBox="1">
            <a:spLocks noChangeArrowheads="1"/>
          </p:cNvSpPr>
          <p:nvPr/>
        </p:nvSpPr>
        <p:spPr bwMode="auto">
          <a:xfrm>
            <a:off x="7308850" y="6021388"/>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sz="2000"/>
              <a:t>parity 0</a:t>
            </a:r>
          </a:p>
        </p:txBody>
      </p:sp>
      <p:sp>
        <p:nvSpPr>
          <p:cNvPr id="14373" name="Textfeld 18">
            <a:extLst>
              <a:ext uri="{FF2B5EF4-FFF2-40B4-BE49-F238E27FC236}">
                <a16:creationId xmlns:a16="http://schemas.microsoft.com/office/drawing/2014/main" id="{2C4BF903-063E-4BC0-87E7-7F9FF13E309F}"/>
              </a:ext>
            </a:extLst>
          </p:cNvPr>
          <p:cNvSpPr txBox="1">
            <a:spLocks noChangeArrowheads="1"/>
          </p:cNvSpPr>
          <p:nvPr/>
        </p:nvSpPr>
        <p:spPr bwMode="auto">
          <a:xfrm>
            <a:off x="6084888" y="6021388"/>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sz="2000"/>
              <a:t>parity 0</a:t>
            </a:r>
          </a:p>
        </p:txBody>
      </p:sp>
      <p:sp>
        <p:nvSpPr>
          <p:cNvPr id="14374" name="Text Box 47">
            <a:extLst>
              <a:ext uri="{FF2B5EF4-FFF2-40B4-BE49-F238E27FC236}">
                <a16:creationId xmlns:a16="http://schemas.microsoft.com/office/drawing/2014/main" id="{81E2EAF7-DB54-4523-85B4-63CA76870DA6}"/>
              </a:ext>
            </a:extLst>
          </p:cNvPr>
          <p:cNvSpPr txBox="1">
            <a:spLocks noChangeArrowheads="1"/>
          </p:cNvSpPr>
          <p:nvPr/>
        </p:nvSpPr>
        <p:spPr bwMode="auto">
          <a:xfrm>
            <a:off x="250825" y="4652963"/>
            <a:ext cx="2881313" cy="133826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1800"/>
              <a:t>The leading digit is encoded by the sequence in the first column.</a:t>
            </a:r>
          </a:p>
          <a:p>
            <a:pPr eaLnBrk="1" hangingPunct="1">
              <a:spcBef>
                <a:spcPct val="50000"/>
              </a:spcBef>
            </a:pPr>
            <a:r>
              <a:rPr lang="de-DE" altLang="de-DE" sz="1800"/>
              <a:t>4 -&gt; ABA ABB</a:t>
            </a:r>
          </a:p>
        </p:txBody>
      </p:sp>
      <mc:AlternateContent xmlns:mc="http://schemas.openxmlformats.org/markup-compatibility/2006">
        <mc:Choice xmlns:p14="http://schemas.microsoft.com/office/powerpoint/2010/main" Requires="p14">
          <p:contentPart p14:bwMode="auto" r:id="rId6">
            <p14:nvContentPartPr>
              <p14:cNvPr id="14338" name="Ink 5">
                <a:extLst>
                  <a:ext uri="{FF2B5EF4-FFF2-40B4-BE49-F238E27FC236}">
                    <a16:creationId xmlns:a16="http://schemas.microsoft.com/office/drawing/2014/main" id="{A7346332-87AF-4653-86ED-606F9C277ECA}"/>
                  </a:ext>
                </a:extLst>
              </p14:cNvPr>
              <p14:cNvContentPartPr>
                <a14:cpLocks xmlns:a14="http://schemas.microsoft.com/office/drawing/2010/main" noRot="1" noChangeAspect="1" noEditPoints="1" noChangeArrowheads="1" noChangeShapeType="1"/>
              </p14:cNvContentPartPr>
              <p14:nvPr/>
            </p14:nvContentPartPr>
            <p14:xfrm>
              <a:off x="50634900" y="5084763"/>
              <a:ext cx="0" cy="0"/>
            </p14:xfrm>
          </p:contentPart>
        </mc:Choice>
        <mc:Fallback>
          <p:pic>
            <p:nvPicPr>
              <p:cNvPr id="14338" name="Ink 5">
                <a:extLst>
                  <a:ext uri="{FF2B5EF4-FFF2-40B4-BE49-F238E27FC236}">
                    <a16:creationId xmlns:a16="http://schemas.microsoft.com/office/drawing/2014/main" id="{A7346332-87AF-4653-86ED-606F9C277ECA}"/>
                  </a:ext>
                </a:extLst>
              </p:cNvPr>
              <p:cNvPicPr>
                <a:picLocks noRot="1" noChangeAspect="1" noEditPoints="1" noChangeArrowheads="1" noChangeShapeType="1"/>
              </p:cNvPicPr>
              <p:nvPr/>
            </p:nvPicPr>
            <p:blipFill>
              <a:blip r:embed="rId7"/>
              <a:stretch>
                <a:fillRect/>
              </a:stretch>
            </p:blipFill>
            <p:spPr>
              <a:xfrm>
                <a:off x="50634900" y="50847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339" name="Ink 6">
                <a:extLst>
                  <a:ext uri="{FF2B5EF4-FFF2-40B4-BE49-F238E27FC236}">
                    <a16:creationId xmlns:a16="http://schemas.microsoft.com/office/drawing/2014/main" id="{52E076EA-CF8A-46FD-8685-6EF5163B19F0}"/>
                  </a:ext>
                </a:extLst>
              </p14:cNvPr>
              <p14:cNvContentPartPr>
                <a14:cpLocks xmlns:a14="http://schemas.microsoft.com/office/drawing/2010/main" noRot="1" noChangeAspect="1" noEditPoints="1" noChangeArrowheads="1" noChangeShapeType="1"/>
              </p14:cNvContentPartPr>
              <p14:nvPr/>
            </p14:nvContentPartPr>
            <p14:xfrm>
              <a:off x="52681188" y="2225675"/>
              <a:ext cx="0" cy="0"/>
            </p14:xfrm>
          </p:contentPart>
        </mc:Choice>
        <mc:Fallback>
          <p:pic>
            <p:nvPicPr>
              <p:cNvPr id="14339" name="Ink 6">
                <a:extLst>
                  <a:ext uri="{FF2B5EF4-FFF2-40B4-BE49-F238E27FC236}">
                    <a16:creationId xmlns:a16="http://schemas.microsoft.com/office/drawing/2014/main" id="{52E076EA-CF8A-46FD-8685-6EF5163B19F0}"/>
                  </a:ext>
                </a:extLst>
              </p:cNvPr>
              <p:cNvPicPr>
                <a:picLocks noRot="1" noChangeAspect="1" noEditPoints="1" noChangeArrowheads="1" noChangeShapeType="1"/>
              </p:cNvPicPr>
              <p:nvPr/>
            </p:nvPicPr>
            <p:blipFill>
              <a:blip r:embed="rId7"/>
              <a:stretch>
                <a:fillRect/>
              </a:stretch>
            </p:blipFill>
            <p:spPr>
              <a:xfrm>
                <a:off x="52681188" y="22256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340" name="Ink 7">
                <a:extLst>
                  <a:ext uri="{FF2B5EF4-FFF2-40B4-BE49-F238E27FC236}">
                    <a16:creationId xmlns:a16="http://schemas.microsoft.com/office/drawing/2014/main" id="{B644566E-6B7B-415D-BB91-1211934E98D8}"/>
                  </a:ext>
                </a:extLst>
              </p14:cNvPr>
              <p14:cNvContentPartPr>
                <a14:cpLocks xmlns:a14="http://schemas.microsoft.com/office/drawing/2010/main" noRot="1" noChangeAspect="1" noEditPoints="1" noChangeArrowheads="1" noChangeShapeType="1"/>
              </p14:cNvContentPartPr>
              <p14:nvPr/>
            </p14:nvContentPartPr>
            <p14:xfrm>
              <a:off x="43283188" y="2679700"/>
              <a:ext cx="0" cy="0"/>
            </p14:xfrm>
          </p:contentPart>
        </mc:Choice>
        <mc:Fallback>
          <p:pic>
            <p:nvPicPr>
              <p:cNvPr id="14340" name="Ink 7">
                <a:extLst>
                  <a:ext uri="{FF2B5EF4-FFF2-40B4-BE49-F238E27FC236}">
                    <a16:creationId xmlns:a16="http://schemas.microsoft.com/office/drawing/2014/main" id="{B644566E-6B7B-415D-BB91-1211934E98D8}"/>
                  </a:ext>
                </a:extLst>
              </p:cNvPr>
              <p:cNvPicPr>
                <a:picLocks noRot="1" noChangeAspect="1" noEditPoints="1" noChangeArrowheads="1" noChangeShapeType="1"/>
              </p:cNvPicPr>
              <p:nvPr/>
            </p:nvPicPr>
            <p:blipFill>
              <a:blip r:embed="rId7"/>
              <a:stretch>
                <a:fillRect/>
              </a:stretch>
            </p:blipFill>
            <p:spPr>
              <a:xfrm>
                <a:off x="43283188" y="2679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341" name="Ink 8">
                <a:extLst>
                  <a:ext uri="{FF2B5EF4-FFF2-40B4-BE49-F238E27FC236}">
                    <a16:creationId xmlns:a16="http://schemas.microsoft.com/office/drawing/2014/main" id="{861B267D-49A9-418F-A7F1-3D2090C12A8C}"/>
                  </a:ext>
                </a:extLst>
              </p14:cNvPr>
              <p14:cNvContentPartPr>
                <a14:cpLocks xmlns:a14="http://schemas.microsoft.com/office/drawing/2010/main" noRot="1" noChangeAspect="1" noEditPoints="1" noChangeArrowheads="1" noChangeShapeType="1"/>
              </p14:cNvContentPartPr>
              <p14:nvPr/>
            </p14:nvContentPartPr>
            <p14:xfrm>
              <a:off x="35450463" y="-273050"/>
              <a:ext cx="0" cy="0"/>
            </p14:xfrm>
          </p:contentPart>
        </mc:Choice>
        <mc:Fallback>
          <p:pic>
            <p:nvPicPr>
              <p:cNvPr id="14341" name="Ink 8">
                <a:extLst>
                  <a:ext uri="{FF2B5EF4-FFF2-40B4-BE49-F238E27FC236}">
                    <a16:creationId xmlns:a16="http://schemas.microsoft.com/office/drawing/2014/main" id="{861B267D-49A9-418F-A7F1-3D2090C12A8C}"/>
                  </a:ext>
                </a:extLst>
              </p:cNvPr>
              <p:cNvPicPr>
                <a:picLocks noRot="1" noChangeAspect="1" noEditPoints="1" noChangeArrowheads="1" noChangeShapeType="1"/>
              </p:cNvPicPr>
              <p:nvPr/>
            </p:nvPicPr>
            <p:blipFill>
              <a:blip r:embed="rId7"/>
              <a:stretch>
                <a:fillRect/>
              </a:stretch>
            </p:blipFill>
            <p:spPr>
              <a:xfrm>
                <a:off x="35450463" y="-2730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342" name="Ink 9">
                <a:extLst>
                  <a:ext uri="{FF2B5EF4-FFF2-40B4-BE49-F238E27FC236}">
                    <a16:creationId xmlns:a16="http://schemas.microsoft.com/office/drawing/2014/main" id="{183BD240-CC62-4271-AD90-793723088335}"/>
                  </a:ext>
                </a:extLst>
              </p14:cNvPr>
              <p14:cNvContentPartPr>
                <a14:cpLocks xmlns:a14="http://schemas.microsoft.com/office/drawing/2010/main" noRot="1" noChangeAspect="1" noEditPoints="1" noChangeArrowheads="1" noChangeShapeType="1"/>
              </p14:cNvContentPartPr>
              <p14:nvPr/>
            </p14:nvContentPartPr>
            <p14:xfrm>
              <a:off x="36412488" y="8450263"/>
              <a:ext cx="0" cy="0"/>
            </p14:xfrm>
          </p:contentPart>
        </mc:Choice>
        <mc:Fallback>
          <p:pic>
            <p:nvPicPr>
              <p:cNvPr id="14342" name="Ink 9">
                <a:extLst>
                  <a:ext uri="{FF2B5EF4-FFF2-40B4-BE49-F238E27FC236}">
                    <a16:creationId xmlns:a16="http://schemas.microsoft.com/office/drawing/2014/main" id="{183BD240-CC62-4271-AD90-793723088335}"/>
                  </a:ext>
                </a:extLst>
              </p:cNvPr>
              <p:cNvPicPr>
                <a:picLocks noRot="1" noChangeAspect="1" noEditPoints="1" noChangeArrowheads="1" noChangeShapeType="1"/>
              </p:cNvPicPr>
              <p:nvPr/>
            </p:nvPicPr>
            <p:blipFill>
              <a:blip r:embed="rId7"/>
              <a:stretch>
                <a:fillRect/>
              </a:stretch>
            </p:blipFill>
            <p:spPr>
              <a:xfrm>
                <a:off x="36412488" y="84502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343" name="Ink 11">
                <a:extLst>
                  <a:ext uri="{FF2B5EF4-FFF2-40B4-BE49-F238E27FC236}">
                    <a16:creationId xmlns:a16="http://schemas.microsoft.com/office/drawing/2014/main" id="{D17CE4B8-A4AC-4A19-91FE-B9A3DE105C2D}"/>
                  </a:ext>
                </a:extLst>
              </p14:cNvPr>
              <p14:cNvContentPartPr>
                <a14:cpLocks xmlns:a14="http://schemas.microsoft.com/office/drawing/2010/main" noRot="1" noChangeAspect="1" noEditPoints="1" noChangeArrowheads="1" noChangeShapeType="1"/>
              </p14:cNvContentPartPr>
              <p14:nvPr/>
            </p14:nvContentPartPr>
            <p14:xfrm>
              <a:off x="36334700" y="35975925"/>
              <a:ext cx="0" cy="0"/>
            </p14:xfrm>
          </p:contentPart>
        </mc:Choice>
        <mc:Fallback>
          <p:pic>
            <p:nvPicPr>
              <p:cNvPr id="14343" name="Ink 11">
                <a:extLst>
                  <a:ext uri="{FF2B5EF4-FFF2-40B4-BE49-F238E27FC236}">
                    <a16:creationId xmlns:a16="http://schemas.microsoft.com/office/drawing/2014/main" id="{D17CE4B8-A4AC-4A19-91FE-B9A3DE105C2D}"/>
                  </a:ext>
                </a:extLst>
              </p:cNvPr>
              <p:cNvPicPr>
                <a:picLocks noRot="1" noChangeAspect="1" noEditPoints="1" noChangeArrowheads="1" noChangeShapeType="1"/>
              </p:cNvPicPr>
              <p:nvPr/>
            </p:nvPicPr>
            <p:blipFill>
              <a:blip r:embed="rId13"/>
              <a:stretch>
                <a:fillRect/>
              </a:stretch>
            </p:blipFill>
            <p:spPr>
              <a:xfrm>
                <a:off x="36334700" y="359759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344" name="Ink 12">
                <a:extLst>
                  <a:ext uri="{FF2B5EF4-FFF2-40B4-BE49-F238E27FC236}">
                    <a16:creationId xmlns:a16="http://schemas.microsoft.com/office/drawing/2014/main" id="{552CA425-7025-4E59-B68C-3A2FECA91015}"/>
                  </a:ext>
                </a:extLst>
              </p14:cNvPr>
              <p14:cNvContentPartPr>
                <a14:cpLocks xmlns:a14="http://schemas.microsoft.com/office/drawing/2010/main" noRot="1" noChangeAspect="1" noEditPoints="1" noChangeArrowheads="1" noChangeShapeType="1"/>
              </p14:cNvContentPartPr>
              <p14:nvPr/>
            </p14:nvContentPartPr>
            <p14:xfrm>
              <a:off x="36515675" y="36964938"/>
              <a:ext cx="0" cy="0"/>
            </p14:xfrm>
          </p:contentPart>
        </mc:Choice>
        <mc:Fallback>
          <p:pic>
            <p:nvPicPr>
              <p:cNvPr id="14344" name="Ink 12">
                <a:extLst>
                  <a:ext uri="{FF2B5EF4-FFF2-40B4-BE49-F238E27FC236}">
                    <a16:creationId xmlns:a16="http://schemas.microsoft.com/office/drawing/2014/main" id="{552CA425-7025-4E59-B68C-3A2FECA91015}"/>
                  </a:ext>
                </a:extLst>
              </p:cNvPr>
              <p:cNvPicPr>
                <a:picLocks noRot="1" noChangeAspect="1" noEditPoints="1" noChangeArrowheads="1" noChangeShapeType="1"/>
              </p:cNvPicPr>
              <p:nvPr/>
            </p:nvPicPr>
            <p:blipFill>
              <a:blip r:embed="rId13"/>
              <a:stretch>
                <a:fillRect/>
              </a:stretch>
            </p:blipFill>
            <p:spPr>
              <a:xfrm>
                <a:off x="36515675" y="3696493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345" name="Ink 18">
                <a:extLst>
                  <a:ext uri="{FF2B5EF4-FFF2-40B4-BE49-F238E27FC236}">
                    <a16:creationId xmlns:a16="http://schemas.microsoft.com/office/drawing/2014/main" id="{C02060DE-1183-434E-B29B-B70315799021}"/>
                  </a:ext>
                </a:extLst>
              </p14:cNvPr>
              <p14:cNvContentPartPr>
                <a14:cpLocks xmlns:a14="http://schemas.microsoft.com/office/drawing/2010/main" noRot="1" noChangeAspect="1" noEditPoints="1" noChangeArrowheads="1" noChangeShapeType="1"/>
              </p14:cNvContentPartPr>
              <p14:nvPr/>
            </p14:nvContentPartPr>
            <p14:xfrm>
              <a:off x="877888" y="2938463"/>
              <a:ext cx="1862137" cy="1360487"/>
            </p14:xfrm>
          </p:contentPart>
        </mc:Choice>
        <mc:Fallback>
          <p:pic>
            <p:nvPicPr>
              <p:cNvPr id="14345" name="Ink 18">
                <a:extLst>
                  <a:ext uri="{FF2B5EF4-FFF2-40B4-BE49-F238E27FC236}">
                    <a16:creationId xmlns:a16="http://schemas.microsoft.com/office/drawing/2014/main" id="{C02060DE-1183-434E-B29B-B70315799021}"/>
                  </a:ext>
                </a:extLst>
              </p:cNvPr>
              <p:cNvPicPr>
                <a:picLocks noRot="1" noChangeAspect="1" noEditPoints="1" noChangeArrowheads="1" noChangeShapeType="1"/>
              </p:cNvPicPr>
              <p:nvPr/>
            </p:nvPicPr>
            <p:blipFill>
              <a:blip r:embed="rId16"/>
              <a:stretch>
                <a:fillRect/>
              </a:stretch>
            </p:blipFill>
            <p:spPr>
              <a:xfrm>
                <a:off x="868527" y="2929103"/>
                <a:ext cx="1877619" cy="1379208"/>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346" name="Ink 19">
                <a:extLst>
                  <a:ext uri="{FF2B5EF4-FFF2-40B4-BE49-F238E27FC236}">
                    <a16:creationId xmlns:a16="http://schemas.microsoft.com/office/drawing/2014/main" id="{82F50B82-5DDB-41B8-8877-91E8C3B85AA3}"/>
                  </a:ext>
                </a:extLst>
              </p14:cNvPr>
              <p14:cNvContentPartPr>
                <a14:cpLocks xmlns:a14="http://schemas.microsoft.com/office/drawing/2010/main" noRot="1" noChangeAspect="1" noEditPoints="1" noChangeArrowheads="1" noChangeShapeType="1"/>
              </p14:cNvContentPartPr>
              <p14:nvPr/>
            </p14:nvContentPartPr>
            <p14:xfrm>
              <a:off x="3065463" y="4521200"/>
              <a:ext cx="552450" cy="168275"/>
            </p14:xfrm>
          </p:contentPart>
        </mc:Choice>
        <mc:Fallback>
          <p:pic>
            <p:nvPicPr>
              <p:cNvPr id="14346" name="Ink 19">
                <a:extLst>
                  <a:ext uri="{FF2B5EF4-FFF2-40B4-BE49-F238E27FC236}">
                    <a16:creationId xmlns:a16="http://schemas.microsoft.com/office/drawing/2014/main" id="{82F50B82-5DDB-41B8-8877-91E8C3B85AA3}"/>
                  </a:ext>
                </a:extLst>
              </p:cNvPr>
              <p:cNvPicPr>
                <a:picLocks noRot="1" noChangeAspect="1" noEditPoints="1" noChangeArrowheads="1" noChangeShapeType="1"/>
              </p:cNvPicPr>
              <p:nvPr/>
            </p:nvPicPr>
            <p:blipFill>
              <a:blip r:embed="rId18"/>
              <a:stretch>
                <a:fillRect/>
              </a:stretch>
            </p:blipFill>
            <p:spPr>
              <a:xfrm>
                <a:off x="3056099" y="4511791"/>
                <a:ext cx="571177" cy="187093"/>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347" name="Ink 20">
                <a:extLst>
                  <a:ext uri="{FF2B5EF4-FFF2-40B4-BE49-F238E27FC236}">
                    <a16:creationId xmlns:a16="http://schemas.microsoft.com/office/drawing/2014/main" id="{1E40D2F8-8132-41F7-8A06-7C39A1EE59FD}"/>
                  </a:ext>
                </a:extLst>
              </p14:cNvPr>
              <p14:cNvContentPartPr>
                <a14:cpLocks xmlns:a14="http://schemas.microsoft.com/office/drawing/2010/main" noRot="1" noChangeAspect="1" noEditPoints="1" noChangeArrowheads="1" noChangeShapeType="1"/>
              </p14:cNvContentPartPr>
              <p14:nvPr/>
            </p14:nvContentPartPr>
            <p14:xfrm>
              <a:off x="3651250" y="430213"/>
              <a:ext cx="528638" cy="411162"/>
            </p14:xfrm>
          </p:contentPart>
        </mc:Choice>
        <mc:Fallback>
          <p:pic>
            <p:nvPicPr>
              <p:cNvPr id="14347" name="Ink 20">
                <a:extLst>
                  <a:ext uri="{FF2B5EF4-FFF2-40B4-BE49-F238E27FC236}">
                    <a16:creationId xmlns:a16="http://schemas.microsoft.com/office/drawing/2014/main" id="{1E40D2F8-8132-41F7-8A06-7C39A1EE59FD}"/>
                  </a:ext>
                </a:extLst>
              </p:cNvPr>
              <p:cNvPicPr>
                <a:picLocks noRot="1" noChangeAspect="1" noEditPoints="1" noChangeArrowheads="1" noChangeShapeType="1"/>
              </p:cNvPicPr>
              <p:nvPr/>
            </p:nvPicPr>
            <p:blipFill>
              <a:blip r:embed="rId20"/>
              <a:stretch>
                <a:fillRect/>
              </a:stretch>
            </p:blipFill>
            <p:spPr>
              <a:xfrm>
                <a:off x="3641868" y="420811"/>
                <a:ext cx="547402" cy="429966"/>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348" name="Ink 21">
                <a:extLst>
                  <a:ext uri="{FF2B5EF4-FFF2-40B4-BE49-F238E27FC236}">
                    <a16:creationId xmlns:a16="http://schemas.microsoft.com/office/drawing/2014/main" id="{4AF2AE86-C856-4D29-97A4-888BBB48BE70}"/>
                  </a:ext>
                </a:extLst>
              </p14:cNvPr>
              <p14:cNvContentPartPr>
                <a14:cpLocks xmlns:a14="http://schemas.microsoft.com/office/drawing/2010/main" noRot="1" noChangeAspect="1" noEditPoints="1" noChangeArrowheads="1" noChangeShapeType="1"/>
              </p14:cNvContentPartPr>
              <p14:nvPr/>
            </p14:nvContentPartPr>
            <p14:xfrm>
              <a:off x="4348163" y="407988"/>
              <a:ext cx="722312" cy="412750"/>
            </p14:xfrm>
          </p:contentPart>
        </mc:Choice>
        <mc:Fallback>
          <p:pic>
            <p:nvPicPr>
              <p:cNvPr id="14348" name="Ink 21">
                <a:extLst>
                  <a:ext uri="{FF2B5EF4-FFF2-40B4-BE49-F238E27FC236}">
                    <a16:creationId xmlns:a16="http://schemas.microsoft.com/office/drawing/2014/main" id="{4AF2AE86-C856-4D29-97A4-888BBB48BE70}"/>
                  </a:ext>
                </a:extLst>
              </p:cNvPr>
              <p:cNvPicPr>
                <a:picLocks noRot="1" noChangeAspect="1" noEditPoints="1" noChangeArrowheads="1" noChangeShapeType="1"/>
              </p:cNvPicPr>
              <p:nvPr/>
            </p:nvPicPr>
            <p:blipFill>
              <a:blip r:embed="rId22"/>
              <a:stretch>
                <a:fillRect/>
              </a:stretch>
            </p:blipFill>
            <p:spPr>
              <a:xfrm>
                <a:off x="4338792" y="398566"/>
                <a:ext cx="741055" cy="431594"/>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349" name="Ink 22">
                <a:extLst>
                  <a:ext uri="{FF2B5EF4-FFF2-40B4-BE49-F238E27FC236}">
                    <a16:creationId xmlns:a16="http://schemas.microsoft.com/office/drawing/2014/main" id="{05FFC25B-D77B-4B92-AC32-719FC70F2E9C}"/>
                  </a:ext>
                </a:extLst>
              </p14:cNvPr>
              <p14:cNvContentPartPr>
                <a14:cpLocks xmlns:a14="http://schemas.microsoft.com/office/drawing/2010/main" noRot="1" noChangeAspect="1" noEditPoints="1" noChangeArrowheads="1" noChangeShapeType="1"/>
              </p14:cNvContentPartPr>
              <p14:nvPr/>
            </p14:nvContentPartPr>
            <p14:xfrm>
              <a:off x="5254625" y="430213"/>
              <a:ext cx="188913" cy="354012"/>
            </p14:xfrm>
          </p:contentPart>
        </mc:Choice>
        <mc:Fallback>
          <p:pic>
            <p:nvPicPr>
              <p:cNvPr id="14349" name="Ink 22">
                <a:extLst>
                  <a:ext uri="{FF2B5EF4-FFF2-40B4-BE49-F238E27FC236}">
                    <a16:creationId xmlns:a16="http://schemas.microsoft.com/office/drawing/2014/main" id="{05FFC25B-D77B-4B92-AC32-719FC70F2E9C}"/>
                  </a:ext>
                </a:extLst>
              </p:cNvPr>
              <p:cNvPicPr>
                <a:picLocks noRot="1" noChangeAspect="1" noEditPoints="1" noChangeArrowheads="1" noChangeShapeType="1"/>
              </p:cNvPicPr>
              <p:nvPr/>
            </p:nvPicPr>
            <p:blipFill>
              <a:blip r:embed="rId24"/>
              <a:stretch>
                <a:fillRect/>
              </a:stretch>
            </p:blipFill>
            <p:spPr>
              <a:xfrm>
                <a:off x="5245269" y="420811"/>
                <a:ext cx="207624" cy="372815"/>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350" name="Ink 23">
                <a:extLst>
                  <a:ext uri="{FF2B5EF4-FFF2-40B4-BE49-F238E27FC236}">
                    <a16:creationId xmlns:a16="http://schemas.microsoft.com/office/drawing/2014/main" id="{EA170A0B-A210-45B2-BF75-8DCA15EF751B}"/>
                  </a:ext>
                </a:extLst>
              </p14:cNvPr>
              <p14:cNvContentPartPr>
                <a14:cpLocks xmlns:a14="http://schemas.microsoft.com/office/drawing/2010/main" noRot="1" noChangeAspect="1" noEditPoints="1" noChangeArrowheads="1" noChangeShapeType="1"/>
              </p14:cNvContentPartPr>
              <p14:nvPr/>
            </p14:nvContentPartPr>
            <p14:xfrm>
              <a:off x="5651500" y="404813"/>
              <a:ext cx="1808163" cy="231775"/>
            </p14:xfrm>
          </p:contentPart>
        </mc:Choice>
        <mc:Fallback>
          <p:pic>
            <p:nvPicPr>
              <p:cNvPr id="14350" name="Ink 23">
                <a:extLst>
                  <a:ext uri="{FF2B5EF4-FFF2-40B4-BE49-F238E27FC236}">
                    <a16:creationId xmlns:a16="http://schemas.microsoft.com/office/drawing/2014/main" id="{EA170A0B-A210-45B2-BF75-8DCA15EF751B}"/>
                  </a:ext>
                </a:extLst>
              </p:cNvPr>
              <p:cNvPicPr>
                <a:picLocks noRot="1" noChangeAspect="1" noEditPoints="1" noChangeArrowheads="1" noChangeShapeType="1"/>
              </p:cNvPicPr>
              <p:nvPr/>
            </p:nvPicPr>
            <p:blipFill>
              <a:blip r:embed="rId26"/>
              <a:stretch>
                <a:fillRect/>
              </a:stretch>
            </p:blipFill>
            <p:spPr>
              <a:xfrm>
                <a:off x="5645017" y="398284"/>
                <a:ext cx="1820410" cy="244107"/>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4351" name="Ink 24">
                <a:extLst>
                  <a:ext uri="{FF2B5EF4-FFF2-40B4-BE49-F238E27FC236}">
                    <a16:creationId xmlns:a16="http://schemas.microsoft.com/office/drawing/2014/main" id="{26BE3F5D-48B8-497C-BAA4-D55C509062AC}"/>
                  </a:ext>
                </a:extLst>
              </p14:cNvPr>
              <p14:cNvContentPartPr>
                <a14:cpLocks xmlns:a14="http://schemas.microsoft.com/office/drawing/2010/main" noRot="1" noChangeAspect="1" noEditPoints="1" noChangeArrowheads="1" noChangeShapeType="1"/>
              </p14:cNvContentPartPr>
              <p14:nvPr/>
            </p14:nvContentPartPr>
            <p14:xfrm>
              <a:off x="7272338" y="3244850"/>
              <a:ext cx="84137" cy="112713"/>
            </p14:xfrm>
          </p:contentPart>
        </mc:Choice>
        <mc:Fallback>
          <p:pic>
            <p:nvPicPr>
              <p:cNvPr id="14351" name="Ink 24">
                <a:extLst>
                  <a:ext uri="{FF2B5EF4-FFF2-40B4-BE49-F238E27FC236}">
                    <a16:creationId xmlns:a16="http://schemas.microsoft.com/office/drawing/2014/main" id="{26BE3F5D-48B8-497C-BAA4-D55C509062AC}"/>
                  </a:ext>
                </a:extLst>
              </p:cNvPr>
              <p:cNvPicPr>
                <a:picLocks noRot="1" noChangeAspect="1" noEditPoints="1" noChangeArrowheads="1" noChangeShapeType="1"/>
              </p:cNvPicPr>
              <p:nvPr/>
            </p:nvPicPr>
            <p:blipFill>
              <a:blip r:embed="rId28"/>
              <a:stretch>
                <a:fillRect/>
              </a:stretch>
            </p:blipFill>
            <p:spPr>
              <a:xfrm>
                <a:off x="7265782" y="3238409"/>
                <a:ext cx="96521" cy="124879"/>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4352" name="Ink 25">
                <a:extLst>
                  <a:ext uri="{FF2B5EF4-FFF2-40B4-BE49-F238E27FC236}">
                    <a16:creationId xmlns:a16="http://schemas.microsoft.com/office/drawing/2014/main" id="{BE246237-934C-47C5-9761-DE0BE25F90C3}"/>
                  </a:ext>
                </a:extLst>
              </p14:cNvPr>
              <p14:cNvContentPartPr>
                <a14:cpLocks xmlns:a14="http://schemas.microsoft.com/office/drawing/2010/main" noRot="1" noChangeAspect="1" noEditPoints="1" noChangeArrowheads="1" noChangeShapeType="1"/>
              </p14:cNvContentPartPr>
              <p14:nvPr/>
            </p14:nvContentPartPr>
            <p14:xfrm>
              <a:off x="7458075" y="3330575"/>
              <a:ext cx="23813" cy="22225"/>
            </p14:xfrm>
          </p:contentPart>
        </mc:Choice>
        <mc:Fallback>
          <p:pic>
            <p:nvPicPr>
              <p:cNvPr id="14352" name="Ink 25">
                <a:extLst>
                  <a:ext uri="{FF2B5EF4-FFF2-40B4-BE49-F238E27FC236}">
                    <a16:creationId xmlns:a16="http://schemas.microsoft.com/office/drawing/2014/main" id="{BE246237-934C-47C5-9761-DE0BE25F90C3}"/>
                  </a:ext>
                </a:extLst>
              </p:cNvPr>
              <p:cNvPicPr>
                <a:picLocks noRot="1" noChangeAspect="1" noEditPoints="1" noChangeArrowheads="1" noChangeShapeType="1"/>
              </p:cNvPicPr>
              <p:nvPr/>
            </p:nvPicPr>
            <p:blipFill>
              <a:blip r:embed="rId30"/>
              <a:stretch>
                <a:fillRect/>
              </a:stretch>
            </p:blipFill>
            <p:spPr>
              <a:xfrm>
                <a:off x="7451481" y="3324324"/>
                <a:ext cx="36269" cy="34032"/>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4353" name="Ink 27">
                <a:extLst>
                  <a:ext uri="{FF2B5EF4-FFF2-40B4-BE49-F238E27FC236}">
                    <a16:creationId xmlns:a16="http://schemas.microsoft.com/office/drawing/2014/main" id="{FDB093E3-E655-4FDE-9742-40FD37ED4DEF}"/>
                  </a:ext>
                </a:extLst>
              </p14:cNvPr>
              <p14:cNvContentPartPr>
                <a14:cpLocks xmlns:a14="http://schemas.microsoft.com/office/drawing/2010/main" noRot="1" noChangeAspect="1" noEditPoints="1" noChangeArrowheads="1" noChangeShapeType="1"/>
              </p14:cNvContentPartPr>
              <p14:nvPr/>
            </p14:nvContentPartPr>
            <p14:xfrm>
              <a:off x="1770063" y="1360488"/>
              <a:ext cx="1158875" cy="415925"/>
            </p14:xfrm>
          </p:contentPart>
        </mc:Choice>
        <mc:Fallback>
          <p:pic>
            <p:nvPicPr>
              <p:cNvPr id="14353" name="Ink 27">
                <a:extLst>
                  <a:ext uri="{FF2B5EF4-FFF2-40B4-BE49-F238E27FC236}">
                    <a16:creationId xmlns:a16="http://schemas.microsoft.com/office/drawing/2014/main" id="{FDB093E3-E655-4FDE-9742-40FD37ED4DEF}"/>
                  </a:ext>
                </a:extLst>
              </p:cNvPr>
              <p:cNvPicPr>
                <a:picLocks noRot="1" noChangeAspect="1" noEditPoints="1" noChangeArrowheads="1" noChangeShapeType="1"/>
              </p:cNvPicPr>
              <p:nvPr/>
            </p:nvPicPr>
            <p:blipFill>
              <a:blip r:embed="rId32"/>
              <a:stretch>
                <a:fillRect/>
              </a:stretch>
            </p:blipFill>
            <p:spPr>
              <a:xfrm>
                <a:off x="1763583" y="1354023"/>
                <a:ext cx="1171115" cy="428137"/>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4354" name="Ink 37">
                <a:extLst>
                  <a:ext uri="{FF2B5EF4-FFF2-40B4-BE49-F238E27FC236}">
                    <a16:creationId xmlns:a16="http://schemas.microsoft.com/office/drawing/2014/main" id="{973D4499-B099-4E94-B0C9-C0D6CCEB7463}"/>
                  </a:ext>
                </a:extLst>
              </p14:cNvPr>
              <p14:cNvContentPartPr>
                <a14:cpLocks xmlns:a14="http://schemas.microsoft.com/office/drawing/2010/main" noRot="1" noChangeAspect="1" noEditPoints="1" noChangeArrowheads="1" noChangeShapeType="1"/>
              </p14:cNvContentPartPr>
              <p14:nvPr/>
            </p14:nvContentPartPr>
            <p14:xfrm>
              <a:off x="3409950" y="3502025"/>
              <a:ext cx="317500" cy="139700"/>
            </p14:xfrm>
          </p:contentPart>
        </mc:Choice>
        <mc:Fallback>
          <p:pic>
            <p:nvPicPr>
              <p:cNvPr id="14354" name="Ink 37">
                <a:extLst>
                  <a:ext uri="{FF2B5EF4-FFF2-40B4-BE49-F238E27FC236}">
                    <a16:creationId xmlns:a16="http://schemas.microsoft.com/office/drawing/2014/main" id="{973D4499-B099-4E94-B0C9-C0D6CCEB7463}"/>
                  </a:ext>
                </a:extLst>
              </p:cNvPr>
              <p:cNvPicPr>
                <a:picLocks noRot="1" noChangeAspect="1" noEditPoints="1" noChangeArrowheads="1" noChangeShapeType="1"/>
              </p:cNvPicPr>
              <p:nvPr/>
            </p:nvPicPr>
            <p:blipFill>
              <a:blip r:embed="rId34"/>
              <a:stretch>
                <a:fillRect/>
              </a:stretch>
            </p:blipFill>
            <p:spPr>
              <a:xfrm>
                <a:off x="3395551" y="3487697"/>
                <a:ext cx="345578" cy="167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4355" name="Ink 38">
                <a:extLst>
                  <a:ext uri="{FF2B5EF4-FFF2-40B4-BE49-F238E27FC236}">
                    <a16:creationId xmlns:a16="http://schemas.microsoft.com/office/drawing/2014/main" id="{FD4383B4-8197-4819-86A2-8266E9D5A350}"/>
                  </a:ext>
                </a:extLst>
              </p14:cNvPr>
              <p14:cNvContentPartPr>
                <a14:cpLocks xmlns:a14="http://schemas.microsoft.com/office/drawing/2010/main" noRot="1" noChangeAspect="1" noEditPoints="1" noChangeArrowheads="1" noChangeShapeType="1"/>
              </p14:cNvContentPartPr>
              <p14:nvPr/>
            </p14:nvContentPartPr>
            <p14:xfrm>
              <a:off x="5097463" y="3446463"/>
              <a:ext cx="2036762" cy="277812"/>
            </p14:xfrm>
          </p:contentPart>
        </mc:Choice>
        <mc:Fallback>
          <p:pic>
            <p:nvPicPr>
              <p:cNvPr id="14355" name="Ink 38">
                <a:extLst>
                  <a:ext uri="{FF2B5EF4-FFF2-40B4-BE49-F238E27FC236}">
                    <a16:creationId xmlns:a16="http://schemas.microsoft.com/office/drawing/2014/main" id="{FD4383B4-8197-4819-86A2-8266E9D5A350}"/>
                  </a:ext>
                </a:extLst>
              </p:cNvPr>
              <p:cNvPicPr>
                <a:picLocks noRot="1" noChangeAspect="1" noEditPoints="1" noChangeArrowheads="1" noChangeShapeType="1"/>
              </p:cNvPicPr>
              <p:nvPr/>
            </p:nvPicPr>
            <p:blipFill>
              <a:blip r:embed="rId36"/>
              <a:stretch>
                <a:fillRect/>
              </a:stretch>
            </p:blipFill>
            <p:spPr>
              <a:xfrm>
                <a:off x="5083056" y="3431937"/>
                <a:ext cx="2064855" cy="306138"/>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4356" name="Ink 39">
                <a:extLst>
                  <a:ext uri="{FF2B5EF4-FFF2-40B4-BE49-F238E27FC236}">
                    <a16:creationId xmlns:a16="http://schemas.microsoft.com/office/drawing/2014/main" id="{1008E6E0-F779-48D9-9D1B-F87EC1A7D713}"/>
                  </a:ext>
                </a:extLst>
              </p14:cNvPr>
              <p14:cNvContentPartPr>
                <a14:cpLocks xmlns:a14="http://schemas.microsoft.com/office/drawing/2010/main" noRot="1" noChangeAspect="1" noEditPoints="1" noChangeArrowheads="1" noChangeShapeType="1"/>
              </p14:cNvContentPartPr>
              <p14:nvPr/>
            </p14:nvContentPartPr>
            <p14:xfrm>
              <a:off x="5094288" y="4183063"/>
              <a:ext cx="989012" cy="282575"/>
            </p14:xfrm>
          </p:contentPart>
        </mc:Choice>
        <mc:Fallback>
          <p:pic>
            <p:nvPicPr>
              <p:cNvPr id="14356" name="Ink 39">
                <a:extLst>
                  <a:ext uri="{FF2B5EF4-FFF2-40B4-BE49-F238E27FC236}">
                    <a16:creationId xmlns:a16="http://schemas.microsoft.com/office/drawing/2014/main" id="{1008E6E0-F779-48D9-9D1B-F87EC1A7D713}"/>
                  </a:ext>
                </a:extLst>
              </p:cNvPr>
              <p:cNvPicPr>
                <a:picLocks noRot="1" noChangeAspect="1" noEditPoints="1" noChangeArrowheads="1" noChangeShapeType="1"/>
              </p:cNvPicPr>
              <p:nvPr/>
            </p:nvPicPr>
            <p:blipFill>
              <a:blip r:embed="rId38"/>
              <a:stretch>
                <a:fillRect/>
              </a:stretch>
            </p:blipFill>
            <p:spPr>
              <a:xfrm>
                <a:off x="5079887" y="4168627"/>
                <a:ext cx="1017095" cy="310724"/>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4357" name="Ink 40">
                <a:extLst>
                  <a:ext uri="{FF2B5EF4-FFF2-40B4-BE49-F238E27FC236}">
                    <a16:creationId xmlns:a16="http://schemas.microsoft.com/office/drawing/2014/main" id="{63F237FE-9EFC-4C02-9AB7-A7D952436047}"/>
                  </a:ext>
                </a:extLst>
              </p14:cNvPr>
              <p14:cNvContentPartPr>
                <a14:cpLocks xmlns:a14="http://schemas.microsoft.com/office/drawing/2010/main" noRot="1" noChangeAspect="1" noEditPoints="1" noChangeArrowheads="1" noChangeShapeType="1"/>
              </p14:cNvContentPartPr>
              <p14:nvPr/>
            </p14:nvContentPartPr>
            <p14:xfrm>
              <a:off x="3616325" y="1295400"/>
              <a:ext cx="1033463" cy="314325"/>
            </p14:xfrm>
          </p:contentPart>
        </mc:Choice>
        <mc:Fallback>
          <p:pic>
            <p:nvPicPr>
              <p:cNvPr id="14357" name="Ink 40">
                <a:extLst>
                  <a:ext uri="{FF2B5EF4-FFF2-40B4-BE49-F238E27FC236}">
                    <a16:creationId xmlns:a16="http://schemas.microsoft.com/office/drawing/2014/main" id="{63F237FE-9EFC-4C02-9AB7-A7D952436047}"/>
                  </a:ext>
                </a:extLst>
              </p:cNvPr>
              <p:cNvPicPr>
                <a:picLocks noRot="1" noChangeAspect="1" noEditPoints="1" noChangeArrowheads="1" noChangeShapeType="1"/>
              </p:cNvPicPr>
              <p:nvPr/>
            </p:nvPicPr>
            <p:blipFill>
              <a:blip r:embed="rId40"/>
              <a:stretch>
                <a:fillRect/>
              </a:stretch>
            </p:blipFill>
            <p:spPr>
              <a:xfrm>
                <a:off x="3601916" y="1280998"/>
                <a:ext cx="1061560" cy="342409"/>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4358" name="Ink 41">
                <a:extLst>
                  <a:ext uri="{FF2B5EF4-FFF2-40B4-BE49-F238E27FC236}">
                    <a16:creationId xmlns:a16="http://schemas.microsoft.com/office/drawing/2014/main" id="{54F6ED69-FF77-42B9-A753-84A6F3626813}"/>
                  </a:ext>
                </a:extLst>
              </p14:cNvPr>
              <p14:cNvContentPartPr>
                <a14:cpLocks xmlns:a14="http://schemas.microsoft.com/office/drawing/2010/main" noRot="1" noChangeAspect="1" noEditPoints="1" noChangeArrowheads="1" noChangeShapeType="1"/>
              </p14:cNvContentPartPr>
              <p14:nvPr/>
            </p14:nvContentPartPr>
            <p14:xfrm>
              <a:off x="5376863" y="261938"/>
              <a:ext cx="461962" cy="1468437"/>
            </p14:xfrm>
          </p:contentPart>
        </mc:Choice>
        <mc:Fallback>
          <p:pic>
            <p:nvPicPr>
              <p:cNvPr id="14358" name="Ink 41">
                <a:extLst>
                  <a:ext uri="{FF2B5EF4-FFF2-40B4-BE49-F238E27FC236}">
                    <a16:creationId xmlns:a16="http://schemas.microsoft.com/office/drawing/2014/main" id="{54F6ED69-FF77-42B9-A753-84A6F3626813}"/>
                  </a:ext>
                </a:extLst>
              </p:cNvPr>
              <p:cNvPicPr>
                <a:picLocks noRot="1" noChangeAspect="1" noEditPoints="1" noChangeArrowheads="1" noChangeShapeType="1"/>
              </p:cNvPicPr>
              <p:nvPr/>
            </p:nvPicPr>
            <p:blipFill>
              <a:blip r:embed="rId42"/>
              <a:stretch>
                <a:fillRect/>
              </a:stretch>
            </p:blipFill>
            <p:spPr>
              <a:xfrm>
                <a:off x="5362494" y="247531"/>
                <a:ext cx="489981" cy="1496531"/>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4359" name="Ink 43">
                <a:extLst>
                  <a:ext uri="{FF2B5EF4-FFF2-40B4-BE49-F238E27FC236}">
                    <a16:creationId xmlns:a16="http://schemas.microsoft.com/office/drawing/2014/main" id="{36A18B67-57FE-413C-881E-115B442B522A}"/>
                  </a:ext>
                </a:extLst>
              </p14:cNvPr>
              <p14:cNvContentPartPr>
                <a14:cpLocks xmlns:a14="http://schemas.microsoft.com/office/drawing/2010/main" noRot="1" noChangeAspect="1" noEditPoints="1" noChangeArrowheads="1" noChangeShapeType="1"/>
              </p14:cNvContentPartPr>
              <p14:nvPr/>
            </p14:nvContentPartPr>
            <p14:xfrm>
              <a:off x="53176488" y="9893300"/>
              <a:ext cx="0" cy="0"/>
            </p14:xfrm>
          </p:contentPart>
        </mc:Choice>
        <mc:Fallback>
          <p:pic>
            <p:nvPicPr>
              <p:cNvPr id="14359" name="Ink 43">
                <a:extLst>
                  <a:ext uri="{FF2B5EF4-FFF2-40B4-BE49-F238E27FC236}">
                    <a16:creationId xmlns:a16="http://schemas.microsoft.com/office/drawing/2014/main" id="{36A18B67-57FE-413C-881E-115B442B522A}"/>
                  </a:ext>
                </a:extLst>
              </p:cNvPr>
              <p:cNvPicPr>
                <a:picLocks noRot="1" noChangeAspect="1" noEditPoints="1" noChangeArrowheads="1" noChangeShapeType="1"/>
              </p:cNvPicPr>
              <p:nvPr/>
            </p:nvPicPr>
            <p:blipFill>
              <a:blip r:embed="rId13"/>
              <a:stretch>
                <a:fillRect/>
              </a:stretch>
            </p:blipFill>
            <p:spPr>
              <a:xfrm>
                <a:off x="53176488" y="98933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4360" name="Ink 26">
                <a:extLst>
                  <a:ext uri="{FF2B5EF4-FFF2-40B4-BE49-F238E27FC236}">
                    <a16:creationId xmlns:a16="http://schemas.microsoft.com/office/drawing/2014/main" id="{09792AB3-382D-4A71-A554-D44462F4178C}"/>
                  </a:ext>
                </a:extLst>
              </p14:cNvPr>
              <p14:cNvContentPartPr>
                <a14:cpLocks xmlns:a14="http://schemas.microsoft.com/office/drawing/2010/main" noRot="1" noChangeAspect="1" noEditPoints="1" noChangeArrowheads="1" noChangeShapeType="1"/>
              </p14:cNvContentPartPr>
              <p14:nvPr/>
            </p14:nvContentPartPr>
            <p14:xfrm>
              <a:off x="3556000" y="233363"/>
              <a:ext cx="42863" cy="1017587"/>
            </p14:xfrm>
          </p:contentPart>
        </mc:Choice>
        <mc:Fallback>
          <p:pic>
            <p:nvPicPr>
              <p:cNvPr id="14360" name="Ink 26">
                <a:extLst>
                  <a:ext uri="{FF2B5EF4-FFF2-40B4-BE49-F238E27FC236}">
                    <a16:creationId xmlns:a16="http://schemas.microsoft.com/office/drawing/2014/main" id="{09792AB3-382D-4A71-A554-D44462F4178C}"/>
                  </a:ext>
                </a:extLst>
              </p:cNvPr>
              <p:cNvPicPr>
                <a:picLocks noRot="1" noChangeAspect="1" noEditPoints="1" noChangeArrowheads="1" noChangeShapeType="1"/>
              </p:cNvPicPr>
              <p:nvPr/>
            </p:nvPicPr>
            <p:blipFill>
              <a:blip r:embed="rId45"/>
              <a:stretch>
                <a:fillRect/>
              </a:stretch>
            </p:blipFill>
            <p:spPr>
              <a:xfrm>
                <a:off x="3546475" y="223948"/>
                <a:ext cx="61913" cy="1036418"/>
              </a:xfrm>
              <a:prstGeom prst="rect">
                <a:avLst/>
              </a:prstGeom>
            </p:spPr>
          </p:pic>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Foliennummernplatzhalter 5">
            <a:extLst>
              <a:ext uri="{FF2B5EF4-FFF2-40B4-BE49-F238E27FC236}">
                <a16:creationId xmlns:a16="http://schemas.microsoft.com/office/drawing/2014/main" id="{DD9D16ED-2E16-4738-9FFD-ECA36A64A9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7BDAC658-EFF1-4E66-996D-2B5C2F29D7A8}" type="slidenum">
              <a:rPr lang="de-DE" altLang="de-DE" sz="1400"/>
              <a:pPr eaLnBrk="1" hangingPunct="1"/>
              <a:t>15</a:t>
            </a:fld>
            <a:endParaRPr lang="de-DE" altLang="de-DE" sz="1400"/>
          </a:p>
        </p:txBody>
      </p:sp>
      <p:sp>
        <p:nvSpPr>
          <p:cNvPr id="15373" name="Rectangle 2">
            <a:extLst>
              <a:ext uri="{FF2B5EF4-FFF2-40B4-BE49-F238E27FC236}">
                <a16:creationId xmlns:a16="http://schemas.microsoft.com/office/drawing/2014/main" id="{91AFB1BD-2D39-485E-AE1B-E8D1079AF58C}"/>
              </a:ext>
            </a:extLst>
          </p:cNvPr>
          <p:cNvSpPr>
            <a:spLocks noGrp="1" noChangeArrowheads="1"/>
          </p:cNvSpPr>
          <p:nvPr>
            <p:ph type="ctrTitle"/>
          </p:nvPr>
        </p:nvSpPr>
        <p:spPr>
          <a:xfrm>
            <a:off x="971550" y="260350"/>
            <a:ext cx="7273925" cy="1152525"/>
          </a:xfrm>
        </p:spPr>
        <p:txBody>
          <a:bodyPr/>
          <a:lstStyle/>
          <a:p>
            <a:pPr eaLnBrk="1" hangingPunct="1"/>
            <a:r>
              <a:rPr lang="de-DE" altLang="de-DE" sz="4800">
                <a:solidFill>
                  <a:schemeClr val="tx1"/>
                </a:solidFill>
              </a:rPr>
              <a:t>Fehlerkorrigiende Codes</a:t>
            </a:r>
          </a:p>
        </p:txBody>
      </p:sp>
      <p:sp>
        <p:nvSpPr>
          <p:cNvPr id="15374" name="Text Box 3">
            <a:extLst>
              <a:ext uri="{FF2B5EF4-FFF2-40B4-BE49-F238E27FC236}">
                <a16:creationId xmlns:a16="http://schemas.microsoft.com/office/drawing/2014/main" id="{95B44A41-6A90-464D-B818-CAAE1CA9F258}"/>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15375" name="Text Box 4">
            <a:extLst>
              <a:ext uri="{FF2B5EF4-FFF2-40B4-BE49-F238E27FC236}">
                <a16:creationId xmlns:a16="http://schemas.microsoft.com/office/drawing/2014/main" id="{36C2F2A2-46AF-4274-BC6F-015A79C3DBB8}"/>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2013 http://www.leuphana.de/matheomnibus</a:t>
            </a:r>
          </a:p>
        </p:txBody>
      </p:sp>
      <p:sp>
        <p:nvSpPr>
          <p:cNvPr id="15376" name="Text Box 10">
            <a:extLst>
              <a:ext uri="{FF2B5EF4-FFF2-40B4-BE49-F238E27FC236}">
                <a16:creationId xmlns:a16="http://schemas.microsoft.com/office/drawing/2014/main" id="{6F0552C8-9DF8-4C50-9FC2-5D85DD2053EE}"/>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15377" name="Text Box 14">
            <a:extLst>
              <a:ext uri="{FF2B5EF4-FFF2-40B4-BE49-F238E27FC236}">
                <a16:creationId xmlns:a16="http://schemas.microsoft.com/office/drawing/2014/main" id="{5A15AB68-8104-4A18-8A98-31F0CAC2092F}"/>
              </a:ext>
            </a:extLst>
          </p:cNvPr>
          <p:cNvSpPr txBox="1">
            <a:spLocks noChangeArrowheads="1"/>
          </p:cNvSpPr>
          <p:nvPr/>
        </p:nvSpPr>
        <p:spPr bwMode="auto">
          <a:xfrm>
            <a:off x="879475" y="1289050"/>
            <a:ext cx="72929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a:t> Wir betrachten </a:t>
            </a:r>
            <a:r>
              <a:rPr lang="de-DE" altLang="de-DE" b="1"/>
              <a:t>binäre Codewörter</a:t>
            </a:r>
            <a:r>
              <a:rPr lang="de-DE" altLang="de-DE"/>
              <a:t> aus 0 und 1</a:t>
            </a:r>
          </a:p>
          <a:p>
            <a:pPr eaLnBrk="1" hangingPunct="1">
              <a:buFontTx/>
              <a:buChar char="•"/>
            </a:pPr>
            <a:r>
              <a:rPr lang="de-DE" altLang="de-DE"/>
              <a:t> Die </a:t>
            </a:r>
            <a:r>
              <a:rPr lang="de-DE" altLang="de-DE" b="1"/>
              <a:t>Parität</a:t>
            </a:r>
            <a:r>
              <a:rPr lang="de-DE" altLang="de-DE"/>
              <a:t> eines Codewortes ist </a:t>
            </a:r>
          </a:p>
          <a:p>
            <a:pPr lvl="1" eaLnBrk="1" hangingPunct="1">
              <a:buFontTx/>
              <a:buChar char="•"/>
            </a:pPr>
            <a:r>
              <a:rPr lang="de-DE" altLang="de-DE"/>
              <a:t>  0, wenn das Wort eine gerade Anzahl 1 hat</a:t>
            </a:r>
          </a:p>
          <a:p>
            <a:pPr lvl="1" eaLnBrk="1" hangingPunct="1">
              <a:buFontTx/>
              <a:buChar char="•"/>
            </a:pPr>
            <a:r>
              <a:rPr lang="de-DE" altLang="de-DE"/>
              <a:t>  1, wenn das Wort eine ungerade Anzahl 1 hat</a:t>
            </a:r>
          </a:p>
          <a:p>
            <a:pPr eaLnBrk="1" hangingPunct="1">
              <a:buFontTx/>
              <a:buChar char="•"/>
            </a:pPr>
            <a:r>
              <a:rPr lang="de-DE" altLang="de-DE"/>
              <a:t> Der </a:t>
            </a:r>
            <a:r>
              <a:rPr lang="de-DE" altLang="de-DE" b="1"/>
              <a:t>Hammingabstand</a:t>
            </a:r>
            <a:r>
              <a:rPr lang="de-DE" altLang="de-DE"/>
              <a:t> zweier Codewörter ist die   	Anzahl der unterschiedlich besetzten Stellen. </a:t>
            </a:r>
          </a:p>
          <a:p>
            <a:pPr lvl="1" eaLnBrk="1" hangingPunct="1">
              <a:buFontTx/>
              <a:buChar char="•"/>
            </a:pPr>
            <a:endParaRPr lang="de-DE" altLang="de-DE"/>
          </a:p>
        </p:txBody>
      </p:sp>
      <p:sp>
        <p:nvSpPr>
          <p:cNvPr id="15378" name="Text Box 16">
            <a:extLst>
              <a:ext uri="{FF2B5EF4-FFF2-40B4-BE49-F238E27FC236}">
                <a16:creationId xmlns:a16="http://schemas.microsoft.com/office/drawing/2014/main" id="{18CAB0DA-4386-4D63-8D62-CFD3F5948E76}"/>
              </a:ext>
            </a:extLst>
          </p:cNvPr>
          <p:cNvSpPr txBox="1">
            <a:spLocks noChangeArrowheads="1"/>
          </p:cNvSpPr>
          <p:nvPr/>
        </p:nvSpPr>
        <p:spPr bwMode="auto">
          <a:xfrm>
            <a:off x="1095375" y="3808413"/>
            <a:ext cx="13731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0101111</a:t>
            </a:r>
          </a:p>
          <a:p>
            <a:pPr eaLnBrk="1" hangingPunct="1"/>
            <a:r>
              <a:rPr lang="de-DE" altLang="de-DE"/>
              <a:t>0111011</a:t>
            </a:r>
          </a:p>
        </p:txBody>
      </p:sp>
      <p:sp>
        <p:nvSpPr>
          <p:cNvPr id="15379" name="Text Box 28">
            <a:extLst>
              <a:ext uri="{FF2B5EF4-FFF2-40B4-BE49-F238E27FC236}">
                <a16:creationId xmlns:a16="http://schemas.microsoft.com/office/drawing/2014/main" id="{941C7CC2-A592-4A50-863E-16085320F34A}"/>
              </a:ext>
            </a:extLst>
          </p:cNvPr>
          <p:cNvSpPr txBox="1">
            <a:spLocks noChangeArrowheads="1"/>
          </p:cNvSpPr>
          <p:nvPr/>
        </p:nvSpPr>
        <p:spPr bwMode="auto">
          <a:xfrm>
            <a:off x="5508625" y="3860800"/>
            <a:ext cx="13731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0000101</a:t>
            </a:r>
          </a:p>
          <a:p>
            <a:pPr eaLnBrk="1" hangingPunct="1"/>
            <a:r>
              <a:rPr lang="de-DE" altLang="de-DE"/>
              <a:t>0010001</a:t>
            </a:r>
          </a:p>
        </p:txBody>
      </p:sp>
      <p:sp>
        <p:nvSpPr>
          <p:cNvPr id="15380" name="Text Box 41">
            <a:extLst>
              <a:ext uri="{FF2B5EF4-FFF2-40B4-BE49-F238E27FC236}">
                <a16:creationId xmlns:a16="http://schemas.microsoft.com/office/drawing/2014/main" id="{B21BC7B9-B060-4A17-8173-4CCD608A6DAE}"/>
              </a:ext>
            </a:extLst>
          </p:cNvPr>
          <p:cNvSpPr txBox="1">
            <a:spLocks noChangeArrowheads="1"/>
          </p:cNvSpPr>
          <p:nvPr/>
        </p:nvSpPr>
        <p:spPr bwMode="auto">
          <a:xfrm>
            <a:off x="5580063" y="5157788"/>
            <a:ext cx="15128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1010000</a:t>
            </a:r>
          </a:p>
          <a:p>
            <a:pPr eaLnBrk="1" hangingPunct="1"/>
            <a:r>
              <a:rPr lang="de-DE" altLang="de-DE"/>
              <a:t>1000100</a:t>
            </a:r>
          </a:p>
        </p:txBody>
      </p:sp>
      <p:sp>
        <p:nvSpPr>
          <p:cNvPr id="15381" name="Text Box 45">
            <a:extLst>
              <a:ext uri="{FF2B5EF4-FFF2-40B4-BE49-F238E27FC236}">
                <a16:creationId xmlns:a16="http://schemas.microsoft.com/office/drawing/2014/main" id="{C01A1D16-F792-497D-833C-27D43F535AC1}"/>
              </a:ext>
            </a:extLst>
          </p:cNvPr>
          <p:cNvSpPr txBox="1">
            <a:spLocks noChangeArrowheads="1"/>
          </p:cNvSpPr>
          <p:nvPr/>
        </p:nvSpPr>
        <p:spPr bwMode="auto">
          <a:xfrm>
            <a:off x="1331913" y="5229225"/>
            <a:ext cx="13731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0101111</a:t>
            </a:r>
          </a:p>
          <a:p>
            <a:pPr eaLnBrk="1" hangingPunct="1"/>
            <a:r>
              <a:rPr lang="de-DE" altLang="de-DE"/>
              <a:t>0000101</a:t>
            </a:r>
          </a:p>
        </p:txBody>
      </p:sp>
      <mc:AlternateContent xmlns:mc="http://schemas.openxmlformats.org/markup-compatibility/2006">
        <mc:Choice xmlns:p14="http://schemas.microsoft.com/office/powerpoint/2010/main" Requires="p14">
          <p:contentPart p14:bwMode="auto" r:id="rId3">
            <p14:nvContentPartPr>
              <p14:cNvPr id="15362" name="Ink 5">
                <a:extLst>
                  <a:ext uri="{FF2B5EF4-FFF2-40B4-BE49-F238E27FC236}">
                    <a16:creationId xmlns:a16="http://schemas.microsoft.com/office/drawing/2014/main" id="{192C93DC-01E8-4C33-B46F-39D4D2A14DE2}"/>
                  </a:ext>
                </a:extLst>
              </p14:cNvPr>
              <p14:cNvContentPartPr>
                <a14:cpLocks xmlns:a14="http://schemas.microsoft.com/office/drawing/2010/main" noRot="1" noChangeAspect="1" noEditPoints="1" noChangeArrowheads="1" noChangeShapeType="1"/>
              </p14:cNvContentPartPr>
              <p14:nvPr/>
            </p14:nvContentPartPr>
            <p14:xfrm>
              <a:off x="50634900" y="5084763"/>
              <a:ext cx="0" cy="0"/>
            </p14:xfrm>
          </p:contentPart>
        </mc:Choice>
        <mc:Fallback>
          <p:pic>
            <p:nvPicPr>
              <p:cNvPr id="15362" name="Ink 5">
                <a:extLst>
                  <a:ext uri="{FF2B5EF4-FFF2-40B4-BE49-F238E27FC236}">
                    <a16:creationId xmlns:a16="http://schemas.microsoft.com/office/drawing/2014/main" id="{192C93DC-01E8-4C33-B46F-39D4D2A14DE2}"/>
                  </a:ext>
                </a:extLst>
              </p:cNvPr>
              <p:cNvPicPr>
                <a:picLocks noRot="1" noChangeAspect="1" noEditPoints="1" noChangeArrowheads="1" noChangeShapeType="1"/>
              </p:cNvPicPr>
              <p:nvPr/>
            </p:nvPicPr>
            <p:blipFill>
              <a:blip r:embed="rId4"/>
              <a:stretch>
                <a:fillRect/>
              </a:stretch>
            </p:blipFill>
            <p:spPr>
              <a:xfrm>
                <a:off x="50634900" y="50847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5363" name="Ink 6">
                <a:extLst>
                  <a:ext uri="{FF2B5EF4-FFF2-40B4-BE49-F238E27FC236}">
                    <a16:creationId xmlns:a16="http://schemas.microsoft.com/office/drawing/2014/main" id="{4D5DBC14-6256-4D7C-A6F5-5FCD861866C8}"/>
                  </a:ext>
                </a:extLst>
              </p14:cNvPr>
              <p14:cNvContentPartPr>
                <a14:cpLocks xmlns:a14="http://schemas.microsoft.com/office/drawing/2010/main" noRot="1" noChangeAspect="1" noEditPoints="1" noChangeArrowheads="1" noChangeShapeType="1"/>
              </p14:cNvContentPartPr>
              <p14:nvPr/>
            </p14:nvContentPartPr>
            <p14:xfrm>
              <a:off x="52681188" y="2225675"/>
              <a:ext cx="0" cy="0"/>
            </p14:xfrm>
          </p:contentPart>
        </mc:Choice>
        <mc:Fallback>
          <p:pic>
            <p:nvPicPr>
              <p:cNvPr id="15363" name="Ink 6">
                <a:extLst>
                  <a:ext uri="{FF2B5EF4-FFF2-40B4-BE49-F238E27FC236}">
                    <a16:creationId xmlns:a16="http://schemas.microsoft.com/office/drawing/2014/main" id="{4D5DBC14-6256-4D7C-A6F5-5FCD861866C8}"/>
                  </a:ext>
                </a:extLst>
              </p:cNvPr>
              <p:cNvPicPr>
                <a:picLocks noRot="1" noChangeAspect="1" noEditPoints="1" noChangeArrowheads="1" noChangeShapeType="1"/>
              </p:cNvPicPr>
              <p:nvPr/>
            </p:nvPicPr>
            <p:blipFill>
              <a:blip r:embed="rId4"/>
              <a:stretch>
                <a:fillRect/>
              </a:stretch>
            </p:blipFill>
            <p:spPr>
              <a:xfrm>
                <a:off x="52681188" y="22256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5364" name="Ink 7">
                <a:extLst>
                  <a:ext uri="{FF2B5EF4-FFF2-40B4-BE49-F238E27FC236}">
                    <a16:creationId xmlns:a16="http://schemas.microsoft.com/office/drawing/2014/main" id="{BB6207A8-471A-4C49-B5D7-C3EA85B2A229}"/>
                  </a:ext>
                </a:extLst>
              </p14:cNvPr>
              <p14:cNvContentPartPr>
                <a14:cpLocks xmlns:a14="http://schemas.microsoft.com/office/drawing/2010/main" noRot="1" noChangeAspect="1" noEditPoints="1" noChangeArrowheads="1" noChangeShapeType="1"/>
              </p14:cNvContentPartPr>
              <p14:nvPr/>
            </p14:nvContentPartPr>
            <p14:xfrm>
              <a:off x="43283188" y="2679700"/>
              <a:ext cx="0" cy="0"/>
            </p14:xfrm>
          </p:contentPart>
        </mc:Choice>
        <mc:Fallback>
          <p:pic>
            <p:nvPicPr>
              <p:cNvPr id="15364" name="Ink 7">
                <a:extLst>
                  <a:ext uri="{FF2B5EF4-FFF2-40B4-BE49-F238E27FC236}">
                    <a16:creationId xmlns:a16="http://schemas.microsoft.com/office/drawing/2014/main" id="{BB6207A8-471A-4C49-B5D7-C3EA85B2A229}"/>
                  </a:ext>
                </a:extLst>
              </p:cNvPr>
              <p:cNvPicPr>
                <a:picLocks noRot="1" noChangeAspect="1" noEditPoints="1" noChangeArrowheads="1" noChangeShapeType="1"/>
              </p:cNvPicPr>
              <p:nvPr/>
            </p:nvPicPr>
            <p:blipFill>
              <a:blip r:embed="rId4"/>
              <a:stretch>
                <a:fillRect/>
              </a:stretch>
            </p:blipFill>
            <p:spPr>
              <a:xfrm>
                <a:off x="43283188" y="2679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5365" name="Ink 8">
                <a:extLst>
                  <a:ext uri="{FF2B5EF4-FFF2-40B4-BE49-F238E27FC236}">
                    <a16:creationId xmlns:a16="http://schemas.microsoft.com/office/drawing/2014/main" id="{A409B0C0-D356-4964-9798-1D822C801D04}"/>
                  </a:ext>
                </a:extLst>
              </p14:cNvPr>
              <p14:cNvContentPartPr>
                <a14:cpLocks xmlns:a14="http://schemas.microsoft.com/office/drawing/2010/main" noRot="1" noChangeAspect="1" noEditPoints="1" noChangeArrowheads="1" noChangeShapeType="1"/>
              </p14:cNvContentPartPr>
              <p14:nvPr/>
            </p14:nvContentPartPr>
            <p14:xfrm>
              <a:off x="35450463" y="-273050"/>
              <a:ext cx="0" cy="0"/>
            </p14:xfrm>
          </p:contentPart>
        </mc:Choice>
        <mc:Fallback>
          <p:pic>
            <p:nvPicPr>
              <p:cNvPr id="15365" name="Ink 8">
                <a:extLst>
                  <a:ext uri="{FF2B5EF4-FFF2-40B4-BE49-F238E27FC236}">
                    <a16:creationId xmlns:a16="http://schemas.microsoft.com/office/drawing/2014/main" id="{A409B0C0-D356-4964-9798-1D822C801D04}"/>
                  </a:ext>
                </a:extLst>
              </p:cNvPr>
              <p:cNvPicPr>
                <a:picLocks noRot="1" noChangeAspect="1" noEditPoints="1" noChangeArrowheads="1" noChangeShapeType="1"/>
              </p:cNvPicPr>
              <p:nvPr/>
            </p:nvPicPr>
            <p:blipFill>
              <a:blip r:embed="rId4"/>
              <a:stretch>
                <a:fillRect/>
              </a:stretch>
            </p:blipFill>
            <p:spPr>
              <a:xfrm>
                <a:off x="35450463" y="-2730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366" name="Ink 9">
                <a:extLst>
                  <a:ext uri="{FF2B5EF4-FFF2-40B4-BE49-F238E27FC236}">
                    <a16:creationId xmlns:a16="http://schemas.microsoft.com/office/drawing/2014/main" id="{0C2416DF-590D-4EF2-B45D-6EAA071B9E38}"/>
                  </a:ext>
                </a:extLst>
              </p14:cNvPr>
              <p14:cNvContentPartPr>
                <a14:cpLocks xmlns:a14="http://schemas.microsoft.com/office/drawing/2010/main" noRot="1" noChangeAspect="1" noEditPoints="1" noChangeArrowheads="1" noChangeShapeType="1"/>
              </p14:cNvContentPartPr>
              <p14:nvPr/>
            </p14:nvContentPartPr>
            <p14:xfrm>
              <a:off x="36412488" y="8450263"/>
              <a:ext cx="0" cy="0"/>
            </p14:xfrm>
          </p:contentPart>
        </mc:Choice>
        <mc:Fallback>
          <p:pic>
            <p:nvPicPr>
              <p:cNvPr id="15366" name="Ink 9">
                <a:extLst>
                  <a:ext uri="{FF2B5EF4-FFF2-40B4-BE49-F238E27FC236}">
                    <a16:creationId xmlns:a16="http://schemas.microsoft.com/office/drawing/2014/main" id="{0C2416DF-590D-4EF2-B45D-6EAA071B9E38}"/>
                  </a:ext>
                </a:extLst>
              </p:cNvPr>
              <p:cNvPicPr>
                <a:picLocks noRot="1" noChangeAspect="1" noEditPoints="1" noChangeArrowheads="1" noChangeShapeType="1"/>
              </p:cNvPicPr>
              <p:nvPr/>
            </p:nvPicPr>
            <p:blipFill>
              <a:blip r:embed="rId4"/>
              <a:stretch>
                <a:fillRect/>
              </a:stretch>
            </p:blipFill>
            <p:spPr>
              <a:xfrm>
                <a:off x="36412488" y="84502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5367" name="Ink 11">
                <a:extLst>
                  <a:ext uri="{FF2B5EF4-FFF2-40B4-BE49-F238E27FC236}">
                    <a16:creationId xmlns:a16="http://schemas.microsoft.com/office/drawing/2014/main" id="{E92684B2-8AB0-4D57-96D1-76B07597E4B9}"/>
                  </a:ext>
                </a:extLst>
              </p14:cNvPr>
              <p14:cNvContentPartPr>
                <a14:cpLocks xmlns:a14="http://schemas.microsoft.com/office/drawing/2010/main" noRot="1" noChangeAspect="1" noEditPoints="1" noChangeArrowheads="1" noChangeShapeType="1"/>
              </p14:cNvContentPartPr>
              <p14:nvPr/>
            </p14:nvContentPartPr>
            <p14:xfrm>
              <a:off x="36334700" y="35975925"/>
              <a:ext cx="0" cy="0"/>
            </p14:xfrm>
          </p:contentPart>
        </mc:Choice>
        <mc:Fallback>
          <p:pic>
            <p:nvPicPr>
              <p:cNvPr id="15367" name="Ink 11">
                <a:extLst>
                  <a:ext uri="{FF2B5EF4-FFF2-40B4-BE49-F238E27FC236}">
                    <a16:creationId xmlns:a16="http://schemas.microsoft.com/office/drawing/2014/main" id="{E92684B2-8AB0-4D57-96D1-76B07597E4B9}"/>
                  </a:ext>
                </a:extLst>
              </p:cNvPr>
              <p:cNvPicPr>
                <a:picLocks noRot="1" noChangeAspect="1" noEditPoints="1" noChangeArrowheads="1" noChangeShapeType="1"/>
              </p:cNvPicPr>
              <p:nvPr/>
            </p:nvPicPr>
            <p:blipFill>
              <a:blip r:embed="rId10"/>
              <a:stretch>
                <a:fillRect/>
              </a:stretch>
            </p:blipFill>
            <p:spPr>
              <a:xfrm>
                <a:off x="36334700" y="359759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368" name="Ink 12">
                <a:extLst>
                  <a:ext uri="{FF2B5EF4-FFF2-40B4-BE49-F238E27FC236}">
                    <a16:creationId xmlns:a16="http://schemas.microsoft.com/office/drawing/2014/main" id="{C7921971-2837-4A69-B67E-F912324CAC3F}"/>
                  </a:ext>
                </a:extLst>
              </p14:cNvPr>
              <p14:cNvContentPartPr>
                <a14:cpLocks xmlns:a14="http://schemas.microsoft.com/office/drawing/2010/main" noRot="1" noChangeAspect="1" noEditPoints="1" noChangeArrowheads="1" noChangeShapeType="1"/>
              </p14:cNvContentPartPr>
              <p14:nvPr/>
            </p14:nvContentPartPr>
            <p14:xfrm>
              <a:off x="36515675" y="36964938"/>
              <a:ext cx="0" cy="0"/>
            </p14:xfrm>
          </p:contentPart>
        </mc:Choice>
        <mc:Fallback>
          <p:pic>
            <p:nvPicPr>
              <p:cNvPr id="15368" name="Ink 12">
                <a:extLst>
                  <a:ext uri="{FF2B5EF4-FFF2-40B4-BE49-F238E27FC236}">
                    <a16:creationId xmlns:a16="http://schemas.microsoft.com/office/drawing/2014/main" id="{C7921971-2837-4A69-B67E-F912324CAC3F}"/>
                  </a:ext>
                </a:extLst>
              </p:cNvPr>
              <p:cNvPicPr>
                <a:picLocks noRot="1" noChangeAspect="1" noEditPoints="1" noChangeArrowheads="1" noChangeShapeType="1"/>
              </p:cNvPicPr>
              <p:nvPr/>
            </p:nvPicPr>
            <p:blipFill>
              <a:blip r:embed="rId10"/>
              <a:stretch>
                <a:fillRect/>
              </a:stretch>
            </p:blipFill>
            <p:spPr>
              <a:xfrm>
                <a:off x="36515675" y="3696493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369" name="Ink 49">
                <a:extLst>
                  <a:ext uri="{FF2B5EF4-FFF2-40B4-BE49-F238E27FC236}">
                    <a16:creationId xmlns:a16="http://schemas.microsoft.com/office/drawing/2014/main" id="{B6D01E83-3183-4A14-B512-37D5A42DA73E}"/>
                  </a:ext>
                </a:extLst>
              </p14:cNvPr>
              <p14:cNvContentPartPr>
                <a14:cpLocks xmlns:a14="http://schemas.microsoft.com/office/drawing/2010/main" noRot="1" noChangeAspect="1" noEditPoints="1" noChangeArrowheads="1" noChangeShapeType="1"/>
              </p14:cNvContentPartPr>
              <p14:nvPr/>
            </p14:nvContentPartPr>
            <p14:xfrm>
              <a:off x="7418388" y="3990975"/>
              <a:ext cx="461962" cy="228600"/>
            </p14:xfrm>
          </p:contentPart>
        </mc:Choice>
        <mc:Fallback>
          <p:pic>
            <p:nvPicPr>
              <p:cNvPr id="15369" name="Ink 49">
                <a:extLst>
                  <a:ext uri="{FF2B5EF4-FFF2-40B4-BE49-F238E27FC236}">
                    <a16:creationId xmlns:a16="http://schemas.microsoft.com/office/drawing/2014/main" id="{B6D01E83-3183-4A14-B512-37D5A42DA73E}"/>
                  </a:ext>
                </a:extLst>
              </p:cNvPr>
              <p:cNvPicPr>
                <a:picLocks noRot="1" noChangeAspect="1" noEditPoints="1" noChangeArrowheads="1" noChangeShapeType="1"/>
              </p:cNvPicPr>
              <p:nvPr/>
            </p:nvPicPr>
            <p:blipFill>
              <a:blip r:embed="rId13"/>
              <a:stretch>
                <a:fillRect/>
              </a:stretch>
            </p:blipFill>
            <p:spPr>
              <a:xfrm>
                <a:off x="7409034" y="3981600"/>
                <a:ext cx="480671" cy="24735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370" name="Ink 50">
                <a:extLst>
                  <a:ext uri="{FF2B5EF4-FFF2-40B4-BE49-F238E27FC236}">
                    <a16:creationId xmlns:a16="http://schemas.microsoft.com/office/drawing/2014/main" id="{F1CF41D1-B3DB-4D18-B90C-480E1F99EFDE}"/>
                  </a:ext>
                </a:extLst>
              </p14:cNvPr>
              <p14:cNvContentPartPr>
                <a14:cpLocks xmlns:a14="http://schemas.microsoft.com/office/drawing/2010/main" noRot="1" noChangeAspect="1" noEditPoints="1" noChangeArrowheads="1" noChangeShapeType="1"/>
              </p14:cNvContentPartPr>
              <p14:nvPr/>
            </p14:nvContentPartPr>
            <p14:xfrm>
              <a:off x="7399338" y="4387850"/>
              <a:ext cx="471487" cy="555625"/>
            </p14:xfrm>
          </p:contentPart>
        </mc:Choice>
        <mc:Fallback>
          <p:pic>
            <p:nvPicPr>
              <p:cNvPr id="15370" name="Ink 50">
                <a:extLst>
                  <a:ext uri="{FF2B5EF4-FFF2-40B4-BE49-F238E27FC236}">
                    <a16:creationId xmlns:a16="http://schemas.microsoft.com/office/drawing/2014/main" id="{F1CF41D1-B3DB-4D18-B90C-480E1F99EFDE}"/>
                  </a:ext>
                </a:extLst>
              </p:cNvPr>
              <p:cNvPicPr>
                <a:picLocks noRot="1" noChangeAspect="1" noEditPoints="1" noChangeArrowheads="1" noChangeShapeType="1"/>
              </p:cNvPicPr>
              <p:nvPr/>
            </p:nvPicPr>
            <p:blipFill>
              <a:blip r:embed="rId15"/>
              <a:stretch>
                <a:fillRect/>
              </a:stretch>
            </p:blipFill>
            <p:spPr>
              <a:xfrm>
                <a:off x="7389980" y="4378457"/>
                <a:ext cx="490203" cy="574411"/>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371" name="Ink 51">
                <a:extLst>
                  <a:ext uri="{FF2B5EF4-FFF2-40B4-BE49-F238E27FC236}">
                    <a16:creationId xmlns:a16="http://schemas.microsoft.com/office/drawing/2014/main" id="{05474660-746B-49E0-A607-52A2127BDA49}"/>
                  </a:ext>
                </a:extLst>
              </p14:cNvPr>
              <p14:cNvContentPartPr>
                <a14:cpLocks xmlns:a14="http://schemas.microsoft.com/office/drawing/2010/main" noRot="1" noChangeAspect="1" noEditPoints="1" noChangeArrowheads="1" noChangeShapeType="1"/>
              </p14:cNvContentPartPr>
              <p14:nvPr/>
            </p14:nvContentPartPr>
            <p14:xfrm>
              <a:off x="7402513" y="5281613"/>
              <a:ext cx="482600" cy="1068387"/>
            </p14:xfrm>
          </p:contentPart>
        </mc:Choice>
        <mc:Fallback>
          <p:pic>
            <p:nvPicPr>
              <p:cNvPr id="15371" name="Ink 51">
                <a:extLst>
                  <a:ext uri="{FF2B5EF4-FFF2-40B4-BE49-F238E27FC236}">
                    <a16:creationId xmlns:a16="http://schemas.microsoft.com/office/drawing/2014/main" id="{05474660-746B-49E0-A607-52A2127BDA49}"/>
                  </a:ext>
                </a:extLst>
              </p:cNvPr>
              <p:cNvPicPr>
                <a:picLocks noRot="1" noChangeAspect="1" noEditPoints="1" noChangeArrowheads="1" noChangeShapeType="1"/>
              </p:cNvPicPr>
              <p:nvPr/>
            </p:nvPicPr>
            <p:blipFill>
              <a:blip r:embed="rId17"/>
              <a:stretch>
                <a:fillRect/>
              </a:stretch>
            </p:blipFill>
            <p:spPr>
              <a:xfrm>
                <a:off x="7393170" y="5272263"/>
                <a:ext cx="501286" cy="1087086"/>
              </a:xfrm>
              <a:prstGeom prst="rect">
                <a:avLst/>
              </a:prstGeom>
            </p:spPr>
          </p:pic>
        </mc:Fallback>
      </mc:AlternateContent>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7" name="Foliennummernplatzhalter 5">
            <a:extLst>
              <a:ext uri="{FF2B5EF4-FFF2-40B4-BE49-F238E27FC236}">
                <a16:creationId xmlns:a16="http://schemas.microsoft.com/office/drawing/2014/main" id="{AB009F0D-04B0-4863-94FC-852399A1194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C1C539BA-5987-4FF6-86BE-DF56235A110B}" type="slidenum">
              <a:rPr lang="de-DE" altLang="de-DE" sz="1400"/>
              <a:pPr eaLnBrk="1" hangingPunct="1"/>
              <a:t>16</a:t>
            </a:fld>
            <a:endParaRPr lang="de-DE" altLang="de-DE" sz="1400"/>
          </a:p>
        </p:txBody>
      </p:sp>
      <p:sp>
        <p:nvSpPr>
          <p:cNvPr id="16418" name="Rectangle 2">
            <a:extLst>
              <a:ext uri="{FF2B5EF4-FFF2-40B4-BE49-F238E27FC236}">
                <a16:creationId xmlns:a16="http://schemas.microsoft.com/office/drawing/2014/main" id="{51833CEF-DD2D-4B30-A3C9-2CF398DC5C0E}"/>
              </a:ext>
            </a:extLst>
          </p:cNvPr>
          <p:cNvSpPr>
            <a:spLocks noGrp="1" noChangeArrowheads="1"/>
          </p:cNvSpPr>
          <p:nvPr>
            <p:ph type="ctrTitle"/>
          </p:nvPr>
        </p:nvSpPr>
        <p:spPr>
          <a:xfrm>
            <a:off x="971550" y="260350"/>
            <a:ext cx="7273925" cy="1152525"/>
          </a:xfrm>
        </p:spPr>
        <p:txBody>
          <a:bodyPr/>
          <a:lstStyle/>
          <a:p>
            <a:pPr eaLnBrk="1" hangingPunct="1"/>
            <a:r>
              <a:rPr lang="de-DE" altLang="de-DE" sz="4800">
                <a:solidFill>
                  <a:schemeClr val="tx1"/>
                </a:solidFill>
              </a:rPr>
              <a:t>Bug Corrective Codes</a:t>
            </a:r>
          </a:p>
        </p:txBody>
      </p:sp>
      <p:sp>
        <p:nvSpPr>
          <p:cNvPr id="16419" name="Text Box 3">
            <a:extLst>
              <a:ext uri="{FF2B5EF4-FFF2-40B4-BE49-F238E27FC236}">
                <a16:creationId xmlns:a16="http://schemas.microsoft.com/office/drawing/2014/main" id="{A37ED516-157C-439A-8548-F76714462ACF}"/>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16420" name="Text Box 4">
            <a:extLst>
              <a:ext uri="{FF2B5EF4-FFF2-40B4-BE49-F238E27FC236}">
                <a16:creationId xmlns:a16="http://schemas.microsoft.com/office/drawing/2014/main" id="{82E3AE7F-607A-484B-A2C6-73A255B406E6}"/>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2013 http://www.leuphana.de/matheomnibus</a:t>
            </a:r>
          </a:p>
        </p:txBody>
      </p:sp>
      <p:sp>
        <p:nvSpPr>
          <p:cNvPr id="16421" name="Text Box 10">
            <a:extLst>
              <a:ext uri="{FF2B5EF4-FFF2-40B4-BE49-F238E27FC236}">
                <a16:creationId xmlns:a16="http://schemas.microsoft.com/office/drawing/2014/main" id="{4B3F7989-1D0F-4B97-8997-FFF9F86F7A8B}"/>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16422" name="Text Box 14">
            <a:extLst>
              <a:ext uri="{FF2B5EF4-FFF2-40B4-BE49-F238E27FC236}">
                <a16:creationId xmlns:a16="http://schemas.microsoft.com/office/drawing/2014/main" id="{4CFD6374-17C2-4DA3-9300-0492D3A920F8}"/>
              </a:ext>
            </a:extLst>
          </p:cNvPr>
          <p:cNvSpPr txBox="1">
            <a:spLocks noChangeArrowheads="1"/>
          </p:cNvSpPr>
          <p:nvPr/>
        </p:nvSpPr>
        <p:spPr bwMode="auto">
          <a:xfrm>
            <a:off x="879475" y="1289050"/>
            <a:ext cx="76533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a:t> We look at   </a:t>
            </a:r>
            <a:r>
              <a:rPr lang="de-DE" altLang="de-DE" b="1"/>
              <a:t>binary code words </a:t>
            </a:r>
            <a:r>
              <a:rPr lang="de-DE" altLang="de-DE"/>
              <a:t>made of  0 and 1</a:t>
            </a:r>
          </a:p>
          <a:p>
            <a:pPr eaLnBrk="1" hangingPunct="1">
              <a:buFontTx/>
              <a:buChar char="•"/>
            </a:pPr>
            <a:r>
              <a:rPr lang="de-DE" altLang="de-DE"/>
              <a:t> The </a:t>
            </a:r>
            <a:r>
              <a:rPr lang="de-DE" altLang="de-DE" b="1"/>
              <a:t>parity p</a:t>
            </a:r>
            <a:r>
              <a:rPr lang="de-DE" altLang="de-DE"/>
              <a:t> of a code word is </a:t>
            </a:r>
          </a:p>
          <a:p>
            <a:pPr lvl="1" eaLnBrk="1" hangingPunct="1">
              <a:buFontTx/>
              <a:buChar char="•"/>
            </a:pPr>
            <a:r>
              <a:rPr lang="de-DE" altLang="de-DE"/>
              <a:t>  0, when the word has an even number of 1‘s</a:t>
            </a:r>
          </a:p>
          <a:p>
            <a:pPr lvl="1" eaLnBrk="1" hangingPunct="1">
              <a:buFontTx/>
              <a:buChar char="•"/>
            </a:pPr>
            <a:r>
              <a:rPr lang="de-DE" altLang="de-DE"/>
              <a:t>  1 when the word has an odd number of 1‘s</a:t>
            </a:r>
          </a:p>
          <a:p>
            <a:pPr eaLnBrk="1" hangingPunct="1">
              <a:buFontTx/>
              <a:buChar char="•"/>
            </a:pPr>
            <a:r>
              <a:rPr lang="de-DE" altLang="de-DE"/>
              <a:t> The </a:t>
            </a:r>
            <a:r>
              <a:rPr lang="de-DE" altLang="de-DE" b="1"/>
              <a:t>Hamming distance h</a:t>
            </a:r>
            <a:r>
              <a:rPr lang="de-DE" altLang="de-DE"/>
              <a:t> between two code words</a:t>
            </a:r>
            <a:br>
              <a:rPr lang="de-DE" altLang="de-DE"/>
            </a:br>
            <a:r>
              <a:rPr lang="de-DE" altLang="de-DE"/>
              <a:t>      is the number of differently  occupied positions. </a:t>
            </a:r>
          </a:p>
          <a:p>
            <a:pPr lvl="1" eaLnBrk="1" hangingPunct="1">
              <a:buFontTx/>
              <a:buChar char="•"/>
            </a:pPr>
            <a:endParaRPr lang="de-DE" altLang="de-DE"/>
          </a:p>
        </p:txBody>
      </p:sp>
      <p:sp>
        <p:nvSpPr>
          <p:cNvPr id="16423" name="Text Box 16">
            <a:extLst>
              <a:ext uri="{FF2B5EF4-FFF2-40B4-BE49-F238E27FC236}">
                <a16:creationId xmlns:a16="http://schemas.microsoft.com/office/drawing/2014/main" id="{A6706C1D-F329-4622-9F84-608981B160BB}"/>
              </a:ext>
            </a:extLst>
          </p:cNvPr>
          <p:cNvSpPr txBox="1">
            <a:spLocks noChangeArrowheads="1"/>
          </p:cNvSpPr>
          <p:nvPr/>
        </p:nvSpPr>
        <p:spPr bwMode="auto">
          <a:xfrm>
            <a:off x="1095375" y="3808413"/>
            <a:ext cx="13731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0101111</a:t>
            </a:r>
          </a:p>
          <a:p>
            <a:pPr eaLnBrk="1" hangingPunct="1"/>
            <a:r>
              <a:rPr lang="de-DE" altLang="de-DE"/>
              <a:t>0111011</a:t>
            </a:r>
          </a:p>
        </p:txBody>
      </p:sp>
      <p:sp>
        <p:nvSpPr>
          <p:cNvPr id="16424" name="Text Box 28">
            <a:extLst>
              <a:ext uri="{FF2B5EF4-FFF2-40B4-BE49-F238E27FC236}">
                <a16:creationId xmlns:a16="http://schemas.microsoft.com/office/drawing/2014/main" id="{2D3949AF-D6B6-4932-BF78-281ADAFD4EC7}"/>
              </a:ext>
            </a:extLst>
          </p:cNvPr>
          <p:cNvSpPr txBox="1">
            <a:spLocks noChangeArrowheads="1"/>
          </p:cNvSpPr>
          <p:nvPr/>
        </p:nvSpPr>
        <p:spPr bwMode="auto">
          <a:xfrm>
            <a:off x="5508625" y="3860800"/>
            <a:ext cx="13731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0000101</a:t>
            </a:r>
          </a:p>
          <a:p>
            <a:pPr eaLnBrk="1" hangingPunct="1"/>
            <a:r>
              <a:rPr lang="de-DE" altLang="de-DE"/>
              <a:t>0010001</a:t>
            </a:r>
          </a:p>
        </p:txBody>
      </p:sp>
      <p:sp>
        <p:nvSpPr>
          <p:cNvPr id="16425" name="Text Box 41">
            <a:extLst>
              <a:ext uri="{FF2B5EF4-FFF2-40B4-BE49-F238E27FC236}">
                <a16:creationId xmlns:a16="http://schemas.microsoft.com/office/drawing/2014/main" id="{2A4425E0-585A-4255-8927-28302B3D6044}"/>
              </a:ext>
            </a:extLst>
          </p:cNvPr>
          <p:cNvSpPr txBox="1">
            <a:spLocks noChangeArrowheads="1"/>
          </p:cNvSpPr>
          <p:nvPr/>
        </p:nvSpPr>
        <p:spPr bwMode="auto">
          <a:xfrm>
            <a:off x="5580063" y="5157788"/>
            <a:ext cx="15128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1010000</a:t>
            </a:r>
          </a:p>
          <a:p>
            <a:pPr eaLnBrk="1" hangingPunct="1"/>
            <a:r>
              <a:rPr lang="de-DE" altLang="de-DE"/>
              <a:t>1000100</a:t>
            </a:r>
          </a:p>
        </p:txBody>
      </p:sp>
      <p:sp>
        <p:nvSpPr>
          <p:cNvPr id="16426" name="Text Box 45">
            <a:extLst>
              <a:ext uri="{FF2B5EF4-FFF2-40B4-BE49-F238E27FC236}">
                <a16:creationId xmlns:a16="http://schemas.microsoft.com/office/drawing/2014/main" id="{A1311891-3C0F-48F5-8271-B33A10E24A72}"/>
              </a:ext>
            </a:extLst>
          </p:cNvPr>
          <p:cNvSpPr txBox="1">
            <a:spLocks noChangeArrowheads="1"/>
          </p:cNvSpPr>
          <p:nvPr/>
        </p:nvSpPr>
        <p:spPr bwMode="auto">
          <a:xfrm>
            <a:off x="1331913" y="5229225"/>
            <a:ext cx="13731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0101111</a:t>
            </a:r>
          </a:p>
          <a:p>
            <a:pPr eaLnBrk="1" hangingPunct="1"/>
            <a:r>
              <a:rPr lang="de-DE" altLang="de-DE"/>
              <a:t>0000101</a:t>
            </a:r>
          </a:p>
        </p:txBody>
      </p:sp>
      <mc:AlternateContent xmlns:mc="http://schemas.openxmlformats.org/markup-compatibility/2006">
        <mc:Choice xmlns:p14="http://schemas.microsoft.com/office/powerpoint/2010/main" Requires="p14">
          <p:contentPart p14:bwMode="auto" r:id="rId3">
            <p14:nvContentPartPr>
              <p14:cNvPr id="16386" name="Ink 5">
                <a:extLst>
                  <a:ext uri="{FF2B5EF4-FFF2-40B4-BE49-F238E27FC236}">
                    <a16:creationId xmlns:a16="http://schemas.microsoft.com/office/drawing/2014/main" id="{4271079C-32AD-4F2B-BDF7-EF0E52C5E00D}"/>
                  </a:ext>
                </a:extLst>
              </p14:cNvPr>
              <p14:cNvContentPartPr>
                <a14:cpLocks xmlns:a14="http://schemas.microsoft.com/office/drawing/2010/main" noRot="1" noChangeAspect="1" noEditPoints="1" noChangeArrowheads="1" noChangeShapeType="1"/>
              </p14:cNvContentPartPr>
              <p14:nvPr/>
            </p14:nvContentPartPr>
            <p14:xfrm>
              <a:off x="50634900" y="5084763"/>
              <a:ext cx="0" cy="0"/>
            </p14:xfrm>
          </p:contentPart>
        </mc:Choice>
        <mc:Fallback>
          <p:pic>
            <p:nvPicPr>
              <p:cNvPr id="16386" name="Ink 5">
                <a:extLst>
                  <a:ext uri="{FF2B5EF4-FFF2-40B4-BE49-F238E27FC236}">
                    <a16:creationId xmlns:a16="http://schemas.microsoft.com/office/drawing/2014/main" id="{4271079C-32AD-4F2B-BDF7-EF0E52C5E00D}"/>
                  </a:ext>
                </a:extLst>
              </p:cNvPr>
              <p:cNvPicPr>
                <a:picLocks noRot="1" noChangeAspect="1" noEditPoints="1" noChangeArrowheads="1" noChangeShapeType="1"/>
              </p:cNvPicPr>
              <p:nvPr/>
            </p:nvPicPr>
            <p:blipFill>
              <a:blip r:embed="rId4"/>
              <a:stretch>
                <a:fillRect/>
              </a:stretch>
            </p:blipFill>
            <p:spPr>
              <a:xfrm>
                <a:off x="50634900" y="50847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6387" name="Ink 6">
                <a:extLst>
                  <a:ext uri="{FF2B5EF4-FFF2-40B4-BE49-F238E27FC236}">
                    <a16:creationId xmlns:a16="http://schemas.microsoft.com/office/drawing/2014/main" id="{3922078A-72F4-4E31-87C7-15D2301105BE}"/>
                  </a:ext>
                </a:extLst>
              </p14:cNvPr>
              <p14:cNvContentPartPr>
                <a14:cpLocks xmlns:a14="http://schemas.microsoft.com/office/drawing/2010/main" noRot="1" noChangeAspect="1" noEditPoints="1" noChangeArrowheads="1" noChangeShapeType="1"/>
              </p14:cNvContentPartPr>
              <p14:nvPr/>
            </p14:nvContentPartPr>
            <p14:xfrm>
              <a:off x="52681188" y="2225675"/>
              <a:ext cx="0" cy="0"/>
            </p14:xfrm>
          </p:contentPart>
        </mc:Choice>
        <mc:Fallback>
          <p:pic>
            <p:nvPicPr>
              <p:cNvPr id="16387" name="Ink 6">
                <a:extLst>
                  <a:ext uri="{FF2B5EF4-FFF2-40B4-BE49-F238E27FC236}">
                    <a16:creationId xmlns:a16="http://schemas.microsoft.com/office/drawing/2014/main" id="{3922078A-72F4-4E31-87C7-15D2301105BE}"/>
                  </a:ext>
                </a:extLst>
              </p:cNvPr>
              <p:cNvPicPr>
                <a:picLocks noRot="1" noChangeAspect="1" noEditPoints="1" noChangeArrowheads="1" noChangeShapeType="1"/>
              </p:cNvPicPr>
              <p:nvPr/>
            </p:nvPicPr>
            <p:blipFill>
              <a:blip r:embed="rId4"/>
              <a:stretch>
                <a:fillRect/>
              </a:stretch>
            </p:blipFill>
            <p:spPr>
              <a:xfrm>
                <a:off x="52681188" y="22256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6388" name="Ink 7">
                <a:extLst>
                  <a:ext uri="{FF2B5EF4-FFF2-40B4-BE49-F238E27FC236}">
                    <a16:creationId xmlns:a16="http://schemas.microsoft.com/office/drawing/2014/main" id="{399145EA-C5A4-473E-BCC6-A993666E043F}"/>
                  </a:ext>
                </a:extLst>
              </p14:cNvPr>
              <p14:cNvContentPartPr>
                <a14:cpLocks xmlns:a14="http://schemas.microsoft.com/office/drawing/2010/main" noRot="1" noChangeAspect="1" noEditPoints="1" noChangeArrowheads="1" noChangeShapeType="1"/>
              </p14:cNvContentPartPr>
              <p14:nvPr/>
            </p14:nvContentPartPr>
            <p14:xfrm>
              <a:off x="43283188" y="2679700"/>
              <a:ext cx="0" cy="0"/>
            </p14:xfrm>
          </p:contentPart>
        </mc:Choice>
        <mc:Fallback>
          <p:pic>
            <p:nvPicPr>
              <p:cNvPr id="16388" name="Ink 7">
                <a:extLst>
                  <a:ext uri="{FF2B5EF4-FFF2-40B4-BE49-F238E27FC236}">
                    <a16:creationId xmlns:a16="http://schemas.microsoft.com/office/drawing/2014/main" id="{399145EA-C5A4-473E-BCC6-A993666E043F}"/>
                  </a:ext>
                </a:extLst>
              </p:cNvPr>
              <p:cNvPicPr>
                <a:picLocks noRot="1" noChangeAspect="1" noEditPoints="1" noChangeArrowheads="1" noChangeShapeType="1"/>
              </p:cNvPicPr>
              <p:nvPr/>
            </p:nvPicPr>
            <p:blipFill>
              <a:blip r:embed="rId4"/>
              <a:stretch>
                <a:fillRect/>
              </a:stretch>
            </p:blipFill>
            <p:spPr>
              <a:xfrm>
                <a:off x="43283188" y="2679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6389" name="Ink 8">
                <a:extLst>
                  <a:ext uri="{FF2B5EF4-FFF2-40B4-BE49-F238E27FC236}">
                    <a16:creationId xmlns:a16="http://schemas.microsoft.com/office/drawing/2014/main" id="{398EEC9F-28C9-4F0B-8194-10E05D00AB82}"/>
                  </a:ext>
                </a:extLst>
              </p14:cNvPr>
              <p14:cNvContentPartPr>
                <a14:cpLocks xmlns:a14="http://schemas.microsoft.com/office/drawing/2010/main" noRot="1" noChangeAspect="1" noEditPoints="1" noChangeArrowheads="1" noChangeShapeType="1"/>
              </p14:cNvContentPartPr>
              <p14:nvPr/>
            </p14:nvContentPartPr>
            <p14:xfrm>
              <a:off x="35450463" y="-273050"/>
              <a:ext cx="0" cy="0"/>
            </p14:xfrm>
          </p:contentPart>
        </mc:Choice>
        <mc:Fallback>
          <p:pic>
            <p:nvPicPr>
              <p:cNvPr id="16389" name="Ink 8">
                <a:extLst>
                  <a:ext uri="{FF2B5EF4-FFF2-40B4-BE49-F238E27FC236}">
                    <a16:creationId xmlns:a16="http://schemas.microsoft.com/office/drawing/2014/main" id="{398EEC9F-28C9-4F0B-8194-10E05D00AB82}"/>
                  </a:ext>
                </a:extLst>
              </p:cNvPr>
              <p:cNvPicPr>
                <a:picLocks noRot="1" noChangeAspect="1" noEditPoints="1" noChangeArrowheads="1" noChangeShapeType="1"/>
              </p:cNvPicPr>
              <p:nvPr/>
            </p:nvPicPr>
            <p:blipFill>
              <a:blip r:embed="rId4"/>
              <a:stretch>
                <a:fillRect/>
              </a:stretch>
            </p:blipFill>
            <p:spPr>
              <a:xfrm>
                <a:off x="35450463" y="-2730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6390" name="Ink 9">
                <a:extLst>
                  <a:ext uri="{FF2B5EF4-FFF2-40B4-BE49-F238E27FC236}">
                    <a16:creationId xmlns:a16="http://schemas.microsoft.com/office/drawing/2014/main" id="{FD264184-C87C-4ECE-A77D-32D8E7A093F3}"/>
                  </a:ext>
                </a:extLst>
              </p14:cNvPr>
              <p14:cNvContentPartPr>
                <a14:cpLocks xmlns:a14="http://schemas.microsoft.com/office/drawing/2010/main" noRot="1" noChangeAspect="1" noEditPoints="1" noChangeArrowheads="1" noChangeShapeType="1"/>
              </p14:cNvContentPartPr>
              <p14:nvPr/>
            </p14:nvContentPartPr>
            <p14:xfrm>
              <a:off x="36412488" y="8450263"/>
              <a:ext cx="0" cy="0"/>
            </p14:xfrm>
          </p:contentPart>
        </mc:Choice>
        <mc:Fallback>
          <p:pic>
            <p:nvPicPr>
              <p:cNvPr id="16390" name="Ink 9">
                <a:extLst>
                  <a:ext uri="{FF2B5EF4-FFF2-40B4-BE49-F238E27FC236}">
                    <a16:creationId xmlns:a16="http://schemas.microsoft.com/office/drawing/2014/main" id="{FD264184-C87C-4ECE-A77D-32D8E7A093F3}"/>
                  </a:ext>
                </a:extLst>
              </p:cNvPr>
              <p:cNvPicPr>
                <a:picLocks noRot="1" noChangeAspect="1" noEditPoints="1" noChangeArrowheads="1" noChangeShapeType="1"/>
              </p:cNvPicPr>
              <p:nvPr/>
            </p:nvPicPr>
            <p:blipFill>
              <a:blip r:embed="rId4"/>
              <a:stretch>
                <a:fillRect/>
              </a:stretch>
            </p:blipFill>
            <p:spPr>
              <a:xfrm>
                <a:off x="36412488" y="84502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6391" name="Ink 11">
                <a:extLst>
                  <a:ext uri="{FF2B5EF4-FFF2-40B4-BE49-F238E27FC236}">
                    <a16:creationId xmlns:a16="http://schemas.microsoft.com/office/drawing/2014/main" id="{0F70E49E-DF9C-4A0C-9339-BE7341488BF5}"/>
                  </a:ext>
                </a:extLst>
              </p14:cNvPr>
              <p14:cNvContentPartPr>
                <a14:cpLocks xmlns:a14="http://schemas.microsoft.com/office/drawing/2010/main" noRot="1" noChangeAspect="1" noEditPoints="1" noChangeArrowheads="1" noChangeShapeType="1"/>
              </p14:cNvContentPartPr>
              <p14:nvPr/>
            </p14:nvContentPartPr>
            <p14:xfrm>
              <a:off x="36334700" y="35975925"/>
              <a:ext cx="0" cy="0"/>
            </p14:xfrm>
          </p:contentPart>
        </mc:Choice>
        <mc:Fallback>
          <p:pic>
            <p:nvPicPr>
              <p:cNvPr id="16391" name="Ink 11">
                <a:extLst>
                  <a:ext uri="{FF2B5EF4-FFF2-40B4-BE49-F238E27FC236}">
                    <a16:creationId xmlns:a16="http://schemas.microsoft.com/office/drawing/2014/main" id="{0F70E49E-DF9C-4A0C-9339-BE7341488BF5}"/>
                  </a:ext>
                </a:extLst>
              </p:cNvPr>
              <p:cNvPicPr>
                <a:picLocks noRot="1" noChangeAspect="1" noEditPoints="1" noChangeArrowheads="1" noChangeShapeType="1"/>
              </p:cNvPicPr>
              <p:nvPr/>
            </p:nvPicPr>
            <p:blipFill>
              <a:blip r:embed="rId10"/>
              <a:stretch>
                <a:fillRect/>
              </a:stretch>
            </p:blipFill>
            <p:spPr>
              <a:xfrm>
                <a:off x="36334700" y="359759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6392" name="Ink 12">
                <a:extLst>
                  <a:ext uri="{FF2B5EF4-FFF2-40B4-BE49-F238E27FC236}">
                    <a16:creationId xmlns:a16="http://schemas.microsoft.com/office/drawing/2014/main" id="{03A8D7AC-D8C6-4051-9A30-2BDD1FF982B4}"/>
                  </a:ext>
                </a:extLst>
              </p14:cNvPr>
              <p14:cNvContentPartPr>
                <a14:cpLocks xmlns:a14="http://schemas.microsoft.com/office/drawing/2010/main" noRot="1" noChangeAspect="1" noEditPoints="1" noChangeArrowheads="1" noChangeShapeType="1"/>
              </p14:cNvContentPartPr>
              <p14:nvPr/>
            </p14:nvContentPartPr>
            <p14:xfrm>
              <a:off x="36515675" y="36964938"/>
              <a:ext cx="0" cy="0"/>
            </p14:xfrm>
          </p:contentPart>
        </mc:Choice>
        <mc:Fallback>
          <p:pic>
            <p:nvPicPr>
              <p:cNvPr id="16392" name="Ink 12">
                <a:extLst>
                  <a:ext uri="{FF2B5EF4-FFF2-40B4-BE49-F238E27FC236}">
                    <a16:creationId xmlns:a16="http://schemas.microsoft.com/office/drawing/2014/main" id="{03A8D7AC-D8C6-4051-9A30-2BDD1FF982B4}"/>
                  </a:ext>
                </a:extLst>
              </p:cNvPr>
              <p:cNvPicPr>
                <a:picLocks noRot="1" noChangeAspect="1" noEditPoints="1" noChangeArrowheads="1" noChangeShapeType="1"/>
              </p:cNvPicPr>
              <p:nvPr/>
            </p:nvPicPr>
            <p:blipFill>
              <a:blip r:embed="rId10"/>
              <a:stretch>
                <a:fillRect/>
              </a:stretch>
            </p:blipFill>
            <p:spPr>
              <a:xfrm>
                <a:off x="36515675" y="3696493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393" name="Ink 23">
                <a:extLst>
                  <a:ext uri="{FF2B5EF4-FFF2-40B4-BE49-F238E27FC236}">
                    <a16:creationId xmlns:a16="http://schemas.microsoft.com/office/drawing/2014/main" id="{6B42431A-0346-47E0-A22D-15003A39A43C}"/>
                  </a:ext>
                </a:extLst>
              </p14:cNvPr>
              <p14:cNvContentPartPr>
                <a14:cpLocks xmlns:a14="http://schemas.microsoft.com/office/drawing/2010/main" noRot="1" noChangeAspect="1" noEditPoints="1" noChangeArrowheads="1" noChangeShapeType="1"/>
              </p14:cNvContentPartPr>
              <p14:nvPr/>
            </p14:nvContentPartPr>
            <p14:xfrm>
              <a:off x="2682875" y="3944938"/>
              <a:ext cx="120650" cy="214312"/>
            </p14:xfrm>
          </p:contentPart>
        </mc:Choice>
        <mc:Fallback>
          <p:pic>
            <p:nvPicPr>
              <p:cNvPr id="16393" name="Ink 23">
                <a:extLst>
                  <a:ext uri="{FF2B5EF4-FFF2-40B4-BE49-F238E27FC236}">
                    <a16:creationId xmlns:a16="http://schemas.microsoft.com/office/drawing/2014/main" id="{6B42431A-0346-47E0-A22D-15003A39A43C}"/>
                  </a:ext>
                </a:extLst>
              </p:cNvPr>
              <p:cNvPicPr>
                <a:picLocks noRot="1" noChangeAspect="1" noEditPoints="1" noChangeArrowheads="1" noChangeShapeType="1"/>
              </p:cNvPicPr>
              <p:nvPr/>
            </p:nvPicPr>
            <p:blipFill>
              <a:blip r:embed="rId13"/>
              <a:stretch>
                <a:fillRect/>
              </a:stretch>
            </p:blipFill>
            <p:spPr>
              <a:xfrm>
                <a:off x="2673455" y="3935557"/>
                <a:ext cx="139490" cy="233073"/>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6394" name="Ink 24">
                <a:extLst>
                  <a:ext uri="{FF2B5EF4-FFF2-40B4-BE49-F238E27FC236}">
                    <a16:creationId xmlns:a16="http://schemas.microsoft.com/office/drawing/2014/main" id="{167350AF-26F1-48CD-9BF7-47985C832E8D}"/>
                  </a:ext>
                </a:extLst>
              </p14:cNvPr>
              <p14:cNvContentPartPr>
                <a14:cpLocks xmlns:a14="http://schemas.microsoft.com/office/drawing/2010/main" noRot="1" noChangeAspect="1" noEditPoints="1" noChangeArrowheads="1" noChangeShapeType="1"/>
              </p14:cNvContentPartPr>
              <p14:nvPr/>
            </p14:nvContentPartPr>
            <p14:xfrm>
              <a:off x="2951163" y="4014788"/>
              <a:ext cx="134937" cy="92075"/>
            </p14:xfrm>
          </p:contentPart>
        </mc:Choice>
        <mc:Fallback>
          <p:pic>
            <p:nvPicPr>
              <p:cNvPr id="16394" name="Ink 24">
                <a:extLst>
                  <a:ext uri="{FF2B5EF4-FFF2-40B4-BE49-F238E27FC236}">
                    <a16:creationId xmlns:a16="http://schemas.microsoft.com/office/drawing/2014/main" id="{167350AF-26F1-48CD-9BF7-47985C832E8D}"/>
                  </a:ext>
                </a:extLst>
              </p:cNvPr>
              <p:cNvPicPr>
                <a:picLocks noRot="1" noChangeAspect="1" noEditPoints="1" noChangeArrowheads="1" noChangeShapeType="1"/>
              </p:cNvPicPr>
              <p:nvPr/>
            </p:nvPicPr>
            <p:blipFill>
              <a:blip r:embed="rId15"/>
              <a:stretch>
                <a:fillRect/>
              </a:stretch>
            </p:blipFill>
            <p:spPr>
              <a:xfrm>
                <a:off x="2941706" y="4005509"/>
                <a:ext cx="153850" cy="110633"/>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395" name="Ink 60">
                <a:extLst>
                  <a:ext uri="{FF2B5EF4-FFF2-40B4-BE49-F238E27FC236}">
                    <a16:creationId xmlns:a16="http://schemas.microsoft.com/office/drawing/2014/main" id="{58601546-574D-4BC5-A79B-FEC9FC855D91}"/>
                  </a:ext>
                </a:extLst>
              </p14:cNvPr>
              <p14:cNvContentPartPr>
                <a14:cpLocks xmlns:a14="http://schemas.microsoft.com/office/drawing/2010/main" noRot="1" noChangeAspect="1" noEditPoints="1" noChangeArrowheads="1" noChangeShapeType="1"/>
              </p14:cNvContentPartPr>
              <p14:nvPr/>
            </p14:nvContentPartPr>
            <p14:xfrm>
              <a:off x="2297113" y="4324350"/>
              <a:ext cx="808037" cy="652463"/>
            </p14:xfrm>
          </p:contentPart>
        </mc:Choice>
        <mc:Fallback>
          <p:pic>
            <p:nvPicPr>
              <p:cNvPr id="16395" name="Ink 60">
                <a:extLst>
                  <a:ext uri="{FF2B5EF4-FFF2-40B4-BE49-F238E27FC236}">
                    <a16:creationId xmlns:a16="http://schemas.microsoft.com/office/drawing/2014/main" id="{58601546-574D-4BC5-A79B-FEC9FC855D91}"/>
                  </a:ext>
                </a:extLst>
              </p:cNvPr>
              <p:cNvPicPr>
                <a:picLocks noRot="1" noChangeAspect="1" noEditPoints="1" noChangeArrowheads="1" noChangeShapeType="1"/>
              </p:cNvPicPr>
              <p:nvPr/>
            </p:nvPicPr>
            <p:blipFill>
              <a:blip r:embed="rId17"/>
              <a:stretch>
                <a:fillRect/>
              </a:stretch>
            </p:blipFill>
            <p:spPr>
              <a:xfrm>
                <a:off x="2287759" y="4314978"/>
                <a:ext cx="826745" cy="671208"/>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396" name="Ink 48">
                <a:extLst>
                  <a:ext uri="{FF2B5EF4-FFF2-40B4-BE49-F238E27FC236}">
                    <a16:creationId xmlns:a16="http://schemas.microsoft.com/office/drawing/2014/main" id="{B584E3D8-9481-4458-BE02-423AA6F4132E}"/>
                  </a:ext>
                </a:extLst>
              </p14:cNvPr>
              <p14:cNvContentPartPr>
                <a14:cpLocks xmlns:a14="http://schemas.microsoft.com/office/drawing/2010/main" noRot="1" noChangeAspect="1" noEditPoints="1" noChangeArrowheads="1" noChangeShapeType="1"/>
              </p14:cNvContentPartPr>
              <p14:nvPr/>
            </p14:nvContentPartPr>
            <p14:xfrm>
              <a:off x="2463800" y="6116638"/>
              <a:ext cx="482600" cy="269875"/>
            </p14:xfrm>
          </p:contentPart>
        </mc:Choice>
        <mc:Fallback>
          <p:pic>
            <p:nvPicPr>
              <p:cNvPr id="16396" name="Ink 48">
                <a:extLst>
                  <a:ext uri="{FF2B5EF4-FFF2-40B4-BE49-F238E27FC236}">
                    <a16:creationId xmlns:a16="http://schemas.microsoft.com/office/drawing/2014/main" id="{B584E3D8-9481-4458-BE02-423AA6F4132E}"/>
                  </a:ext>
                </a:extLst>
              </p:cNvPr>
              <p:cNvPicPr>
                <a:picLocks noRot="1" noChangeAspect="1" noEditPoints="1" noChangeArrowheads="1" noChangeShapeType="1"/>
              </p:cNvPicPr>
              <p:nvPr/>
            </p:nvPicPr>
            <p:blipFill>
              <a:blip r:embed="rId19"/>
              <a:stretch>
                <a:fillRect/>
              </a:stretch>
            </p:blipFill>
            <p:spPr>
              <a:xfrm>
                <a:off x="2454436" y="6107282"/>
                <a:ext cx="501328" cy="288586"/>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397" name="Ink 49">
                <a:extLst>
                  <a:ext uri="{FF2B5EF4-FFF2-40B4-BE49-F238E27FC236}">
                    <a16:creationId xmlns:a16="http://schemas.microsoft.com/office/drawing/2014/main" id="{6ACFF9D0-995F-4BF4-A667-283C0BC8EA22}"/>
                  </a:ext>
                </a:extLst>
              </p14:cNvPr>
              <p14:cNvContentPartPr>
                <a14:cpLocks xmlns:a14="http://schemas.microsoft.com/office/drawing/2010/main" noRot="1" noChangeAspect="1" noEditPoints="1" noChangeArrowheads="1" noChangeShapeType="1"/>
              </p14:cNvContentPartPr>
              <p14:nvPr/>
            </p14:nvContentPartPr>
            <p14:xfrm>
              <a:off x="7418388" y="3990975"/>
              <a:ext cx="461962" cy="228600"/>
            </p14:xfrm>
          </p:contentPart>
        </mc:Choice>
        <mc:Fallback>
          <p:pic>
            <p:nvPicPr>
              <p:cNvPr id="16397" name="Ink 49">
                <a:extLst>
                  <a:ext uri="{FF2B5EF4-FFF2-40B4-BE49-F238E27FC236}">
                    <a16:creationId xmlns:a16="http://schemas.microsoft.com/office/drawing/2014/main" id="{6ACFF9D0-995F-4BF4-A667-283C0BC8EA22}"/>
                  </a:ext>
                </a:extLst>
              </p:cNvPr>
              <p:cNvPicPr>
                <a:picLocks noRot="1" noChangeAspect="1" noEditPoints="1" noChangeArrowheads="1" noChangeShapeType="1"/>
              </p:cNvPicPr>
              <p:nvPr/>
            </p:nvPicPr>
            <p:blipFill>
              <a:blip r:embed="rId21"/>
              <a:stretch>
                <a:fillRect/>
              </a:stretch>
            </p:blipFill>
            <p:spPr>
              <a:xfrm>
                <a:off x="7409034" y="3981600"/>
                <a:ext cx="480671" cy="24735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398" name="Ink 50">
                <a:extLst>
                  <a:ext uri="{FF2B5EF4-FFF2-40B4-BE49-F238E27FC236}">
                    <a16:creationId xmlns:a16="http://schemas.microsoft.com/office/drawing/2014/main" id="{B8E3A71A-12EB-4DCF-8A38-5EB84190C48D}"/>
                  </a:ext>
                </a:extLst>
              </p14:cNvPr>
              <p14:cNvContentPartPr>
                <a14:cpLocks xmlns:a14="http://schemas.microsoft.com/office/drawing/2010/main" noRot="1" noChangeAspect="1" noEditPoints="1" noChangeArrowheads="1" noChangeShapeType="1"/>
              </p14:cNvContentPartPr>
              <p14:nvPr/>
            </p14:nvContentPartPr>
            <p14:xfrm>
              <a:off x="7399338" y="4387850"/>
              <a:ext cx="471487" cy="555625"/>
            </p14:xfrm>
          </p:contentPart>
        </mc:Choice>
        <mc:Fallback>
          <p:pic>
            <p:nvPicPr>
              <p:cNvPr id="16398" name="Ink 50">
                <a:extLst>
                  <a:ext uri="{FF2B5EF4-FFF2-40B4-BE49-F238E27FC236}">
                    <a16:creationId xmlns:a16="http://schemas.microsoft.com/office/drawing/2014/main" id="{B8E3A71A-12EB-4DCF-8A38-5EB84190C48D}"/>
                  </a:ext>
                </a:extLst>
              </p:cNvPr>
              <p:cNvPicPr>
                <a:picLocks noRot="1" noChangeAspect="1" noEditPoints="1" noChangeArrowheads="1" noChangeShapeType="1"/>
              </p:cNvPicPr>
              <p:nvPr/>
            </p:nvPicPr>
            <p:blipFill>
              <a:blip r:embed="rId23"/>
              <a:stretch>
                <a:fillRect/>
              </a:stretch>
            </p:blipFill>
            <p:spPr>
              <a:xfrm>
                <a:off x="7389980" y="4378457"/>
                <a:ext cx="490203" cy="574411"/>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399" name="Ink 51">
                <a:extLst>
                  <a:ext uri="{FF2B5EF4-FFF2-40B4-BE49-F238E27FC236}">
                    <a16:creationId xmlns:a16="http://schemas.microsoft.com/office/drawing/2014/main" id="{7F19CF03-D241-4BC9-A5C5-B85054291EDD}"/>
                  </a:ext>
                </a:extLst>
              </p14:cNvPr>
              <p14:cNvContentPartPr>
                <a14:cpLocks xmlns:a14="http://schemas.microsoft.com/office/drawing/2010/main" noRot="1" noChangeAspect="1" noEditPoints="1" noChangeArrowheads="1" noChangeShapeType="1"/>
              </p14:cNvContentPartPr>
              <p14:nvPr/>
            </p14:nvContentPartPr>
            <p14:xfrm>
              <a:off x="7402513" y="5281613"/>
              <a:ext cx="482600" cy="1068387"/>
            </p14:xfrm>
          </p:contentPart>
        </mc:Choice>
        <mc:Fallback>
          <p:pic>
            <p:nvPicPr>
              <p:cNvPr id="16399" name="Ink 51">
                <a:extLst>
                  <a:ext uri="{FF2B5EF4-FFF2-40B4-BE49-F238E27FC236}">
                    <a16:creationId xmlns:a16="http://schemas.microsoft.com/office/drawing/2014/main" id="{7F19CF03-D241-4BC9-A5C5-B85054291EDD}"/>
                  </a:ext>
                </a:extLst>
              </p:cNvPr>
              <p:cNvPicPr>
                <a:picLocks noRot="1" noChangeAspect="1" noEditPoints="1" noChangeArrowheads="1" noChangeShapeType="1"/>
              </p:cNvPicPr>
              <p:nvPr/>
            </p:nvPicPr>
            <p:blipFill>
              <a:blip r:embed="rId25"/>
              <a:stretch>
                <a:fillRect/>
              </a:stretch>
            </p:blipFill>
            <p:spPr>
              <a:xfrm>
                <a:off x="7393170" y="5272263"/>
                <a:ext cx="501286" cy="1087086"/>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400" name="Ink 75">
                <a:extLst>
                  <a:ext uri="{FF2B5EF4-FFF2-40B4-BE49-F238E27FC236}">
                    <a16:creationId xmlns:a16="http://schemas.microsoft.com/office/drawing/2014/main" id="{B974DF21-3210-448B-A00A-A238F6F39541}"/>
                  </a:ext>
                </a:extLst>
              </p14:cNvPr>
              <p14:cNvContentPartPr>
                <a14:cpLocks xmlns:a14="http://schemas.microsoft.com/office/drawing/2010/main" noRot="1" noChangeAspect="1" noEditPoints="1" noChangeArrowheads="1" noChangeShapeType="1"/>
              </p14:cNvContentPartPr>
              <p14:nvPr/>
            </p14:nvContentPartPr>
            <p14:xfrm>
              <a:off x="1579563" y="4649788"/>
              <a:ext cx="23812" cy="39687"/>
            </p14:xfrm>
          </p:contentPart>
        </mc:Choice>
        <mc:Fallback>
          <p:pic>
            <p:nvPicPr>
              <p:cNvPr id="16400" name="Ink 75">
                <a:extLst>
                  <a:ext uri="{FF2B5EF4-FFF2-40B4-BE49-F238E27FC236}">
                    <a16:creationId xmlns:a16="http://schemas.microsoft.com/office/drawing/2014/main" id="{B974DF21-3210-448B-A00A-A238F6F39541}"/>
                  </a:ext>
                </a:extLst>
              </p:cNvPr>
              <p:cNvPicPr>
                <a:picLocks noRot="1" noChangeAspect="1" noEditPoints="1" noChangeArrowheads="1" noChangeShapeType="1"/>
              </p:cNvPicPr>
              <p:nvPr/>
            </p:nvPicPr>
            <p:blipFill>
              <a:blip r:embed="rId27"/>
              <a:stretch>
                <a:fillRect/>
              </a:stretch>
            </p:blipFill>
            <p:spPr>
              <a:xfrm>
                <a:off x="1561043" y="4632579"/>
                <a:ext cx="60097" cy="73403"/>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401" name="Ink 76">
                <a:extLst>
                  <a:ext uri="{FF2B5EF4-FFF2-40B4-BE49-F238E27FC236}">
                    <a16:creationId xmlns:a16="http://schemas.microsoft.com/office/drawing/2014/main" id="{B685502B-5C30-4953-94AB-5BC090A79A43}"/>
                  </a:ext>
                </a:extLst>
              </p14:cNvPr>
              <p14:cNvContentPartPr>
                <a14:cpLocks xmlns:a14="http://schemas.microsoft.com/office/drawing/2010/main" noRot="1" noChangeAspect="1" noEditPoints="1" noChangeArrowheads="1" noChangeShapeType="1"/>
              </p14:cNvContentPartPr>
              <p14:nvPr/>
            </p14:nvContentPartPr>
            <p14:xfrm>
              <a:off x="1946275" y="4652963"/>
              <a:ext cx="23813" cy="53975"/>
            </p14:xfrm>
          </p:contentPart>
        </mc:Choice>
        <mc:Fallback>
          <p:pic>
            <p:nvPicPr>
              <p:cNvPr id="16401" name="Ink 76">
                <a:extLst>
                  <a:ext uri="{FF2B5EF4-FFF2-40B4-BE49-F238E27FC236}">
                    <a16:creationId xmlns:a16="http://schemas.microsoft.com/office/drawing/2014/main" id="{B685502B-5C30-4953-94AB-5BC090A79A43}"/>
                  </a:ext>
                </a:extLst>
              </p:cNvPr>
              <p:cNvPicPr>
                <a:picLocks noRot="1" noChangeAspect="1" noEditPoints="1" noChangeArrowheads="1" noChangeShapeType="1"/>
              </p:cNvPicPr>
              <p:nvPr/>
            </p:nvPicPr>
            <p:blipFill>
              <a:blip r:embed="rId29"/>
              <a:stretch>
                <a:fillRect/>
              </a:stretch>
            </p:blipFill>
            <p:spPr>
              <a:xfrm>
                <a:off x="1928596" y="4635677"/>
                <a:ext cx="58450" cy="87842"/>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6402" name="Ink 82">
                <a:extLst>
                  <a:ext uri="{FF2B5EF4-FFF2-40B4-BE49-F238E27FC236}">
                    <a16:creationId xmlns:a16="http://schemas.microsoft.com/office/drawing/2014/main" id="{72224113-24D5-4F36-BD20-46C1561ED18A}"/>
                  </a:ext>
                </a:extLst>
              </p14:cNvPr>
              <p14:cNvContentPartPr>
                <a14:cpLocks xmlns:a14="http://schemas.microsoft.com/office/drawing/2010/main" noRot="1" noChangeAspect="1" noEditPoints="1" noChangeArrowheads="1" noChangeShapeType="1"/>
              </p14:cNvContentPartPr>
              <p14:nvPr/>
            </p14:nvContentPartPr>
            <p14:xfrm>
              <a:off x="6334125" y="4699000"/>
              <a:ext cx="25400" cy="20638"/>
            </p14:xfrm>
          </p:contentPart>
        </mc:Choice>
        <mc:Fallback>
          <p:pic>
            <p:nvPicPr>
              <p:cNvPr id="16402" name="Ink 82">
                <a:extLst>
                  <a:ext uri="{FF2B5EF4-FFF2-40B4-BE49-F238E27FC236}">
                    <a16:creationId xmlns:a16="http://schemas.microsoft.com/office/drawing/2014/main" id="{72224113-24D5-4F36-BD20-46C1561ED18A}"/>
                  </a:ext>
                </a:extLst>
              </p:cNvPr>
              <p:cNvPicPr>
                <a:picLocks noRot="1" noChangeAspect="1" noEditPoints="1" noChangeArrowheads="1" noChangeShapeType="1"/>
              </p:cNvPicPr>
              <p:nvPr/>
            </p:nvPicPr>
            <p:blipFill>
              <a:blip r:embed="rId31"/>
              <a:stretch>
                <a:fillRect/>
              </a:stretch>
            </p:blipFill>
            <p:spPr>
              <a:xfrm>
                <a:off x="6315822" y="4680942"/>
                <a:ext cx="61259" cy="56017"/>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6403" name="Ink 83">
                <a:extLst>
                  <a:ext uri="{FF2B5EF4-FFF2-40B4-BE49-F238E27FC236}">
                    <a16:creationId xmlns:a16="http://schemas.microsoft.com/office/drawing/2014/main" id="{FCFAA4FA-997D-4F0E-8E32-98347CAB4145}"/>
                  </a:ext>
                </a:extLst>
              </p14:cNvPr>
              <p14:cNvContentPartPr>
                <a14:cpLocks xmlns:a14="http://schemas.microsoft.com/office/drawing/2010/main" noRot="1" noChangeAspect="1" noEditPoints="1" noChangeArrowheads="1" noChangeShapeType="1"/>
              </p14:cNvContentPartPr>
              <p14:nvPr/>
            </p14:nvContentPartPr>
            <p14:xfrm>
              <a:off x="5988050" y="4737100"/>
              <a:ext cx="12700" cy="28575"/>
            </p14:xfrm>
          </p:contentPart>
        </mc:Choice>
        <mc:Fallback>
          <p:pic>
            <p:nvPicPr>
              <p:cNvPr id="16403" name="Ink 83">
                <a:extLst>
                  <a:ext uri="{FF2B5EF4-FFF2-40B4-BE49-F238E27FC236}">
                    <a16:creationId xmlns:a16="http://schemas.microsoft.com/office/drawing/2014/main" id="{FCFAA4FA-997D-4F0E-8E32-98347CAB4145}"/>
                  </a:ext>
                </a:extLst>
              </p:cNvPr>
              <p:cNvPicPr>
                <a:picLocks noRot="1" noChangeAspect="1" noEditPoints="1" noChangeArrowheads="1" noChangeShapeType="1"/>
              </p:cNvPicPr>
              <p:nvPr/>
            </p:nvPicPr>
            <p:blipFill>
              <a:blip r:embed="rId33"/>
              <a:stretch>
                <a:fillRect/>
              </a:stretch>
            </p:blipFill>
            <p:spPr>
              <a:xfrm>
                <a:off x="5970270" y="4719598"/>
                <a:ext cx="47534" cy="62865"/>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6404" name="Ink 84">
                <a:extLst>
                  <a:ext uri="{FF2B5EF4-FFF2-40B4-BE49-F238E27FC236}">
                    <a16:creationId xmlns:a16="http://schemas.microsoft.com/office/drawing/2014/main" id="{D06F3571-B252-4B51-97A9-9A95912A7DCA}"/>
                  </a:ext>
                </a:extLst>
              </p14:cNvPr>
              <p14:cNvContentPartPr>
                <a14:cpLocks xmlns:a14="http://schemas.microsoft.com/office/drawing/2010/main" noRot="1" noChangeAspect="1" noEditPoints="1" noChangeArrowheads="1" noChangeShapeType="1"/>
              </p14:cNvContentPartPr>
              <p14:nvPr/>
            </p14:nvContentPartPr>
            <p14:xfrm>
              <a:off x="2335213" y="6034088"/>
              <a:ext cx="20637" cy="33337"/>
            </p14:xfrm>
          </p:contentPart>
        </mc:Choice>
        <mc:Fallback>
          <p:pic>
            <p:nvPicPr>
              <p:cNvPr id="16404" name="Ink 84">
                <a:extLst>
                  <a:ext uri="{FF2B5EF4-FFF2-40B4-BE49-F238E27FC236}">
                    <a16:creationId xmlns:a16="http://schemas.microsoft.com/office/drawing/2014/main" id="{D06F3571-B252-4B51-97A9-9A95912A7DCA}"/>
                  </a:ext>
                </a:extLst>
              </p:cNvPr>
              <p:cNvPicPr>
                <a:picLocks noRot="1" noChangeAspect="1" noEditPoints="1" noChangeArrowheads="1" noChangeShapeType="1"/>
              </p:cNvPicPr>
              <p:nvPr/>
            </p:nvPicPr>
            <p:blipFill>
              <a:blip r:embed="rId35"/>
              <a:stretch>
                <a:fillRect/>
              </a:stretch>
            </p:blipFill>
            <p:spPr>
              <a:xfrm>
                <a:off x="2317778" y="6015938"/>
                <a:ext cx="54795" cy="68896"/>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6405" name="Ink 85">
                <a:extLst>
                  <a:ext uri="{FF2B5EF4-FFF2-40B4-BE49-F238E27FC236}">
                    <a16:creationId xmlns:a16="http://schemas.microsoft.com/office/drawing/2014/main" id="{DBEE620F-AD52-43F1-8F92-C4F894D1D67D}"/>
                  </a:ext>
                </a:extLst>
              </p14:cNvPr>
              <p14:cNvContentPartPr>
                <a14:cpLocks xmlns:a14="http://schemas.microsoft.com/office/drawing/2010/main" noRot="1" noChangeAspect="1" noEditPoints="1" noChangeArrowheads="1" noChangeShapeType="1"/>
              </p14:cNvContentPartPr>
              <p14:nvPr/>
            </p14:nvContentPartPr>
            <p14:xfrm>
              <a:off x="1971675" y="6016625"/>
              <a:ext cx="12700" cy="36513"/>
            </p14:xfrm>
          </p:contentPart>
        </mc:Choice>
        <mc:Fallback>
          <p:pic>
            <p:nvPicPr>
              <p:cNvPr id="16405" name="Ink 85">
                <a:extLst>
                  <a:ext uri="{FF2B5EF4-FFF2-40B4-BE49-F238E27FC236}">
                    <a16:creationId xmlns:a16="http://schemas.microsoft.com/office/drawing/2014/main" id="{DBEE620F-AD52-43F1-8F92-C4F894D1D67D}"/>
                  </a:ext>
                </a:extLst>
              </p:cNvPr>
              <p:cNvPicPr>
                <a:picLocks noRot="1" noChangeAspect="1" noEditPoints="1" noChangeArrowheads="1" noChangeShapeType="1"/>
              </p:cNvPicPr>
              <p:nvPr/>
            </p:nvPicPr>
            <p:blipFill>
              <a:blip r:embed="rId37"/>
              <a:stretch>
                <a:fillRect/>
              </a:stretch>
            </p:blipFill>
            <p:spPr>
              <a:xfrm>
                <a:off x="1952228" y="5998734"/>
                <a:ext cx="50800" cy="71565"/>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6406" name="Ink 86">
                <a:extLst>
                  <a:ext uri="{FF2B5EF4-FFF2-40B4-BE49-F238E27FC236}">
                    <a16:creationId xmlns:a16="http://schemas.microsoft.com/office/drawing/2014/main" id="{5D143FAC-C194-4526-ACAE-93DA504548F7}"/>
                  </a:ext>
                </a:extLst>
              </p14:cNvPr>
              <p14:cNvContentPartPr>
                <a14:cpLocks xmlns:a14="http://schemas.microsoft.com/office/drawing/2010/main" noRot="1" noChangeAspect="1" noEditPoints="1" noChangeArrowheads="1" noChangeShapeType="1"/>
              </p14:cNvContentPartPr>
              <p14:nvPr/>
            </p14:nvContentPartPr>
            <p14:xfrm>
              <a:off x="1641475" y="6030913"/>
              <a:ext cx="17463" cy="20637"/>
            </p14:xfrm>
          </p:contentPart>
        </mc:Choice>
        <mc:Fallback>
          <p:pic>
            <p:nvPicPr>
              <p:cNvPr id="16406" name="Ink 86">
                <a:extLst>
                  <a:ext uri="{FF2B5EF4-FFF2-40B4-BE49-F238E27FC236}">
                    <a16:creationId xmlns:a16="http://schemas.microsoft.com/office/drawing/2014/main" id="{5D143FAC-C194-4526-ACAE-93DA504548F7}"/>
                  </a:ext>
                </a:extLst>
              </p:cNvPr>
              <p:cNvPicPr>
                <a:picLocks noRot="1" noChangeAspect="1" noEditPoints="1" noChangeArrowheads="1" noChangeShapeType="1"/>
              </p:cNvPicPr>
              <p:nvPr/>
            </p:nvPicPr>
            <p:blipFill>
              <a:blip r:embed="rId39"/>
              <a:stretch>
                <a:fillRect/>
              </a:stretch>
            </p:blipFill>
            <p:spPr>
              <a:xfrm>
                <a:off x="1624012" y="6012856"/>
                <a:ext cx="51676" cy="56015"/>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6407" name="Ink 87">
                <a:extLst>
                  <a:ext uri="{FF2B5EF4-FFF2-40B4-BE49-F238E27FC236}">
                    <a16:creationId xmlns:a16="http://schemas.microsoft.com/office/drawing/2014/main" id="{B4E5EF80-ADFD-413E-8F14-E410B8433435}"/>
                  </a:ext>
                </a:extLst>
              </p14:cNvPr>
              <p14:cNvContentPartPr>
                <a14:cpLocks xmlns:a14="http://schemas.microsoft.com/office/drawing/2010/main" noRot="1" noChangeAspect="1" noEditPoints="1" noChangeArrowheads="1" noChangeShapeType="1"/>
              </p14:cNvContentPartPr>
              <p14:nvPr/>
            </p14:nvContentPartPr>
            <p14:xfrm>
              <a:off x="6453188" y="6015038"/>
              <a:ext cx="9525" cy="6350"/>
            </p14:xfrm>
          </p:contentPart>
        </mc:Choice>
        <mc:Fallback>
          <p:pic>
            <p:nvPicPr>
              <p:cNvPr id="16407" name="Ink 87">
                <a:extLst>
                  <a:ext uri="{FF2B5EF4-FFF2-40B4-BE49-F238E27FC236}">
                    <a16:creationId xmlns:a16="http://schemas.microsoft.com/office/drawing/2014/main" id="{B4E5EF80-ADFD-413E-8F14-E410B8433435}"/>
                  </a:ext>
                </a:extLst>
              </p:cNvPr>
              <p:cNvPicPr>
                <a:picLocks noRot="1" noChangeAspect="1" noEditPoints="1" noChangeArrowheads="1" noChangeShapeType="1"/>
              </p:cNvPicPr>
              <p:nvPr/>
            </p:nvPicPr>
            <p:blipFill>
              <a:blip r:embed="rId41"/>
              <a:stretch>
                <a:fillRect/>
              </a:stretch>
            </p:blipFill>
            <p:spPr>
              <a:xfrm>
                <a:off x="6434519" y="5998662"/>
                <a:ext cx="46101" cy="38434"/>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6408" name="Ink 88">
                <a:extLst>
                  <a:ext uri="{FF2B5EF4-FFF2-40B4-BE49-F238E27FC236}">
                    <a16:creationId xmlns:a16="http://schemas.microsoft.com/office/drawing/2014/main" id="{4173210D-8762-46CD-9F4D-6CB1D7CB883E}"/>
                  </a:ext>
                </a:extLst>
              </p14:cNvPr>
              <p14:cNvContentPartPr>
                <a14:cpLocks xmlns:a14="http://schemas.microsoft.com/office/drawing/2010/main" noRot="1" noChangeAspect="1" noEditPoints="1" noChangeArrowheads="1" noChangeShapeType="1"/>
              </p14:cNvContentPartPr>
              <p14:nvPr/>
            </p14:nvContentPartPr>
            <p14:xfrm>
              <a:off x="6084888" y="6038850"/>
              <a:ext cx="6350" cy="20638"/>
            </p14:xfrm>
          </p:contentPart>
        </mc:Choice>
        <mc:Fallback>
          <p:pic>
            <p:nvPicPr>
              <p:cNvPr id="16408" name="Ink 88">
                <a:extLst>
                  <a:ext uri="{FF2B5EF4-FFF2-40B4-BE49-F238E27FC236}">
                    <a16:creationId xmlns:a16="http://schemas.microsoft.com/office/drawing/2014/main" id="{4173210D-8762-46CD-9F4D-6CB1D7CB883E}"/>
                  </a:ext>
                </a:extLst>
              </p:cNvPr>
              <p:cNvPicPr>
                <a:picLocks noRot="1" noChangeAspect="1" noEditPoints="1" noChangeArrowheads="1" noChangeShapeType="1"/>
              </p:cNvPicPr>
              <p:nvPr/>
            </p:nvPicPr>
            <p:blipFill>
              <a:blip r:embed="rId43"/>
              <a:stretch>
                <a:fillRect/>
              </a:stretch>
            </p:blipFill>
            <p:spPr>
              <a:xfrm>
                <a:off x="6062663" y="6021710"/>
                <a:ext cx="49893" cy="54218"/>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6409" name="Ink 91">
                <a:extLst>
                  <a:ext uri="{FF2B5EF4-FFF2-40B4-BE49-F238E27FC236}">
                    <a16:creationId xmlns:a16="http://schemas.microsoft.com/office/drawing/2014/main" id="{162B8137-A2BE-4330-B3C2-FD2DE8E063DA}"/>
                  </a:ext>
                </a:extLst>
              </p14:cNvPr>
              <p14:cNvContentPartPr>
                <a14:cpLocks xmlns:a14="http://schemas.microsoft.com/office/drawing/2010/main" noRot="1" noChangeAspect="1" noEditPoints="1" noChangeArrowheads="1" noChangeShapeType="1"/>
              </p14:cNvContentPartPr>
              <p14:nvPr/>
            </p14:nvContentPartPr>
            <p14:xfrm>
              <a:off x="3211513" y="3871913"/>
              <a:ext cx="182562" cy="627062"/>
            </p14:xfrm>
          </p:contentPart>
        </mc:Choice>
        <mc:Fallback>
          <p:pic>
            <p:nvPicPr>
              <p:cNvPr id="16409" name="Ink 91">
                <a:extLst>
                  <a:ext uri="{FF2B5EF4-FFF2-40B4-BE49-F238E27FC236}">
                    <a16:creationId xmlns:a16="http://schemas.microsoft.com/office/drawing/2014/main" id="{162B8137-A2BE-4330-B3C2-FD2DE8E063DA}"/>
                  </a:ext>
                </a:extLst>
              </p:cNvPr>
              <p:cNvPicPr>
                <a:picLocks noRot="1" noChangeAspect="1" noEditPoints="1" noChangeArrowheads="1" noChangeShapeType="1"/>
              </p:cNvPicPr>
              <p:nvPr/>
            </p:nvPicPr>
            <p:blipFill>
              <a:blip r:embed="rId45"/>
              <a:stretch>
                <a:fillRect/>
              </a:stretch>
            </p:blipFill>
            <p:spPr>
              <a:xfrm>
                <a:off x="3193834" y="3854101"/>
                <a:ext cx="217198" cy="661959"/>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6410" name="Ink 92">
                <a:extLst>
                  <a:ext uri="{FF2B5EF4-FFF2-40B4-BE49-F238E27FC236}">
                    <a16:creationId xmlns:a16="http://schemas.microsoft.com/office/drawing/2014/main" id="{C7AFFF7D-4CB2-462D-8CDF-10D529E94E46}"/>
                  </a:ext>
                </a:extLst>
              </p14:cNvPr>
              <p14:cNvContentPartPr>
                <a14:cpLocks xmlns:a14="http://schemas.microsoft.com/office/drawing/2010/main" noRot="1" noChangeAspect="1" noEditPoints="1" noChangeArrowheads="1" noChangeShapeType="1"/>
              </p14:cNvContentPartPr>
              <p14:nvPr/>
            </p14:nvContentPartPr>
            <p14:xfrm>
              <a:off x="3348038" y="5300663"/>
              <a:ext cx="681037" cy="650875"/>
            </p14:xfrm>
          </p:contentPart>
        </mc:Choice>
        <mc:Fallback>
          <p:pic>
            <p:nvPicPr>
              <p:cNvPr id="16410" name="Ink 92">
                <a:extLst>
                  <a:ext uri="{FF2B5EF4-FFF2-40B4-BE49-F238E27FC236}">
                    <a16:creationId xmlns:a16="http://schemas.microsoft.com/office/drawing/2014/main" id="{C7AFFF7D-4CB2-462D-8CDF-10D529E94E46}"/>
                  </a:ext>
                </a:extLst>
              </p:cNvPr>
              <p:cNvPicPr>
                <a:picLocks noRot="1" noChangeAspect="1" noEditPoints="1" noChangeArrowheads="1" noChangeShapeType="1"/>
              </p:cNvPicPr>
              <p:nvPr/>
            </p:nvPicPr>
            <p:blipFill>
              <a:blip r:embed="rId47"/>
              <a:stretch>
                <a:fillRect/>
              </a:stretch>
            </p:blipFill>
            <p:spPr>
              <a:xfrm>
                <a:off x="3330409" y="5283043"/>
                <a:ext cx="715575" cy="685397"/>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6411" name="Ink 93">
                <a:extLst>
                  <a:ext uri="{FF2B5EF4-FFF2-40B4-BE49-F238E27FC236}">
                    <a16:creationId xmlns:a16="http://schemas.microsoft.com/office/drawing/2014/main" id="{4BD71BDB-AE92-46B5-ACEE-57C4053FD46A}"/>
                  </a:ext>
                </a:extLst>
              </p14:cNvPr>
              <p14:cNvContentPartPr>
                <a14:cpLocks xmlns:a14="http://schemas.microsoft.com/office/drawing/2010/main" noRot="1" noChangeAspect="1" noEditPoints="1" noChangeArrowheads="1" noChangeShapeType="1"/>
              </p14:cNvContentPartPr>
              <p14:nvPr/>
            </p14:nvContentPartPr>
            <p14:xfrm>
              <a:off x="2873375" y="4689475"/>
              <a:ext cx="246063" cy="371475"/>
            </p14:xfrm>
          </p:contentPart>
        </mc:Choice>
        <mc:Fallback>
          <p:pic>
            <p:nvPicPr>
              <p:cNvPr id="16411" name="Ink 93">
                <a:extLst>
                  <a:ext uri="{FF2B5EF4-FFF2-40B4-BE49-F238E27FC236}">
                    <a16:creationId xmlns:a16="http://schemas.microsoft.com/office/drawing/2014/main" id="{4BD71BDB-AE92-46B5-ACEE-57C4053FD46A}"/>
                  </a:ext>
                </a:extLst>
              </p:cNvPr>
              <p:cNvPicPr>
                <a:picLocks noRot="1" noChangeAspect="1" noEditPoints="1" noChangeArrowheads="1" noChangeShapeType="1"/>
              </p:cNvPicPr>
              <p:nvPr/>
            </p:nvPicPr>
            <p:blipFill>
              <a:blip r:embed="rId49"/>
              <a:stretch>
                <a:fillRect/>
              </a:stretch>
            </p:blipFill>
            <p:spPr>
              <a:xfrm>
                <a:off x="2855618" y="4671769"/>
                <a:ext cx="280852" cy="406165"/>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6412" name="Ink 94">
                <a:extLst>
                  <a:ext uri="{FF2B5EF4-FFF2-40B4-BE49-F238E27FC236}">
                    <a16:creationId xmlns:a16="http://schemas.microsoft.com/office/drawing/2014/main" id="{5FF1500D-0948-4E42-8382-1C20A5221F97}"/>
                  </a:ext>
                </a:extLst>
              </p14:cNvPr>
              <p14:cNvContentPartPr>
                <a14:cpLocks xmlns:a14="http://schemas.microsoft.com/office/drawing/2010/main" noRot="1" noChangeAspect="1" noEditPoints="1" noChangeArrowheads="1" noChangeShapeType="1"/>
              </p14:cNvContentPartPr>
              <p14:nvPr/>
            </p14:nvContentPartPr>
            <p14:xfrm>
              <a:off x="7974013" y="3762375"/>
              <a:ext cx="257175" cy="1266825"/>
            </p14:xfrm>
          </p:contentPart>
        </mc:Choice>
        <mc:Fallback>
          <p:pic>
            <p:nvPicPr>
              <p:cNvPr id="16412" name="Ink 94">
                <a:extLst>
                  <a:ext uri="{FF2B5EF4-FFF2-40B4-BE49-F238E27FC236}">
                    <a16:creationId xmlns:a16="http://schemas.microsoft.com/office/drawing/2014/main" id="{5FF1500D-0948-4E42-8382-1C20A5221F97}"/>
                  </a:ext>
                </a:extLst>
              </p:cNvPr>
              <p:cNvPicPr>
                <a:picLocks noRot="1" noChangeAspect="1" noEditPoints="1" noChangeArrowheads="1" noChangeShapeType="1"/>
              </p:cNvPicPr>
              <p:nvPr/>
            </p:nvPicPr>
            <p:blipFill>
              <a:blip r:embed="rId51"/>
              <a:stretch>
                <a:fillRect/>
              </a:stretch>
            </p:blipFill>
            <p:spPr>
              <a:xfrm>
                <a:off x="7956438" y="3744725"/>
                <a:ext cx="291608" cy="1301404"/>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6413" name="Ink 95">
                <a:extLst>
                  <a:ext uri="{FF2B5EF4-FFF2-40B4-BE49-F238E27FC236}">
                    <a16:creationId xmlns:a16="http://schemas.microsoft.com/office/drawing/2014/main" id="{B32296F7-5DB0-42DD-AA68-C3CB7A05C4E9}"/>
                  </a:ext>
                </a:extLst>
              </p14:cNvPr>
              <p14:cNvContentPartPr>
                <a14:cpLocks xmlns:a14="http://schemas.microsoft.com/office/drawing/2010/main" noRot="1" noChangeAspect="1" noEditPoints="1" noChangeArrowheads="1" noChangeShapeType="1"/>
              </p14:cNvContentPartPr>
              <p14:nvPr/>
            </p14:nvContentPartPr>
            <p14:xfrm>
              <a:off x="8001000" y="5295900"/>
              <a:ext cx="125413" cy="157163"/>
            </p14:xfrm>
          </p:contentPart>
        </mc:Choice>
        <mc:Fallback>
          <p:pic>
            <p:nvPicPr>
              <p:cNvPr id="16413" name="Ink 95">
                <a:extLst>
                  <a:ext uri="{FF2B5EF4-FFF2-40B4-BE49-F238E27FC236}">
                    <a16:creationId xmlns:a16="http://schemas.microsoft.com/office/drawing/2014/main" id="{B32296F7-5DB0-42DD-AA68-C3CB7A05C4E9}"/>
                  </a:ext>
                </a:extLst>
              </p:cNvPr>
              <p:cNvPicPr>
                <a:picLocks noRot="1" noChangeAspect="1" noEditPoints="1" noChangeArrowheads="1" noChangeShapeType="1"/>
              </p:cNvPicPr>
              <p:nvPr/>
            </p:nvPicPr>
            <p:blipFill>
              <a:blip r:embed="rId53"/>
              <a:stretch>
                <a:fillRect/>
              </a:stretch>
            </p:blipFill>
            <p:spPr>
              <a:xfrm>
                <a:off x="7983542" y="5278318"/>
                <a:ext cx="159617" cy="19161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6414" name="Ink 96">
                <a:extLst>
                  <a:ext uri="{FF2B5EF4-FFF2-40B4-BE49-F238E27FC236}">
                    <a16:creationId xmlns:a16="http://schemas.microsoft.com/office/drawing/2014/main" id="{2831B1BB-C23F-4B75-ACB1-0335D46613C1}"/>
                  </a:ext>
                </a:extLst>
              </p14:cNvPr>
              <p14:cNvContentPartPr>
                <a14:cpLocks xmlns:a14="http://schemas.microsoft.com/office/drawing/2010/main" noRot="1" noChangeAspect="1" noEditPoints="1" noChangeArrowheads="1" noChangeShapeType="1"/>
              </p14:cNvContentPartPr>
              <p14:nvPr/>
            </p14:nvContentPartPr>
            <p14:xfrm>
              <a:off x="7966075" y="5668963"/>
              <a:ext cx="139700" cy="173037"/>
            </p14:xfrm>
          </p:contentPart>
        </mc:Choice>
        <mc:Fallback>
          <p:pic>
            <p:nvPicPr>
              <p:cNvPr id="16414" name="Ink 96">
                <a:extLst>
                  <a:ext uri="{FF2B5EF4-FFF2-40B4-BE49-F238E27FC236}">
                    <a16:creationId xmlns:a16="http://schemas.microsoft.com/office/drawing/2014/main" id="{2831B1BB-C23F-4B75-ACB1-0335D46613C1}"/>
                  </a:ext>
                </a:extLst>
              </p:cNvPr>
              <p:cNvPicPr>
                <a:picLocks noRot="1" noChangeAspect="1" noEditPoints="1" noChangeArrowheads="1" noChangeShapeType="1"/>
              </p:cNvPicPr>
              <p:nvPr/>
            </p:nvPicPr>
            <p:blipFill>
              <a:blip r:embed="rId55"/>
              <a:stretch>
                <a:fillRect/>
              </a:stretch>
            </p:blipFill>
            <p:spPr>
              <a:xfrm>
                <a:off x="7948249" y="5651225"/>
                <a:ext cx="174625" cy="207789"/>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6415" name="Ink 97">
                <a:extLst>
                  <a:ext uri="{FF2B5EF4-FFF2-40B4-BE49-F238E27FC236}">
                    <a16:creationId xmlns:a16="http://schemas.microsoft.com/office/drawing/2014/main" id="{C8280C8E-7403-4E32-93AD-8E5861BC3D9B}"/>
                  </a:ext>
                </a:extLst>
              </p14:cNvPr>
              <p14:cNvContentPartPr>
                <a14:cpLocks xmlns:a14="http://schemas.microsoft.com/office/drawing/2010/main" noRot="1" noChangeAspect="1" noEditPoints="1" noChangeArrowheads="1" noChangeShapeType="1"/>
              </p14:cNvContentPartPr>
              <p14:nvPr/>
            </p14:nvContentPartPr>
            <p14:xfrm>
              <a:off x="7948613" y="6099175"/>
              <a:ext cx="161925" cy="287338"/>
            </p14:xfrm>
          </p:contentPart>
        </mc:Choice>
        <mc:Fallback>
          <p:pic>
            <p:nvPicPr>
              <p:cNvPr id="16415" name="Ink 97">
                <a:extLst>
                  <a:ext uri="{FF2B5EF4-FFF2-40B4-BE49-F238E27FC236}">
                    <a16:creationId xmlns:a16="http://schemas.microsoft.com/office/drawing/2014/main" id="{C8280C8E-7403-4E32-93AD-8E5861BC3D9B}"/>
                  </a:ext>
                </a:extLst>
              </p:cNvPr>
              <p:cNvPicPr>
                <a:picLocks noRot="1" noChangeAspect="1" noEditPoints="1" noChangeArrowheads="1" noChangeShapeType="1"/>
              </p:cNvPicPr>
              <p:nvPr/>
            </p:nvPicPr>
            <p:blipFill>
              <a:blip r:embed="rId57"/>
              <a:stretch>
                <a:fillRect/>
              </a:stretch>
            </p:blipFill>
            <p:spPr>
              <a:xfrm>
                <a:off x="7930981" y="6081554"/>
                <a:ext cx="196469" cy="321862"/>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6416" name="Ink 98">
                <a:extLst>
                  <a:ext uri="{FF2B5EF4-FFF2-40B4-BE49-F238E27FC236}">
                    <a16:creationId xmlns:a16="http://schemas.microsoft.com/office/drawing/2014/main" id="{165C533F-95F5-496F-A107-4FF5927D1738}"/>
                  </a:ext>
                </a:extLst>
              </p14:cNvPr>
              <p14:cNvContentPartPr>
                <a14:cpLocks xmlns:a14="http://schemas.microsoft.com/office/drawing/2010/main" noRot="1" noChangeAspect="1" noEditPoints="1" noChangeArrowheads="1" noChangeShapeType="1"/>
              </p14:cNvContentPartPr>
              <p14:nvPr/>
            </p14:nvContentPartPr>
            <p14:xfrm>
              <a:off x="3192463" y="6038850"/>
              <a:ext cx="169862" cy="323850"/>
            </p14:xfrm>
          </p:contentPart>
        </mc:Choice>
        <mc:Fallback>
          <p:pic>
            <p:nvPicPr>
              <p:cNvPr id="16416" name="Ink 98">
                <a:extLst>
                  <a:ext uri="{FF2B5EF4-FFF2-40B4-BE49-F238E27FC236}">
                    <a16:creationId xmlns:a16="http://schemas.microsoft.com/office/drawing/2014/main" id="{165C533F-95F5-496F-A107-4FF5927D1738}"/>
                  </a:ext>
                </a:extLst>
              </p:cNvPr>
              <p:cNvPicPr>
                <a:picLocks noRot="1" noChangeAspect="1" noEditPoints="1" noChangeArrowheads="1" noChangeShapeType="1"/>
              </p:cNvPicPr>
              <p:nvPr/>
            </p:nvPicPr>
            <p:blipFill>
              <a:blip r:embed="rId59"/>
              <a:stretch>
                <a:fillRect/>
              </a:stretch>
            </p:blipFill>
            <p:spPr>
              <a:xfrm>
                <a:off x="3174716" y="6021218"/>
                <a:ext cx="204631" cy="358394"/>
              </a:xfrm>
              <a:prstGeom prst="rect">
                <a:avLst/>
              </a:prstGeom>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Foliennummernplatzhalter 5">
            <a:extLst>
              <a:ext uri="{FF2B5EF4-FFF2-40B4-BE49-F238E27FC236}">
                <a16:creationId xmlns:a16="http://schemas.microsoft.com/office/drawing/2014/main" id="{CCBB33C5-4021-4E19-8BF3-C16998EBD27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9B0C0B9-BC94-451D-B18D-43EF07D0E2C5}" type="slidenum">
              <a:rPr lang="de-DE" altLang="de-DE" sz="1400"/>
              <a:pPr eaLnBrk="1" hangingPunct="1"/>
              <a:t>17</a:t>
            </a:fld>
            <a:endParaRPr lang="de-DE" altLang="de-DE" sz="1400"/>
          </a:p>
        </p:txBody>
      </p:sp>
      <p:sp>
        <p:nvSpPr>
          <p:cNvPr id="17418" name="Rectangle 2">
            <a:extLst>
              <a:ext uri="{FF2B5EF4-FFF2-40B4-BE49-F238E27FC236}">
                <a16:creationId xmlns:a16="http://schemas.microsoft.com/office/drawing/2014/main" id="{4F2C8861-9884-4E16-BB0A-775F4E26F6D2}"/>
              </a:ext>
            </a:extLst>
          </p:cNvPr>
          <p:cNvSpPr>
            <a:spLocks noGrp="1" noChangeArrowheads="1"/>
          </p:cNvSpPr>
          <p:nvPr>
            <p:ph type="ctrTitle"/>
          </p:nvPr>
        </p:nvSpPr>
        <p:spPr>
          <a:xfrm>
            <a:off x="971550" y="260350"/>
            <a:ext cx="7273925" cy="1152525"/>
          </a:xfrm>
        </p:spPr>
        <p:txBody>
          <a:bodyPr/>
          <a:lstStyle/>
          <a:p>
            <a:pPr eaLnBrk="1" hangingPunct="1"/>
            <a:r>
              <a:rPr lang="de-DE" altLang="de-DE">
                <a:solidFill>
                  <a:schemeClr val="tx1"/>
                </a:solidFill>
              </a:rPr>
              <a:t>Fehler-erkennende Codes</a:t>
            </a:r>
          </a:p>
        </p:txBody>
      </p:sp>
      <p:sp>
        <p:nvSpPr>
          <p:cNvPr id="17419" name="Text Box 3">
            <a:extLst>
              <a:ext uri="{FF2B5EF4-FFF2-40B4-BE49-F238E27FC236}">
                <a16:creationId xmlns:a16="http://schemas.microsoft.com/office/drawing/2014/main" id="{5D4D910F-8BF0-4BEF-A49C-EDE69435B2B6}"/>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17420" name="Text Box 4">
            <a:extLst>
              <a:ext uri="{FF2B5EF4-FFF2-40B4-BE49-F238E27FC236}">
                <a16:creationId xmlns:a16="http://schemas.microsoft.com/office/drawing/2014/main" id="{54046F24-940A-4489-A803-5964706069AA}"/>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2013 http://www.leuphana.de/matheomnibus</a:t>
            </a:r>
          </a:p>
        </p:txBody>
      </p:sp>
      <p:sp>
        <p:nvSpPr>
          <p:cNvPr id="17421" name="Text Box 10">
            <a:extLst>
              <a:ext uri="{FF2B5EF4-FFF2-40B4-BE49-F238E27FC236}">
                <a16:creationId xmlns:a16="http://schemas.microsoft.com/office/drawing/2014/main" id="{1413C100-3BDC-4A9D-AEA4-0E769312A7DB}"/>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17422" name="Text Box 16">
            <a:extLst>
              <a:ext uri="{FF2B5EF4-FFF2-40B4-BE49-F238E27FC236}">
                <a16:creationId xmlns:a16="http://schemas.microsoft.com/office/drawing/2014/main" id="{054A6DEA-DA26-45FE-9D1C-649F354659CA}"/>
              </a:ext>
            </a:extLst>
          </p:cNvPr>
          <p:cNvSpPr txBox="1">
            <a:spLocks noChangeArrowheads="1"/>
          </p:cNvSpPr>
          <p:nvPr/>
        </p:nvSpPr>
        <p:spPr bwMode="auto">
          <a:xfrm>
            <a:off x="1042988" y="1484313"/>
            <a:ext cx="6221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a:t> Wir betrachten binäre Codewörter mit 3 Bit.</a:t>
            </a:r>
          </a:p>
        </p:txBody>
      </p:sp>
      <p:pic>
        <p:nvPicPr>
          <p:cNvPr id="17423" name="Picture 17">
            <a:extLst>
              <a:ext uri="{FF2B5EF4-FFF2-40B4-BE49-F238E27FC236}">
                <a16:creationId xmlns:a16="http://schemas.microsoft.com/office/drawing/2014/main" id="{401ECE90-A205-46E7-A1B8-9497BDFFF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420938"/>
            <a:ext cx="38004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424" name="Textfeld 8">
            <a:extLst>
              <a:ext uri="{FF2B5EF4-FFF2-40B4-BE49-F238E27FC236}">
                <a16:creationId xmlns:a16="http://schemas.microsoft.com/office/drawing/2014/main" id="{068EAFC0-AA24-4CE0-8351-6FC0E240E244}"/>
              </a:ext>
            </a:extLst>
          </p:cNvPr>
          <p:cNvSpPr txBox="1">
            <a:spLocks noChangeArrowheads="1"/>
          </p:cNvSpPr>
          <p:nvPr/>
        </p:nvSpPr>
        <p:spPr bwMode="auto">
          <a:xfrm>
            <a:off x="2411413" y="4724400"/>
            <a:ext cx="569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800"/>
              <a:t>010</a:t>
            </a:r>
          </a:p>
        </p:txBody>
      </p:sp>
      <mc:AlternateContent xmlns:mc="http://schemas.openxmlformats.org/markup-compatibility/2006">
        <mc:Choice xmlns:p14="http://schemas.microsoft.com/office/powerpoint/2010/main" Requires="p14">
          <p:contentPart p14:bwMode="auto" r:id="rId4">
            <p14:nvContentPartPr>
              <p14:cNvPr id="17410" name="Ink 5">
                <a:extLst>
                  <a:ext uri="{FF2B5EF4-FFF2-40B4-BE49-F238E27FC236}">
                    <a16:creationId xmlns:a16="http://schemas.microsoft.com/office/drawing/2014/main" id="{F2B9B698-8B9B-42B6-B1A3-36518AAB7ADE}"/>
                  </a:ext>
                </a:extLst>
              </p14:cNvPr>
              <p14:cNvContentPartPr>
                <a14:cpLocks xmlns:a14="http://schemas.microsoft.com/office/drawing/2010/main" noRot="1" noChangeAspect="1" noEditPoints="1" noChangeArrowheads="1" noChangeShapeType="1"/>
              </p14:cNvContentPartPr>
              <p14:nvPr/>
            </p14:nvContentPartPr>
            <p14:xfrm>
              <a:off x="50634900" y="5084763"/>
              <a:ext cx="0" cy="0"/>
            </p14:xfrm>
          </p:contentPart>
        </mc:Choice>
        <mc:Fallback>
          <p:pic>
            <p:nvPicPr>
              <p:cNvPr id="17410" name="Ink 5">
                <a:extLst>
                  <a:ext uri="{FF2B5EF4-FFF2-40B4-BE49-F238E27FC236}">
                    <a16:creationId xmlns:a16="http://schemas.microsoft.com/office/drawing/2014/main" id="{F2B9B698-8B9B-42B6-B1A3-36518AAB7ADE}"/>
                  </a:ext>
                </a:extLst>
              </p:cNvPr>
              <p:cNvPicPr>
                <a:picLocks noRot="1" noChangeAspect="1" noEditPoints="1" noChangeArrowheads="1" noChangeShapeType="1"/>
              </p:cNvPicPr>
              <p:nvPr/>
            </p:nvPicPr>
            <p:blipFill>
              <a:blip r:embed="rId5"/>
              <a:stretch>
                <a:fillRect/>
              </a:stretch>
            </p:blipFill>
            <p:spPr>
              <a:xfrm>
                <a:off x="50634900" y="50847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7411" name="Ink 6">
                <a:extLst>
                  <a:ext uri="{FF2B5EF4-FFF2-40B4-BE49-F238E27FC236}">
                    <a16:creationId xmlns:a16="http://schemas.microsoft.com/office/drawing/2014/main" id="{E09F7492-1476-4039-A717-9CD4D9DBAEA2}"/>
                  </a:ext>
                </a:extLst>
              </p14:cNvPr>
              <p14:cNvContentPartPr>
                <a14:cpLocks xmlns:a14="http://schemas.microsoft.com/office/drawing/2010/main" noRot="1" noChangeAspect="1" noEditPoints="1" noChangeArrowheads="1" noChangeShapeType="1"/>
              </p14:cNvContentPartPr>
              <p14:nvPr/>
            </p14:nvContentPartPr>
            <p14:xfrm>
              <a:off x="52681188" y="2225675"/>
              <a:ext cx="0" cy="0"/>
            </p14:xfrm>
          </p:contentPart>
        </mc:Choice>
        <mc:Fallback>
          <p:pic>
            <p:nvPicPr>
              <p:cNvPr id="17411" name="Ink 6">
                <a:extLst>
                  <a:ext uri="{FF2B5EF4-FFF2-40B4-BE49-F238E27FC236}">
                    <a16:creationId xmlns:a16="http://schemas.microsoft.com/office/drawing/2014/main" id="{E09F7492-1476-4039-A717-9CD4D9DBAEA2}"/>
                  </a:ext>
                </a:extLst>
              </p:cNvPr>
              <p:cNvPicPr>
                <a:picLocks noRot="1" noChangeAspect="1" noEditPoints="1" noChangeArrowheads="1" noChangeShapeType="1"/>
              </p:cNvPicPr>
              <p:nvPr/>
            </p:nvPicPr>
            <p:blipFill>
              <a:blip r:embed="rId5"/>
              <a:stretch>
                <a:fillRect/>
              </a:stretch>
            </p:blipFill>
            <p:spPr>
              <a:xfrm>
                <a:off x="52681188" y="22256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7412" name="Ink 7">
                <a:extLst>
                  <a:ext uri="{FF2B5EF4-FFF2-40B4-BE49-F238E27FC236}">
                    <a16:creationId xmlns:a16="http://schemas.microsoft.com/office/drawing/2014/main" id="{8765FED9-4CE3-4221-9425-C4E57D501218}"/>
                  </a:ext>
                </a:extLst>
              </p14:cNvPr>
              <p14:cNvContentPartPr>
                <a14:cpLocks xmlns:a14="http://schemas.microsoft.com/office/drawing/2010/main" noRot="1" noChangeAspect="1" noEditPoints="1" noChangeArrowheads="1" noChangeShapeType="1"/>
              </p14:cNvContentPartPr>
              <p14:nvPr/>
            </p14:nvContentPartPr>
            <p14:xfrm>
              <a:off x="43283188" y="2679700"/>
              <a:ext cx="0" cy="0"/>
            </p14:xfrm>
          </p:contentPart>
        </mc:Choice>
        <mc:Fallback>
          <p:pic>
            <p:nvPicPr>
              <p:cNvPr id="17412" name="Ink 7">
                <a:extLst>
                  <a:ext uri="{FF2B5EF4-FFF2-40B4-BE49-F238E27FC236}">
                    <a16:creationId xmlns:a16="http://schemas.microsoft.com/office/drawing/2014/main" id="{8765FED9-4CE3-4221-9425-C4E57D501218}"/>
                  </a:ext>
                </a:extLst>
              </p:cNvPr>
              <p:cNvPicPr>
                <a:picLocks noRot="1" noChangeAspect="1" noEditPoints="1" noChangeArrowheads="1" noChangeShapeType="1"/>
              </p:cNvPicPr>
              <p:nvPr/>
            </p:nvPicPr>
            <p:blipFill>
              <a:blip r:embed="rId5"/>
              <a:stretch>
                <a:fillRect/>
              </a:stretch>
            </p:blipFill>
            <p:spPr>
              <a:xfrm>
                <a:off x="43283188" y="2679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7413" name="Ink 8">
                <a:extLst>
                  <a:ext uri="{FF2B5EF4-FFF2-40B4-BE49-F238E27FC236}">
                    <a16:creationId xmlns:a16="http://schemas.microsoft.com/office/drawing/2014/main" id="{9C043867-1924-4E48-949E-705627895CAF}"/>
                  </a:ext>
                </a:extLst>
              </p14:cNvPr>
              <p14:cNvContentPartPr>
                <a14:cpLocks xmlns:a14="http://schemas.microsoft.com/office/drawing/2010/main" noRot="1" noChangeAspect="1" noEditPoints="1" noChangeArrowheads="1" noChangeShapeType="1"/>
              </p14:cNvContentPartPr>
              <p14:nvPr/>
            </p14:nvContentPartPr>
            <p14:xfrm>
              <a:off x="35450463" y="-273050"/>
              <a:ext cx="0" cy="0"/>
            </p14:xfrm>
          </p:contentPart>
        </mc:Choice>
        <mc:Fallback>
          <p:pic>
            <p:nvPicPr>
              <p:cNvPr id="17413" name="Ink 8">
                <a:extLst>
                  <a:ext uri="{FF2B5EF4-FFF2-40B4-BE49-F238E27FC236}">
                    <a16:creationId xmlns:a16="http://schemas.microsoft.com/office/drawing/2014/main" id="{9C043867-1924-4E48-949E-705627895CAF}"/>
                  </a:ext>
                </a:extLst>
              </p:cNvPr>
              <p:cNvPicPr>
                <a:picLocks noRot="1" noChangeAspect="1" noEditPoints="1" noChangeArrowheads="1" noChangeShapeType="1"/>
              </p:cNvPicPr>
              <p:nvPr/>
            </p:nvPicPr>
            <p:blipFill>
              <a:blip r:embed="rId5"/>
              <a:stretch>
                <a:fillRect/>
              </a:stretch>
            </p:blipFill>
            <p:spPr>
              <a:xfrm>
                <a:off x="35450463" y="-2730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7414" name="Ink 9">
                <a:extLst>
                  <a:ext uri="{FF2B5EF4-FFF2-40B4-BE49-F238E27FC236}">
                    <a16:creationId xmlns:a16="http://schemas.microsoft.com/office/drawing/2014/main" id="{9E5DF581-4B8B-4558-B314-5A2DB715DC17}"/>
                  </a:ext>
                </a:extLst>
              </p14:cNvPr>
              <p14:cNvContentPartPr>
                <a14:cpLocks xmlns:a14="http://schemas.microsoft.com/office/drawing/2010/main" noRot="1" noChangeAspect="1" noEditPoints="1" noChangeArrowheads="1" noChangeShapeType="1"/>
              </p14:cNvContentPartPr>
              <p14:nvPr/>
            </p14:nvContentPartPr>
            <p14:xfrm>
              <a:off x="36412488" y="8450263"/>
              <a:ext cx="0" cy="0"/>
            </p14:xfrm>
          </p:contentPart>
        </mc:Choice>
        <mc:Fallback>
          <p:pic>
            <p:nvPicPr>
              <p:cNvPr id="17414" name="Ink 9">
                <a:extLst>
                  <a:ext uri="{FF2B5EF4-FFF2-40B4-BE49-F238E27FC236}">
                    <a16:creationId xmlns:a16="http://schemas.microsoft.com/office/drawing/2014/main" id="{9E5DF581-4B8B-4558-B314-5A2DB715DC17}"/>
                  </a:ext>
                </a:extLst>
              </p:cNvPr>
              <p:cNvPicPr>
                <a:picLocks noRot="1" noChangeAspect="1" noEditPoints="1" noChangeArrowheads="1" noChangeShapeType="1"/>
              </p:cNvPicPr>
              <p:nvPr/>
            </p:nvPicPr>
            <p:blipFill>
              <a:blip r:embed="rId5"/>
              <a:stretch>
                <a:fillRect/>
              </a:stretch>
            </p:blipFill>
            <p:spPr>
              <a:xfrm>
                <a:off x="36412488" y="84502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7415" name="Ink 11">
                <a:extLst>
                  <a:ext uri="{FF2B5EF4-FFF2-40B4-BE49-F238E27FC236}">
                    <a16:creationId xmlns:a16="http://schemas.microsoft.com/office/drawing/2014/main" id="{0BC3C3E4-6F24-43F8-A67D-B994E68EB8EA}"/>
                  </a:ext>
                </a:extLst>
              </p14:cNvPr>
              <p14:cNvContentPartPr>
                <a14:cpLocks xmlns:a14="http://schemas.microsoft.com/office/drawing/2010/main" noRot="1" noChangeAspect="1" noEditPoints="1" noChangeArrowheads="1" noChangeShapeType="1"/>
              </p14:cNvContentPartPr>
              <p14:nvPr/>
            </p14:nvContentPartPr>
            <p14:xfrm>
              <a:off x="36334700" y="35975925"/>
              <a:ext cx="0" cy="0"/>
            </p14:xfrm>
          </p:contentPart>
        </mc:Choice>
        <mc:Fallback>
          <p:pic>
            <p:nvPicPr>
              <p:cNvPr id="17415" name="Ink 11">
                <a:extLst>
                  <a:ext uri="{FF2B5EF4-FFF2-40B4-BE49-F238E27FC236}">
                    <a16:creationId xmlns:a16="http://schemas.microsoft.com/office/drawing/2014/main" id="{0BC3C3E4-6F24-43F8-A67D-B994E68EB8EA}"/>
                  </a:ext>
                </a:extLst>
              </p:cNvPr>
              <p:cNvPicPr>
                <a:picLocks noRot="1" noChangeAspect="1" noEditPoints="1" noChangeArrowheads="1" noChangeShapeType="1"/>
              </p:cNvPicPr>
              <p:nvPr/>
            </p:nvPicPr>
            <p:blipFill>
              <a:blip r:embed="rId11"/>
              <a:stretch>
                <a:fillRect/>
              </a:stretch>
            </p:blipFill>
            <p:spPr>
              <a:xfrm>
                <a:off x="36334700" y="359759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7416" name="Ink 12">
                <a:extLst>
                  <a:ext uri="{FF2B5EF4-FFF2-40B4-BE49-F238E27FC236}">
                    <a16:creationId xmlns:a16="http://schemas.microsoft.com/office/drawing/2014/main" id="{80B3EA71-F179-4960-857C-B92C9E6B8471}"/>
                  </a:ext>
                </a:extLst>
              </p14:cNvPr>
              <p14:cNvContentPartPr>
                <a14:cpLocks xmlns:a14="http://schemas.microsoft.com/office/drawing/2010/main" noRot="1" noChangeAspect="1" noEditPoints="1" noChangeArrowheads="1" noChangeShapeType="1"/>
              </p14:cNvContentPartPr>
              <p14:nvPr/>
            </p14:nvContentPartPr>
            <p14:xfrm>
              <a:off x="36515675" y="36964938"/>
              <a:ext cx="0" cy="0"/>
            </p14:xfrm>
          </p:contentPart>
        </mc:Choice>
        <mc:Fallback>
          <p:pic>
            <p:nvPicPr>
              <p:cNvPr id="17416" name="Ink 12">
                <a:extLst>
                  <a:ext uri="{FF2B5EF4-FFF2-40B4-BE49-F238E27FC236}">
                    <a16:creationId xmlns:a16="http://schemas.microsoft.com/office/drawing/2014/main" id="{80B3EA71-F179-4960-857C-B92C9E6B8471}"/>
                  </a:ext>
                </a:extLst>
              </p:cNvPr>
              <p:cNvPicPr>
                <a:picLocks noRot="1" noChangeAspect="1" noEditPoints="1" noChangeArrowheads="1" noChangeShapeType="1"/>
              </p:cNvPicPr>
              <p:nvPr/>
            </p:nvPicPr>
            <p:blipFill>
              <a:blip r:embed="rId11"/>
              <a:stretch>
                <a:fillRect/>
              </a:stretch>
            </p:blipFill>
            <p:spPr>
              <a:xfrm>
                <a:off x="36515675" y="36964938"/>
                <a:ext cx="0" cy="0"/>
              </a:xfrm>
              <a:prstGeom prst="rect">
                <a:avLst/>
              </a:prstGeom>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5" name="Foliennummernplatzhalter 5">
            <a:extLst>
              <a:ext uri="{FF2B5EF4-FFF2-40B4-BE49-F238E27FC236}">
                <a16:creationId xmlns:a16="http://schemas.microsoft.com/office/drawing/2014/main" id="{D7415E9F-1F21-4447-811E-CC251D382F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1453CE9-4EAA-46F4-BB05-DC0BB24776BE}" type="slidenum">
              <a:rPr lang="de-DE" altLang="de-DE" sz="1400"/>
              <a:pPr eaLnBrk="1" hangingPunct="1"/>
              <a:t>18</a:t>
            </a:fld>
            <a:endParaRPr lang="de-DE" altLang="de-DE" sz="1400"/>
          </a:p>
        </p:txBody>
      </p:sp>
      <p:sp>
        <p:nvSpPr>
          <p:cNvPr id="18446" name="Rectangle 2">
            <a:extLst>
              <a:ext uri="{FF2B5EF4-FFF2-40B4-BE49-F238E27FC236}">
                <a16:creationId xmlns:a16="http://schemas.microsoft.com/office/drawing/2014/main" id="{564D36F8-89CD-40AD-A94F-02A34FA90EC8}"/>
              </a:ext>
            </a:extLst>
          </p:cNvPr>
          <p:cNvSpPr>
            <a:spLocks noGrp="1" noChangeArrowheads="1"/>
          </p:cNvSpPr>
          <p:nvPr>
            <p:ph type="ctrTitle"/>
          </p:nvPr>
        </p:nvSpPr>
        <p:spPr>
          <a:xfrm>
            <a:off x="971550" y="260350"/>
            <a:ext cx="7273925" cy="1152525"/>
          </a:xfrm>
        </p:spPr>
        <p:txBody>
          <a:bodyPr/>
          <a:lstStyle/>
          <a:p>
            <a:pPr eaLnBrk="1" hangingPunct="1"/>
            <a:r>
              <a:rPr lang="de-DE" altLang="de-DE">
                <a:solidFill>
                  <a:schemeClr val="tx1"/>
                </a:solidFill>
              </a:rPr>
              <a:t>Bug Corrective Codes</a:t>
            </a:r>
          </a:p>
        </p:txBody>
      </p:sp>
      <p:sp>
        <p:nvSpPr>
          <p:cNvPr id="18447" name="Text Box 3">
            <a:extLst>
              <a:ext uri="{FF2B5EF4-FFF2-40B4-BE49-F238E27FC236}">
                <a16:creationId xmlns:a16="http://schemas.microsoft.com/office/drawing/2014/main" id="{6DD8F778-0DEE-4E4D-A710-DCBA177CD549}"/>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18448" name="Text Box 4">
            <a:extLst>
              <a:ext uri="{FF2B5EF4-FFF2-40B4-BE49-F238E27FC236}">
                <a16:creationId xmlns:a16="http://schemas.microsoft.com/office/drawing/2014/main" id="{E08D9DFF-F12D-4F4F-83E5-F8207743EADB}"/>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2013 http://www.leuphana.de/matheomnibus</a:t>
            </a:r>
          </a:p>
        </p:txBody>
      </p:sp>
      <p:sp>
        <p:nvSpPr>
          <p:cNvPr id="18449" name="Text Box 10">
            <a:extLst>
              <a:ext uri="{FF2B5EF4-FFF2-40B4-BE49-F238E27FC236}">
                <a16:creationId xmlns:a16="http://schemas.microsoft.com/office/drawing/2014/main" id="{C2B7FADD-111B-4118-B6A5-261E4A4CD1C7}"/>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18450" name="Text Box 13">
            <a:extLst>
              <a:ext uri="{FF2B5EF4-FFF2-40B4-BE49-F238E27FC236}">
                <a16:creationId xmlns:a16="http://schemas.microsoft.com/office/drawing/2014/main" id="{C60AC7C0-F037-41F0-A924-FD0C6483F278}"/>
              </a:ext>
            </a:extLst>
          </p:cNvPr>
          <p:cNvSpPr txBox="1">
            <a:spLocks noChangeArrowheads="1"/>
          </p:cNvSpPr>
          <p:nvPr/>
        </p:nvSpPr>
        <p:spPr bwMode="auto">
          <a:xfrm>
            <a:off x="1042988" y="1484313"/>
            <a:ext cx="6103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a:t> We look at binary code words with 3 bits.</a:t>
            </a:r>
          </a:p>
        </p:txBody>
      </p:sp>
      <p:pic>
        <p:nvPicPr>
          <p:cNvPr id="18451" name="Picture 14">
            <a:extLst>
              <a:ext uri="{FF2B5EF4-FFF2-40B4-BE49-F238E27FC236}">
                <a16:creationId xmlns:a16="http://schemas.microsoft.com/office/drawing/2014/main" id="{6013C886-F832-43CA-B86F-BB932C2CF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492375"/>
            <a:ext cx="38004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52" name="Text Box 20">
            <a:extLst>
              <a:ext uri="{FF2B5EF4-FFF2-40B4-BE49-F238E27FC236}">
                <a16:creationId xmlns:a16="http://schemas.microsoft.com/office/drawing/2014/main" id="{BFA5677C-2D47-4B9F-ACBB-E8F7578536FD}"/>
              </a:ext>
            </a:extLst>
          </p:cNvPr>
          <p:cNvSpPr txBox="1">
            <a:spLocks noChangeArrowheads="1"/>
          </p:cNvSpPr>
          <p:nvPr/>
        </p:nvSpPr>
        <p:spPr bwMode="auto">
          <a:xfrm>
            <a:off x="5219700" y="2492375"/>
            <a:ext cx="3825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a:t>  Four words are allowed.</a:t>
            </a:r>
          </a:p>
          <a:p>
            <a:pPr eaLnBrk="1" hangingPunct="1">
              <a:buFontTx/>
              <a:buChar char="•"/>
            </a:pPr>
            <a:r>
              <a:rPr lang="de-DE" altLang="de-DE"/>
              <a:t>  h=2 for all pairs of words</a:t>
            </a:r>
          </a:p>
        </p:txBody>
      </p:sp>
      <p:sp>
        <p:nvSpPr>
          <p:cNvPr id="18453" name="Text Box 23">
            <a:extLst>
              <a:ext uri="{FF2B5EF4-FFF2-40B4-BE49-F238E27FC236}">
                <a16:creationId xmlns:a16="http://schemas.microsoft.com/office/drawing/2014/main" id="{E432588F-26A5-42A3-8257-EEAD70427CD8}"/>
              </a:ext>
            </a:extLst>
          </p:cNvPr>
          <p:cNvSpPr txBox="1">
            <a:spLocks noChangeArrowheads="1"/>
          </p:cNvSpPr>
          <p:nvPr/>
        </p:nvSpPr>
        <p:spPr bwMode="auto">
          <a:xfrm>
            <a:off x="5364163" y="3357563"/>
            <a:ext cx="331311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The code with this four words is able to recognize single-bit bugs. But they can‘t be corrected.</a:t>
            </a:r>
          </a:p>
        </p:txBody>
      </p:sp>
      <p:sp>
        <p:nvSpPr>
          <p:cNvPr id="18454" name="Textfeld 10">
            <a:extLst>
              <a:ext uri="{FF2B5EF4-FFF2-40B4-BE49-F238E27FC236}">
                <a16:creationId xmlns:a16="http://schemas.microsoft.com/office/drawing/2014/main" id="{493F45AF-4120-4C5B-AF36-5A13F51AABC6}"/>
              </a:ext>
            </a:extLst>
          </p:cNvPr>
          <p:cNvSpPr txBox="1">
            <a:spLocks noChangeArrowheads="1"/>
          </p:cNvSpPr>
          <p:nvPr/>
        </p:nvSpPr>
        <p:spPr bwMode="auto">
          <a:xfrm>
            <a:off x="2411413" y="4724400"/>
            <a:ext cx="569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800"/>
              <a:t>010</a:t>
            </a:r>
          </a:p>
        </p:txBody>
      </p:sp>
      <mc:AlternateContent xmlns:mc="http://schemas.openxmlformats.org/markup-compatibility/2006">
        <mc:Choice xmlns:p14="http://schemas.microsoft.com/office/powerpoint/2010/main" Requires="p14">
          <p:contentPart p14:bwMode="auto" r:id="rId4">
            <p14:nvContentPartPr>
              <p14:cNvPr id="18434" name="Ink 5">
                <a:extLst>
                  <a:ext uri="{FF2B5EF4-FFF2-40B4-BE49-F238E27FC236}">
                    <a16:creationId xmlns:a16="http://schemas.microsoft.com/office/drawing/2014/main" id="{E2CF137F-50A7-4CC6-936B-E74EB83D3E5C}"/>
                  </a:ext>
                </a:extLst>
              </p14:cNvPr>
              <p14:cNvContentPartPr>
                <a14:cpLocks xmlns:a14="http://schemas.microsoft.com/office/drawing/2010/main" noRot="1" noChangeAspect="1" noEditPoints="1" noChangeArrowheads="1" noChangeShapeType="1"/>
              </p14:cNvContentPartPr>
              <p14:nvPr/>
            </p14:nvContentPartPr>
            <p14:xfrm>
              <a:off x="50634900" y="5084763"/>
              <a:ext cx="0" cy="0"/>
            </p14:xfrm>
          </p:contentPart>
        </mc:Choice>
        <mc:Fallback>
          <p:pic>
            <p:nvPicPr>
              <p:cNvPr id="18434" name="Ink 5">
                <a:extLst>
                  <a:ext uri="{FF2B5EF4-FFF2-40B4-BE49-F238E27FC236}">
                    <a16:creationId xmlns:a16="http://schemas.microsoft.com/office/drawing/2014/main" id="{E2CF137F-50A7-4CC6-936B-E74EB83D3E5C}"/>
                  </a:ext>
                </a:extLst>
              </p:cNvPr>
              <p:cNvPicPr>
                <a:picLocks noRot="1" noChangeAspect="1" noEditPoints="1" noChangeArrowheads="1" noChangeShapeType="1"/>
              </p:cNvPicPr>
              <p:nvPr/>
            </p:nvPicPr>
            <p:blipFill>
              <a:blip r:embed="rId5"/>
              <a:stretch>
                <a:fillRect/>
              </a:stretch>
            </p:blipFill>
            <p:spPr>
              <a:xfrm>
                <a:off x="50634900" y="50847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8435" name="Ink 6">
                <a:extLst>
                  <a:ext uri="{FF2B5EF4-FFF2-40B4-BE49-F238E27FC236}">
                    <a16:creationId xmlns:a16="http://schemas.microsoft.com/office/drawing/2014/main" id="{2353EE5D-D6AB-487C-947B-5393392B0FE8}"/>
                  </a:ext>
                </a:extLst>
              </p14:cNvPr>
              <p14:cNvContentPartPr>
                <a14:cpLocks xmlns:a14="http://schemas.microsoft.com/office/drawing/2010/main" noRot="1" noChangeAspect="1" noEditPoints="1" noChangeArrowheads="1" noChangeShapeType="1"/>
              </p14:cNvContentPartPr>
              <p14:nvPr/>
            </p14:nvContentPartPr>
            <p14:xfrm>
              <a:off x="52681188" y="2225675"/>
              <a:ext cx="0" cy="0"/>
            </p14:xfrm>
          </p:contentPart>
        </mc:Choice>
        <mc:Fallback>
          <p:pic>
            <p:nvPicPr>
              <p:cNvPr id="18435" name="Ink 6">
                <a:extLst>
                  <a:ext uri="{FF2B5EF4-FFF2-40B4-BE49-F238E27FC236}">
                    <a16:creationId xmlns:a16="http://schemas.microsoft.com/office/drawing/2014/main" id="{2353EE5D-D6AB-487C-947B-5393392B0FE8}"/>
                  </a:ext>
                </a:extLst>
              </p:cNvPr>
              <p:cNvPicPr>
                <a:picLocks noRot="1" noChangeAspect="1" noEditPoints="1" noChangeArrowheads="1" noChangeShapeType="1"/>
              </p:cNvPicPr>
              <p:nvPr/>
            </p:nvPicPr>
            <p:blipFill>
              <a:blip r:embed="rId5"/>
              <a:stretch>
                <a:fillRect/>
              </a:stretch>
            </p:blipFill>
            <p:spPr>
              <a:xfrm>
                <a:off x="52681188" y="22256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8436" name="Ink 7">
                <a:extLst>
                  <a:ext uri="{FF2B5EF4-FFF2-40B4-BE49-F238E27FC236}">
                    <a16:creationId xmlns:a16="http://schemas.microsoft.com/office/drawing/2014/main" id="{DFA8AA90-B14C-4CC4-B600-AE9608111E1B}"/>
                  </a:ext>
                </a:extLst>
              </p14:cNvPr>
              <p14:cNvContentPartPr>
                <a14:cpLocks xmlns:a14="http://schemas.microsoft.com/office/drawing/2010/main" noRot="1" noChangeAspect="1" noEditPoints="1" noChangeArrowheads="1" noChangeShapeType="1"/>
              </p14:cNvContentPartPr>
              <p14:nvPr/>
            </p14:nvContentPartPr>
            <p14:xfrm>
              <a:off x="43283188" y="2679700"/>
              <a:ext cx="0" cy="0"/>
            </p14:xfrm>
          </p:contentPart>
        </mc:Choice>
        <mc:Fallback>
          <p:pic>
            <p:nvPicPr>
              <p:cNvPr id="18436" name="Ink 7">
                <a:extLst>
                  <a:ext uri="{FF2B5EF4-FFF2-40B4-BE49-F238E27FC236}">
                    <a16:creationId xmlns:a16="http://schemas.microsoft.com/office/drawing/2014/main" id="{DFA8AA90-B14C-4CC4-B600-AE9608111E1B}"/>
                  </a:ext>
                </a:extLst>
              </p:cNvPr>
              <p:cNvPicPr>
                <a:picLocks noRot="1" noChangeAspect="1" noEditPoints="1" noChangeArrowheads="1" noChangeShapeType="1"/>
              </p:cNvPicPr>
              <p:nvPr/>
            </p:nvPicPr>
            <p:blipFill>
              <a:blip r:embed="rId5"/>
              <a:stretch>
                <a:fillRect/>
              </a:stretch>
            </p:blipFill>
            <p:spPr>
              <a:xfrm>
                <a:off x="43283188" y="2679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8437" name="Ink 8">
                <a:extLst>
                  <a:ext uri="{FF2B5EF4-FFF2-40B4-BE49-F238E27FC236}">
                    <a16:creationId xmlns:a16="http://schemas.microsoft.com/office/drawing/2014/main" id="{AA8BC875-5D26-4D15-B5C7-DE2C3540124D}"/>
                  </a:ext>
                </a:extLst>
              </p14:cNvPr>
              <p14:cNvContentPartPr>
                <a14:cpLocks xmlns:a14="http://schemas.microsoft.com/office/drawing/2010/main" noRot="1" noChangeAspect="1" noEditPoints="1" noChangeArrowheads="1" noChangeShapeType="1"/>
              </p14:cNvContentPartPr>
              <p14:nvPr/>
            </p14:nvContentPartPr>
            <p14:xfrm>
              <a:off x="35450463" y="-273050"/>
              <a:ext cx="0" cy="0"/>
            </p14:xfrm>
          </p:contentPart>
        </mc:Choice>
        <mc:Fallback>
          <p:pic>
            <p:nvPicPr>
              <p:cNvPr id="18437" name="Ink 8">
                <a:extLst>
                  <a:ext uri="{FF2B5EF4-FFF2-40B4-BE49-F238E27FC236}">
                    <a16:creationId xmlns:a16="http://schemas.microsoft.com/office/drawing/2014/main" id="{AA8BC875-5D26-4D15-B5C7-DE2C3540124D}"/>
                  </a:ext>
                </a:extLst>
              </p:cNvPr>
              <p:cNvPicPr>
                <a:picLocks noRot="1" noChangeAspect="1" noEditPoints="1" noChangeArrowheads="1" noChangeShapeType="1"/>
              </p:cNvPicPr>
              <p:nvPr/>
            </p:nvPicPr>
            <p:blipFill>
              <a:blip r:embed="rId5"/>
              <a:stretch>
                <a:fillRect/>
              </a:stretch>
            </p:blipFill>
            <p:spPr>
              <a:xfrm>
                <a:off x="35450463" y="-2730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8438" name="Ink 9">
                <a:extLst>
                  <a:ext uri="{FF2B5EF4-FFF2-40B4-BE49-F238E27FC236}">
                    <a16:creationId xmlns:a16="http://schemas.microsoft.com/office/drawing/2014/main" id="{02833B3A-94DD-49BB-BEF4-5D73E3AC0347}"/>
                  </a:ext>
                </a:extLst>
              </p14:cNvPr>
              <p14:cNvContentPartPr>
                <a14:cpLocks xmlns:a14="http://schemas.microsoft.com/office/drawing/2010/main" noRot="1" noChangeAspect="1" noEditPoints="1" noChangeArrowheads="1" noChangeShapeType="1"/>
              </p14:cNvContentPartPr>
              <p14:nvPr/>
            </p14:nvContentPartPr>
            <p14:xfrm>
              <a:off x="36412488" y="8450263"/>
              <a:ext cx="0" cy="0"/>
            </p14:xfrm>
          </p:contentPart>
        </mc:Choice>
        <mc:Fallback>
          <p:pic>
            <p:nvPicPr>
              <p:cNvPr id="18438" name="Ink 9">
                <a:extLst>
                  <a:ext uri="{FF2B5EF4-FFF2-40B4-BE49-F238E27FC236}">
                    <a16:creationId xmlns:a16="http://schemas.microsoft.com/office/drawing/2014/main" id="{02833B3A-94DD-49BB-BEF4-5D73E3AC0347}"/>
                  </a:ext>
                </a:extLst>
              </p:cNvPr>
              <p:cNvPicPr>
                <a:picLocks noRot="1" noChangeAspect="1" noEditPoints="1" noChangeArrowheads="1" noChangeShapeType="1"/>
              </p:cNvPicPr>
              <p:nvPr/>
            </p:nvPicPr>
            <p:blipFill>
              <a:blip r:embed="rId5"/>
              <a:stretch>
                <a:fillRect/>
              </a:stretch>
            </p:blipFill>
            <p:spPr>
              <a:xfrm>
                <a:off x="36412488" y="84502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8439" name="Ink 11">
                <a:extLst>
                  <a:ext uri="{FF2B5EF4-FFF2-40B4-BE49-F238E27FC236}">
                    <a16:creationId xmlns:a16="http://schemas.microsoft.com/office/drawing/2014/main" id="{AC4C6D8D-2DCE-494D-AC40-D2C6572E9F84}"/>
                  </a:ext>
                </a:extLst>
              </p14:cNvPr>
              <p14:cNvContentPartPr>
                <a14:cpLocks xmlns:a14="http://schemas.microsoft.com/office/drawing/2010/main" noRot="1" noChangeAspect="1" noEditPoints="1" noChangeArrowheads="1" noChangeShapeType="1"/>
              </p14:cNvContentPartPr>
              <p14:nvPr/>
            </p14:nvContentPartPr>
            <p14:xfrm>
              <a:off x="36334700" y="35975925"/>
              <a:ext cx="0" cy="0"/>
            </p14:xfrm>
          </p:contentPart>
        </mc:Choice>
        <mc:Fallback>
          <p:pic>
            <p:nvPicPr>
              <p:cNvPr id="18439" name="Ink 11">
                <a:extLst>
                  <a:ext uri="{FF2B5EF4-FFF2-40B4-BE49-F238E27FC236}">
                    <a16:creationId xmlns:a16="http://schemas.microsoft.com/office/drawing/2014/main" id="{AC4C6D8D-2DCE-494D-AC40-D2C6572E9F84}"/>
                  </a:ext>
                </a:extLst>
              </p:cNvPr>
              <p:cNvPicPr>
                <a:picLocks noRot="1" noChangeAspect="1" noEditPoints="1" noChangeArrowheads="1" noChangeShapeType="1"/>
              </p:cNvPicPr>
              <p:nvPr/>
            </p:nvPicPr>
            <p:blipFill>
              <a:blip r:embed="rId11"/>
              <a:stretch>
                <a:fillRect/>
              </a:stretch>
            </p:blipFill>
            <p:spPr>
              <a:xfrm>
                <a:off x="36334700" y="359759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8440" name="Ink 12">
                <a:extLst>
                  <a:ext uri="{FF2B5EF4-FFF2-40B4-BE49-F238E27FC236}">
                    <a16:creationId xmlns:a16="http://schemas.microsoft.com/office/drawing/2014/main" id="{E44C9E08-3111-4DF4-B582-BA8E567C2E4B}"/>
                  </a:ext>
                </a:extLst>
              </p14:cNvPr>
              <p14:cNvContentPartPr>
                <a14:cpLocks xmlns:a14="http://schemas.microsoft.com/office/drawing/2010/main" noRot="1" noChangeAspect="1" noEditPoints="1" noChangeArrowheads="1" noChangeShapeType="1"/>
              </p14:cNvContentPartPr>
              <p14:nvPr/>
            </p14:nvContentPartPr>
            <p14:xfrm>
              <a:off x="36515675" y="36964938"/>
              <a:ext cx="0" cy="0"/>
            </p14:xfrm>
          </p:contentPart>
        </mc:Choice>
        <mc:Fallback>
          <p:pic>
            <p:nvPicPr>
              <p:cNvPr id="18440" name="Ink 12">
                <a:extLst>
                  <a:ext uri="{FF2B5EF4-FFF2-40B4-BE49-F238E27FC236}">
                    <a16:creationId xmlns:a16="http://schemas.microsoft.com/office/drawing/2014/main" id="{E44C9E08-3111-4DF4-B582-BA8E567C2E4B}"/>
                  </a:ext>
                </a:extLst>
              </p:cNvPr>
              <p:cNvPicPr>
                <a:picLocks noRot="1" noChangeAspect="1" noEditPoints="1" noChangeArrowheads="1" noChangeShapeType="1"/>
              </p:cNvPicPr>
              <p:nvPr/>
            </p:nvPicPr>
            <p:blipFill>
              <a:blip r:embed="rId11"/>
              <a:stretch>
                <a:fillRect/>
              </a:stretch>
            </p:blipFill>
            <p:spPr>
              <a:xfrm>
                <a:off x="36515675" y="3696493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8441" name="Ink 16">
                <a:extLst>
                  <a:ext uri="{FF2B5EF4-FFF2-40B4-BE49-F238E27FC236}">
                    <a16:creationId xmlns:a16="http://schemas.microsoft.com/office/drawing/2014/main" id="{7B803825-9B3F-4885-89C7-04E93C18102C}"/>
                  </a:ext>
                </a:extLst>
              </p14:cNvPr>
              <p14:cNvContentPartPr>
                <a14:cpLocks xmlns:a14="http://schemas.microsoft.com/office/drawing/2010/main" noRot="1" noChangeAspect="1" noEditPoints="1" noChangeArrowheads="1" noChangeShapeType="1"/>
              </p14:cNvContentPartPr>
              <p14:nvPr/>
            </p14:nvContentPartPr>
            <p14:xfrm>
              <a:off x="2327275" y="2303463"/>
              <a:ext cx="522288" cy="649287"/>
            </p14:xfrm>
          </p:contentPart>
        </mc:Choice>
        <mc:Fallback>
          <p:pic>
            <p:nvPicPr>
              <p:cNvPr id="18441" name="Ink 16">
                <a:extLst>
                  <a:ext uri="{FF2B5EF4-FFF2-40B4-BE49-F238E27FC236}">
                    <a16:creationId xmlns:a16="http://schemas.microsoft.com/office/drawing/2014/main" id="{7B803825-9B3F-4885-89C7-04E93C18102C}"/>
                  </a:ext>
                </a:extLst>
              </p:cNvPr>
              <p:cNvPicPr>
                <a:picLocks noRot="1" noChangeAspect="1" noEditPoints="1" noChangeArrowheads="1" noChangeShapeType="1"/>
              </p:cNvPicPr>
              <p:nvPr/>
            </p:nvPicPr>
            <p:blipFill>
              <a:blip r:embed="rId14"/>
              <a:stretch>
                <a:fillRect/>
              </a:stretch>
            </p:blipFill>
            <p:spPr>
              <a:xfrm>
                <a:off x="2317948" y="2294116"/>
                <a:ext cx="540941" cy="667982"/>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8442" name="Ink 17">
                <a:extLst>
                  <a:ext uri="{FF2B5EF4-FFF2-40B4-BE49-F238E27FC236}">
                    <a16:creationId xmlns:a16="http://schemas.microsoft.com/office/drawing/2014/main" id="{9616E817-F644-4688-BBF5-F9215AA8C819}"/>
                  </a:ext>
                </a:extLst>
              </p14:cNvPr>
              <p14:cNvContentPartPr>
                <a14:cpLocks xmlns:a14="http://schemas.microsoft.com/office/drawing/2010/main" noRot="1" noChangeAspect="1" noEditPoints="1" noChangeArrowheads="1" noChangeShapeType="1"/>
              </p14:cNvContentPartPr>
              <p14:nvPr/>
            </p14:nvContentPartPr>
            <p14:xfrm>
              <a:off x="3413125" y="3557588"/>
              <a:ext cx="547688" cy="531812"/>
            </p14:xfrm>
          </p:contentPart>
        </mc:Choice>
        <mc:Fallback>
          <p:pic>
            <p:nvPicPr>
              <p:cNvPr id="18442" name="Ink 17">
                <a:extLst>
                  <a:ext uri="{FF2B5EF4-FFF2-40B4-BE49-F238E27FC236}">
                    <a16:creationId xmlns:a16="http://schemas.microsoft.com/office/drawing/2014/main" id="{9616E817-F644-4688-BBF5-F9215AA8C819}"/>
                  </a:ext>
                </a:extLst>
              </p:cNvPr>
              <p:cNvPicPr>
                <a:picLocks noRot="1" noChangeAspect="1" noEditPoints="1" noChangeArrowheads="1" noChangeShapeType="1"/>
              </p:cNvPicPr>
              <p:nvPr/>
            </p:nvPicPr>
            <p:blipFill>
              <a:blip r:embed="rId16"/>
              <a:stretch>
                <a:fillRect/>
              </a:stretch>
            </p:blipFill>
            <p:spPr>
              <a:xfrm>
                <a:off x="3403769" y="3548169"/>
                <a:ext cx="566400" cy="55065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8443" name="Ink 18">
                <a:extLst>
                  <a:ext uri="{FF2B5EF4-FFF2-40B4-BE49-F238E27FC236}">
                    <a16:creationId xmlns:a16="http://schemas.microsoft.com/office/drawing/2014/main" id="{A57D5AD8-B03A-4331-A261-EF604FC6B696}"/>
                  </a:ext>
                </a:extLst>
              </p14:cNvPr>
              <p14:cNvContentPartPr>
                <a14:cpLocks xmlns:a14="http://schemas.microsoft.com/office/drawing/2010/main" noRot="1" noChangeAspect="1" noEditPoints="1" noChangeArrowheads="1" noChangeShapeType="1"/>
              </p14:cNvContentPartPr>
              <p14:nvPr/>
            </p14:nvContentPartPr>
            <p14:xfrm>
              <a:off x="4371975" y="4424363"/>
              <a:ext cx="496888" cy="501650"/>
            </p14:xfrm>
          </p:contentPart>
        </mc:Choice>
        <mc:Fallback>
          <p:pic>
            <p:nvPicPr>
              <p:cNvPr id="18443" name="Ink 18">
                <a:extLst>
                  <a:ext uri="{FF2B5EF4-FFF2-40B4-BE49-F238E27FC236}">
                    <a16:creationId xmlns:a16="http://schemas.microsoft.com/office/drawing/2014/main" id="{A57D5AD8-B03A-4331-A261-EF604FC6B696}"/>
                  </a:ext>
                </a:extLst>
              </p:cNvPr>
              <p:cNvPicPr>
                <a:picLocks noRot="1" noChangeAspect="1" noEditPoints="1" noChangeArrowheads="1" noChangeShapeType="1"/>
              </p:cNvPicPr>
              <p:nvPr/>
            </p:nvPicPr>
            <p:blipFill>
              <a:blip r:embed="rId18"/>
              <a:stretch>
                <a:fillRect/>
              </a:stretch>
            </p:blipFill>
            <p:spPr>
              <a:xfrm>
                <a:off x="4362579" y="4415020"/>
                <a:ext cx="515679" cy="520336"/>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8444" name="Ink 19">
                <a:extLst>
                  <a:ext uri="{FF2B5EF4-FFF2-40B4-BE49-F238E27FC236}">
                    <a16:creationId xmlns:a16="http://schemas.microsoft.com/office/drawing/2014/main" id="{6E3A2038-1987-4026-954D-6E86A01FA7E8}"/>
                  </a:ext>
                </a:extLst>
              </p14:cNvPr>
              <p14:cNvContentPartPr>
                <a14:cpLocks xmlns:a14="http://schemas.microsoft.com/office/drawing/2010/main" noRot="1" noChangeAspect="1" noEditPoints="1" noChangeArrowheads="1" noChangeShapeType="1"/>
              </p14:cNvContentPartPr>
              <p14:nvPr/>
            </p14:nvContentPartPr>
            <p14:xfrm>
              <a:off x="1462088" y="5507038"/>
              <a:ext cx="287337" cy="306387"/>
            </p14:xfrm>
          </p:contentPart>
        </mc:Choice>
        <mc:Fallback>
          <p:pic>
            <p:nvPicPr>
              <p:cNvPr id="18444" name="Ink 19">
                <a:extLst>
                  <a:ext uri="{FF2B5EF4-FFF2-40B4-BE49-F238E27FC236}">
                    <a16:creationId xmlns:a16="http://schemas.microsoft.com/office/drawing/2014/main" id="{6E3A2038-1987-4026-954D-6E86A01FA7E8}"/>
                  </a:ext>
                </a:extLst>
              </p:cNvPr>
              <p:cNvPicPr>
                <a:picLocks noRot="1" noChangeAspect="1" noEditPoints="1" noChangeArrowheads="1" noChangeShapeType="1"/>
              </p:cNvPicPr>
              <p:nvPr/>
            </p:nvPicPr>
            <p:blipFill>
              <a:blip r:embed="rId20"/>
              <a:stretch>
                <a:fillRect/>
              </a:stretch>
            </p:blipFill>
            <p:spPr>
              <a:xfrm>
                <a:off x="1452750" y="5497622"/>
                <a:ext cx="306014" cy="325219"/>
              </a:xfrm>
              <a:prstGeom prst="rect">
                <a:avLst/>
              </a:prstGeom>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Foliennummernplatzhalter 5">
            <a:extLst>
              <a:ext uri="{FF2B5EF4-FFF2-40B4-BE49-F238E27FC236}">
                <a16:creationId xmlns:a16="http://schemas.microsoft.com/office/drawing/2014/main" id="{6753337E-ACBE-4624-92AF-1F62A4C165A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419A0A2F-D463-4A06-9F61-B43A92CB493C}" type="slidenum">
              <a:rPr lang="de-DE" altLang="de-DE" sz="1400"/>
              <a:pPr eaLnBrk="1" hangingPunct="1"/>
              <a:t>19</a:t>
            </a:fld>
            <a:endParaRPr lang="de-DE" altLang="de-DE" sz="1400"/>
          </a:p>
        </p:txBody>
      </p:sp>
      <p:sp>
        <p:nvSpPr>
          <p:cNvPr id="19466" name="Rectangle 2">
            <a:extLst>
              <a:ext uri="{FF2B5EF4-FFF2-40B4-BE49-F238E27FC236}">
                <a16:creationId xmlns:a16="http://schemas.microsoft.com/office/drawing/2014/main" id="{C3B137D1-A5A6-4FE9-9A1D-48B08A052F38}"/>
              </a:ext>
            </a:extLst>
          </p:cNvPr>
          <p:cNvSpPr>
            <a:spLocks noGrp="1" noChangeArrowheads="1"/>
          </p:cNvSpPr>
          <p:nvPr>
            <p:ph type="ctrTitle"/>
          </p:nvPr>
        </p:nvSpPr>
        <p:spPr>
          <a:xfrm>
            <a:off x="971550" y="260350"/>
            <a:ext cx="7273925" cy="1152525"/>
          </a:xfrm>
        </p:spPr>
        <p:txBody>
          <a:bodyPr/>
          <a:lstStyle/>
          <a:p>
            <a:pPr eaLnBrk="1" hangingPunct="1"/>
            <a:r>
              <a:rPr lang="de-DE" altLang="de-DE" sz="4800">
                <a:solidFill>
                  <a:schemeClr val="tx1"/>
                </a:solidFill>
              </a:rPr>
              <a:t>Fehlerkorrigiende Codes</a:t>
            </a:r>
          </a:p>
        </p:txBody>
      </p:sp>
      <p:sp>
        <p:nvSpPr>
          <p:cNvPr id="19467" name="Text Box 3">
            <a:extLst>
              <a:ext uri="{FF2B5EF4-FFF2-40B4-BE49-F238E27FC236}">
                <a16:creationId xmlns:a16="http://schemas.microsoft.com/office/drawing/2014/main" id="{959252E7-2DF3-4F83-B895-616DF0941F46}"/>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19468" name="Text Box 4">
            <a:extLst>
              <a:ext uri="{FF2B5EF4-FFF2-40B4-BE49-F238E27FC236}">
                <a16:creationId xmlns:a16="http://schemas.microsoft.com/office/drawing/2014/main" id="{9E37E3D2-DDE6-4774-B5B2-78C5BF006075}"/>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2013 http://www.leuphana.de/matheomnibus</a:t>
            </a:r>
          </a:p>
        </p:txBody>
      </p:sp>
      <p:sp>
        <p:nvSpPr>
          <p:cNvPr id="19469" name="Text Box 10">
            <a:extLst>
              <a:ext uri="{FF2B5EF4-FFF2-40B4-BE49-F238E27FC236}">
                <a16:creationId xmlns:a16="http://schemas.microsoft.com/office/drawing/2014/main" id="{5AE3AF22-2910-4D65-9F1C-798CA85D5EDD}"/>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52237" name="Text Box 13">
            <a:extLst>
              <a:ext uri="{FF2B5EF4-FFF2-40B4-BE49-F238E27FC236}">
                <a16:creationId xmlns:a16="http://schemas.microsoft.com/office/drawing/2014/main" id="{22565866-8DC2-4FC2-90B6-5B7B604CDF12}"/>
              </a:ext>
            </a:extLst>
          </p:cNvPr>
          <p:cNvSpPr txBox="1">
            <a:spLocks noChangeArrowheads="1"/>
          </p:cNvSpPr>
          <p:nvPr/>
        </p:nvSpPr>
        <p:spPr bwMode="auto">
          <a:xfrm>
            <a:off x="539750" y="1125538"/>
            <a:ext cx="860425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sz="3200"/>
              <a:t> </a:t>
            </a:r>
            <a:r>
              <a:rPr lang="de-DE" altLang="de-DE" sz="3200">
                <a:solidFill>
                  <a:schemeClr val="accent2"/>
                </a:solidFill>
              </a:rPr>
              <a:t>Code mit Hammingabstand mindestens  3</a:t>
            </a:r>
          </a:p>
          <a:p>
            <a:pPr eaLnBrk="1" hangingPunct="1">
              <a:buFontTx/>
              <a:buChar char="•"/>
            </a:pPr>
            <a:r>
              <a:rPr lang="de-DE" altLang="de-DE" sz="3200">
                <a:solidFill>
                  <a:srgbClr val="FF0000"/>
                </a:solidFill>
              </a:rPr>
              <a:t> </a:t>
            </a:r>
            <a:r>
              <a:rPr lang="de-DE" altLang="de-DE" sz="3200">
                <a:solidFill>
                  <a:schemeClr val="accent2"/>
                </a:solidFill>
              </a:rPr>
              <a:t>IIIOIIOI       IOOIIIOO      IOOIOOII</a:t>
            </a:r>
          </a:p>
          <a:p>
            <a:pPr eaLnBrk="1" hangingPunct="1">
              <a:buFontTx/>
              <a:buChar char="•"/>
            </a:pPr>
            <a:r>
              <a:rPr lang="de-DE" altLang="de-DE" sz="2000"/>
              <a:t> Nun tritt ein einziger Fehler auf.</a:t>
            </a:r>
          </a:p>
          <a:p>
            <a:pPr eaLnBrk="1" hangingPunct="1">
              <a:buFontTx/>
              <a:buChar char="•"/>
            </a:pPr>
            <a:r>
              <a:rPr lang="de-DE" altLang="de-DE" sz="2800"/>
              <a:t> </a:t>
            </a:r>
            <a:r>
              <a:rPr lang="de-DE" altLang="de-DE" sz="2800">
                <a:solidFill>
                  <a:srgbClr val="FF0000"/>
                </a:solidFill>
              </a:rPr>
              <a:t>IOOIOIOO</a:t>
            </a:r>
            <a:r>
              <a:rPr lang="de-DE" altLang="de-DE" sz="2000">
                <a:solidFill>
                  <a:srgbClr val="FF0000"/>
                </a:solidFill>
              </a:rPr>
              <a:t> </a:t>
            </a:r>
            <a:r>
              <a:rPr lang="de-DE" altLang="de-DE" sz="2000"/>
              <a:t>  </a:t>
            </a:r>
          </a:p>
          <a:p>
            <a:pPr eaLnBrk="1" hangingPunct="1">
              <a:buFontTx/>
              <a:buChar char="•"/>
            </a:pPr>
            <a:r>
              <a:rPr lang="de-DE" altLang="de-DE" sz="2000"/>
              <a:t> Den Fehler entdeckt man dadurch, dass es kein zulässiges Wort ist.</a:t>
            </a:r>
          </a:p>
          <a:p>
            <a:pPr eaLnBrk="1" hangingPunct="1">
              <a:buFontTx/>
              <a:buChar char="•"/>
            </a:pPr>
            <a:r>
              <a:rPr lang="de-DE" altLang="de-DE" sz="2000"/>
              <a:t> Die letzte Ziffer ist oft die Parität des davor stehenden Wortes. </a:t>
            </a:r>
            <a:br>
              <a:rPr lang="de-DE" altLang="de-DE" sz="2000"/>
            </a:br>
            <a:r>
              <a:rPr lang="de-DE" altLang="de-DE" sz="2000"/>
              <a:t>  Dann sieht man den Fehler an der falschen Parität.</a:t>
            </a:r>
          </a:p>
          <a:p>
            <a:pPr eaLnBrk="1" hangingPunct="1">
              <a:buFontTx/>
              <a:buChar char="•"/>
            </a:pPr>
            <a:r>
              <a:rPr lang="de-DE" altLang="de-DE" sz="2000"/>
              <a:t> Das falsche Wort hat vom mittleren Codewort den Hammingabstand 1.</a:t>
            </a:r>
            <a:br>
              <a:rPr lang="de-DE" altLang="de-DE" sz="2000"/>
            </a:br>
            <a:r>
              <a:rPr lang="de-DE" altLang="de-DE" sz="2000"/>
              <a:t>  Von den anderen Codewörtern hat es den Hammingabstand mind. 2.</a:t>
            </a:r>
          </a:p>
          <a:p>
            <a:pPr eaLnBrk="1" hangingPunct="1">
              <a:buFontTx/>
              <a:buChar char="•"/>
            </a:pPr>
            <a:r>
              <a:rPr lang="de-DE" altLang="de-DE"/>
              <a:t> Man nimmt dieses „nahe“ Codewort  anstelle des falschen.</a:t>
            </a:r>
          </a:p>
          <a:p>
            <a:pPr eaLnBrk="1" hangingPunct="1">
              <a:buFontTx/>
              <a:buChar char="•"/>
            </a:pPr>
            <a:r>
              <a:rPr lang="de-DE" altLang="de-DE"/>
              <a:t> </a:t>
            </a:r>
            <a:r>
              <a:rPr lang="de-DE" altLang="de-DE">
                <a:solidFill>
                  <a:srgbClr val="FF0000"/>
                </a:solidFill>
              </a:rPr>
              <a:t>IOOIIIOO</a:t>
            </a:r>
            <a:r>
              <a:rPr lang="de-DE" altLang="de-DE"/>
              <a:t>  wird  jetzt nach dem Fehler genommen</a:t>
            </a:r>
          </a:p>
        </p:txBody>
      </p:sp>
      <p:sp>
        <p:nvSpPr>
          <p:cNvPr id="52238" name="Text Box 14">
            <a:extLst>
              <a:ext uri="{FF2B5EF4-FFF2-40B4-BE49-F238E27FC236}">
                <a16:creationId xmlns:a16="http://schemas.microsoft.com/office/drawing/2014/main" id="{C93CBE10-9718-4DD5-9CCC-39D2CADAF5F8}"/>
              </a:ext>
            </a:extLst>
          </p:cNvPr>
          <p:cNvSpPr txBox="1">
            <a:spLocks noChangeArrowheads="1"/>
          </p:cNvSpPr>
          <p:nvPr/>
        </p:nvSpPr>
        <p:spPr bwMode="auto">
          <a:xfrm>
            <a:off x="1331913" y="5300663"/>
            <a:ext cx="5737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sz="3600">
                <a:solidFill>
                  <a:srgbClr val="FF0000"/>
                </a:solidFill>
              </a:rPr>
              <a:t>Nun ist alles wieder richtig</a:t>
            </a:r>
            <a:r>
              <a:rPr lang="de-DE" altLang="de-DE"/>
              <a:t>.</a:t>
            </a:r>
          </a:p>
        </p:txBody>
      </p:sp>
      <p:sp>
        <p:nvSpPr>
          <p:cNvPr id="19472" name="Textfeld 8">
            <a:extLst>
              <a:ext uri="{FF2B5EF4-FFF2-40B4-BE49-F238E27FC236}">
                <a16:creationId xmlns:a16="http://schemas.microsoft.com/office/drawing/2014/main" id="{57CEF588-697F-4B85-9B89-DE1A54F5495A}"/>
              </a:ext>
            </a:extLst>
          </p:cNvPr>
          <p:cNvSpPr txBox="1">
            <a:spLocks noChangeArrowheads="1"/>
          </p:cNvSpPr>
          <p:nvPr/>
        </p:nvSpPr>
        <p:spPr bwMode="auto">
          <a:xfrm>
            <a:off x="7451725" y="1628775"/>
            <a:ext cx="124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600"/>
              <a:t>Erlaubte </a:t>
            </a:r>
          </a:p>
          <a:p>
            <a:pPr eaLnBrk="1" hangingPunct="1"/>
            <a:r>
              <a:rPr lang="de-DE" altLang="de-DE" sz="1600"/>
              <a:t>Codewörter</a:t>
            </a:r>
          </a:p>
        </p:txBody>
      </p:sp>
      <mc:AlternateContent xmlns:mc="http://schemas.openxmlformats.org/markup-compatibility/2006">
        <mc:Choice xmlns:p14="http://schemas.microsoft.com/office/powerpoint/2010/main" Requires="p14">
          <p:contentPart p14:bwMode="auto" r:id="rId3">
            <p14:nvContentPartPr>
              <p14:cNvPr id="19458" name="Ink 5">
                <a:extLst>
                  <a:ext uri="{FF2B5EF4-FFF2-40B4-BE49-F238E27FC236}">
                    <a16:creationId xmlns:a16="http://schemas.microsoft.com/office/drawing/2014/main" id="{8B1D626F-08A5-4EFA-B2ED-2D2DDBA0140F}"/>
                  </a:ext>
                </a:extLst>
              </p14:cNvPr>
              <p14:cNvContentPartPr>
                <a14:cpLocks xmlns:a14="http://schemas.microsoft.com/office/drawing/2010/main" noRot="1" noChangeAspect="1" noEditPoints="1" noChangeArrowheads="1" noChangeShapeType="1"/>
              </p14:cNvContentPartPr>
              <p14:nvPr/>
            </p14:nvContentPartPr>
            <p14:xfrm>
              <a:off x="50634900" y="5084763"/>
              <a:ext cx="0" cy="0"/>
            </p14:xfrm>
          </p:contentPart>
        </mc:Choice>
        <mc:Fallback>
          <p:pic>
            <p:nvPicPr>
              <p:cNvPr id="19458" name="Ink 5">
                <a:extLst>
                  <a:ext uri="{FF2B5EF4-FFF2-40B4-BE49-F238E27FC236}">
                    <a16:creationId xmlns:a16="http://schemas.microsoft.com/office/drawing/2014/main" id="{8B1D626F-08A5-4EFA-B2ED-2D2DDBA0140F}"/>
                  </a:ext>
                </a:extLst>
              </p:cNvPr>
              <p:cNvPicPr>
                <a:picLocks noRot="1" noChangeAspect="1" noEditPoints="1" noChangeArrowheads="1" noChangeShapeType="1"/>
              </p:cNvPicPr>
              <p:nvPr/>
            </p:nvPicPr>
            <p:blipFill>
              <a:blip r:embed="rId4"/>
              <a:stretch>
                <a:fillRect/>
              </a:stretch>
            </p:blipFill>
            <p:spPr>
              <a:xfrm>
                <a:off x="50634900" y="50847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9459" name="Ink 6">
                <a:extLst>
                  <a:ext uri="{FF2B5EF4-FFF2-40B4-BE49-F238E27FC236}">
                    <a16:creationId xmlns:a16="http://schemas.microsoft.com/office/drawing/2014/main" id="{216EE2CA-6C90-46C0-BEB1-F2CF0F4F3779}"/>
                  </a:ext>
                </a:extLst>
              </p14:cNvPr>
              <p14:cNvContentPartPr>
                <a14:cpLocks xmlns:a14="http://schemas.microsoft.com/office/drawing/2010/main" noRot="1" noChangeAspect="1" noEditPoints="1" noChangeArrowheads="1" noChangeShapeType="1"/>
              </p14:cNvContentPartPr>
              <p14:nvPr/>
            </p14:nvContentPartPr>
            <p14:xfrm>
              <a:off x="52681188" y="2225675"/>
              <a:ext cx="0" cy="0"/>
            </p14:xfrm>
          </p:contentPart>
        </mc:Choice>
        <mc:Fallback>
          <p:pic>
            <p:nvPicPr>
              <p:cNvPr id="19459" name="Ink 6">
                <a:extLst>
                  <a:ext uri="{FF2B5EF4-FFF2-40B4-BE49-F238E27FC236}">
                    <a16:creationId xmlns:a16="http://schemas.microsoft.com/office/drawing/2014/main" id="{216EE2CA-6C90-46C0-BEB1-F2CF0F4F3779}"/>
                  </a:ext>
                </a:extLst>
              </p:cNvPr>
              <p:cNvPicPr>
                <a:picLocks noRot="1" noChangeAspect="1" noEditPoints="1" noChangeArrowheads="1" noChangeShapeType="1"/>
              </p:cNvPicPr>
              <p:nvPr/>
            </p:nvPicPr>
            <p:blipFill>
              <a:blip r:embed="rId4"/>
              <a:stretch>
                <a:fillRect/>
              </a:stretch>
            </p:blipFill>
            <p:spPr>
              <a:xfrm>
                <a:off x="52681188" y="22256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9460" name="Ink 7">
                <a:extLst>
                  <a:ext uri="{FF2B5EF4-FFF2-40B4-BE49-F238E27FC236}">
                    <a16:creationId xmlns:a16="http://schemas.microsoft.com/office/drawing/2014/main" id="{A68232C2-C42D-453C-9593-D4FD7CBDDC79}"/>
                  </a:ext>
                </a:extLst>
              </p14:cNvPr>
              <p14:cNvContentPartPr>
                <a14:cpLocks xmlns:a14="http://schemas.microsoft.com/office/drawing/2010/main" noRot="1" noChangeAspect="1" noEditPoints="1" noChangeArrowheads="1" noChangeShapeType="1"/>
              </p14:cNvContentPartPr>
              <p14:nvPr/>
            </p14:nvContentPartPr>
            <p14:xfrm>
              <a:off x="43283188" y="2679700"/>
              <a:ext cx="0" cy="0"/>
            </p14:xfrm>
          </p:contentPart>
        </mc:Choice>
        <mc:Fallback>
          <p:pic>
            <p:nvPicPr>
              <p:cNvPr id="19460" name="Ink 7">
                <a:extLst>
                  <a:ext uri="{FF2B5EF4-FFF2-40B4-BE49-F238E27FC236}">
                    <a16:creationId xmlns:a16="http://schemas.microsoft.com/office/drawing/2014/main" id="{A68232C2-C42D-453C-9593-D4FD7CBDDC79}"/>
                  </a:ext>
                </a:extLst>
              </p:cNvPr>
              <p:cNvPicPr>
                <a:picLocks noRot="1" noChangeAspect="1" noEditPoints="1" noChangeArrowheads="1" noChangeShapeType="1"/>
              </p:cNvPicPr>
              <p:nvPr/>
            </p:nvPicPr>
            <p:blipFill>
              <a:blip r:embed="rId4"/>
              <a:stretch>
                <a:fillRect/>
              </a:stretch>
            </p:blipFill>
            <p:spPr>
              <a:xfrm>
                <a:off x="43283188" y="2679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9461" name="Ink 8">
                <a:extLst>
                  <a:ext uri="{FF2B5EF4-FFF2-40B4-BE49-F238E27FC236}">
                    <a16:creationId xmlns:a16="http://schemas.microsoft.com/office/drawing/2014/main" id="{E8C99A91-B21B-4E37-BB91-440ADFB70175}"/>
                  </a:ext>
                </a:extLst>
              </p14:cNvPr>
              <p14:cNvContentPartPr>
                <a14:cpLocks xmlns:a14="http://schemas.microsoft.com/office/drawing/2010/main" noRot="1" noChangeAspect="1" noEditPoints="1" noChangeArrowheads="1" noChangeShapeType="1"/>
              </p14:cNvContentPartPr>
              <p14:nvPr/>
            </p14:nvContentPartPr>
            <p14:xfrm>
              <a:off x="35450463" y="-273050"/>
              <a:ext cx="0" cy="0"/>
            </p14:xfrm>
          </p:contentPart>
        </mc:Choice>
        <mc:Fallback>
          <p:pic>
            <p:nvPicPr>
              <p:cNvPr id="19461" name="Ink 8">
                <a:extLst>
                  <a:ext uri="{FF2B5EF4-FFF2-40B4-BE49-F238E27FC236}">
                    <a16:creationId xmlns:a16="http://schemas.microsoft.com/office/drawing/2014/main" id="{E8C99A91-B21B-4E37-BB91-440ADFB70175}"/>
                  </a:ext>
                </a:extLst>
              </p:cNvPr>
              <p:cNvPicPr>
                <a:picLocks noRot="1" noChangeAspect="1" noEditPoints="1" noChangeArrowheads="1" noChangeShapeType="1"/>
              </p:cNvPicPr>
              <p:nvPr/>
            </p:nvPicPr>
            <p:blipFill>
              <a:blip r:embed="rId4"/>
              <a:stretch>
                <a:fillRect/>
              </a:stretch>
            </p:blipFill>
            <p:spPr>
              <a:xfrm>
                <a:off x="35450463" y="-2730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9462" name="Ink 9">
                <a:extLst>
                  <a:ext uri="{FF2B5EF4-FFF2-40B4-BE49-F238E27FC236}">
                    <a16:creationId xmlns:a16="http://schemas.microsoft.com/office/drawing/2014/main" id="{8007AF47-443B-4332-9704-A18A398B4E6F}"/>
                  </a:ext>
                </a:extLst>
              </p14:cNvPr>
              <p14:cNvContentPartPr>
                <a14:cpLocks xmlns:a14="http://schemas.microsoft.com/office/drawing/2010/main" noRot="1" noChangeAspect="1" noEditPoints="1" noChangeArrowheads="1" noChangeShapeType="1"/>
              </p14:cNvContentPartPr>
              <p14:nvPr/>
            </p14:nvContentPartPr>
            <p14:xfrm>
              <a:off x="36412488" y="8450263"/>
              <a:ext cx="0" cy="0"/>
            </p14:xfrm>
          </p:contentPart>
        </mc:Choice>
        <mc:Fallback>
          <p:pic>
            <p:nvPicPr>
              <p:cNvPr id="19462" name="Ink 9">
                <a:extLst>
                  <a:ext uri="{FF2B5EF4-FFF2-40B4-BE49-F238E27FC236}">
                    <a16:creationId xmlns:a16="http://schemas.microsoft.com/office/drawing/2014/main" id="{8007AF47-443B-4332-9704-A18A398B4E6F}"/>
                  </a:ext>
                </a:extLst>
              </p:cNvPr>
              <p:cNvPicPr>
                <a:picLocks noRot="1" noChangeAspect="1" noEditPoints="1" noChangeArrowheads="1" noChangeShapeType="1"/>
              </p:cNvPicPr>
              <p:nvPr/>
            </p:nvPicPr>
            <p:blipFill>
              <a:blip r:embed="rId4"/>
              <a:stretch>
                <a:fillRect/>
              </a:stretch>
            </p:blipFill>
            <p:spPr>
              <a:xfrm>
                <a:off x="36412488" y="84502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9463" name="Ink 11">
                <a:extLst>
                  <a:ext uri="{FF2B5EF4-FFF2-40B4-BE49-F238E27FC236}">
                    <a16:creationId xmlns:a16="http://schemas.microsoft.com/office/drawing/2014/main" id="{D8BF43E4-B503-4096-8EF3-4B7DDD6D4D09}"/>
                  </a:ext>
                </a:extLst>
              </p14:cNvPr>
              <p14:cNvContentPartPr>
                <a14:cpLocks xmlns:a14="http://schemas.microsoft.com/office/drawing/2010/main" noRot="1" noChangeAspect="1" noEditPoints="1" noChangeArrowheads="1" noChangeShapeType="1"/>
              </p14:cNvContentPartPr>
              <p14:nvPr/>
            </p14:nvContentPartPr>
            <p14:xfrm>
              <a:off x="36334700" y="35975925"/>
              <a:ext cx="0" cy="0"/>
            </p14:xfrm>
          </p:contentPart>
        </mc:Choice>
        <mc:Fallback>
          <p:pic>
            <p:nvPicPr>
              <p:cNvPr id="19463" name="Ink 11">
                <a:extLst>
                  <a:ext uri="{FF2B5EF4-FFF2-40B4-BE49-F238E27FC236}">
                    <a16:creationId xmlns:a16="http://schemas.microsoft.com/office/drawing/2014/main" id="{D8BF43E4-B503-4096-8EF3-4B7DDD6D4D09}"/>
                  </a:ext>
                </a:extLst>
              </p:cNvPr>
              <p:cNvPicPr>
                <a:picLocks noRot="1" noChangeAspect="1" noEditPoints="1" noChangeArrowheads="1" noChangeShapeType="1"/>
              </p:cNvPicPr>
              <p:nvPr/>
            </p:nvPicPr>
            <p:blipFill>
              <a:blip r:embed="rId10"/>
              <a:stretch>
                <a:fillRect/>
              </a:stretch>
            </p:blipFill>
            <p:spPr>
              <a:xfrm>
                <a:off x="36334700" y="359759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9464" name="Ink 12">
                <a:extLst>
                  <a:ext uri="{FF2B5EF4-FFF2-40B4-BE49-F238E27FC236}">
                    <a16:creationId xmlns:a16="http://schemas.microsoft.com/office/drawing/2014/main" id="{51041C5F-C3C2-4C8E-8BEA-D76035920108}"/>
                  </a:ext>
                </a:extLst>
              </p14:cNvPr>
              <p14:cNvContentPartPr>
                <a14:cpLocks xmlns:a14="http://schemas.microsoft.com/office/drawing/2010/main" noRot="1" noChangeAspect="1" noEditPoints="1" noChangeArrowheads="1" noChangeShapeType="1"/>
              </p14:cNvContentPartPr>
              <p14:nvPr/>
            </p14:nvContentPartPr>
            <p14:xfrm>
              <a:off x="36515675" y="36964938"/>
              <a:ext cx="0" cy="0"/>
            </p14:xfrm>
          </p:contentPart>
        </mc:Choice>
        <mc:Fallback>
          <p:pic>
            <p:nvPicPr>
              <p:cNvPr id="19464" name="Ink 12">
                <a:extLst>
                  <a:ext uri="{FF2B5EF4-FFF2-40B4-BE49-F238E27FC236}">
                    <a16:creationId xmlns:a16="http://schemas.microsoft.com/office/drawing/2014/main" id="{51041C5F-C3C2-4C8E-8BEA-D76035920108}"/>
                  </a:ext>
                </a:extLst>
              </p:cNvPr>
              <p:cNvPicPr>
                <a:picLocks noRot="1" noChangeAspect="1" noEditPoints="1" noChangeArrowheads="1" noChangeShapeType="1"/>
              </p:cNvPicPr>
              <p:nvPr/>
            </p:nvPicPr>
            <p:blipFill>
              <a:blip r:embed="rId10"/>
              <a:stretch>
                <a:fillRect/>
              </a:stretch>
            </p:blipFill>
            <p:spPr>
              <a:xfrm>
                <a:off x="36515675" y="36964938"/>
                <a:ext cx="0" cy="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3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3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3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3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3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23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23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23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237">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52238"/>
                                        </p:tgtEl>
                                        <p:attrNameLst>
                                          <p:attrName>style.visibility</p:attrName>
                                        </p:attrNameLst>
                                      </p:cBhvr>
                                      <p:to>
                                        <p:strVal val="visible"/>
                                      </p:to>
                                    </p:set>
                                    <p:anim calcmode="lin" valueType="num">
                                      <p:cBhvr>
                                        <p:cTn id="43" dur="1000" fill="hold"/>
                                        <p:tgtEl>
                                          <p:spTgt spid="52238"/>
                                        </p:tgtEl>
                                        <p:attrNameLst>
                                          <p:attrName>ppt_w</p:attrName>
                                        </p:attrNameLst>
                                      </p:cBhvr>
                                      <p:tavLst>
                                        <p:tav tm="0">
                                          <p:val>
                                            <p:fltVal val="0"/>
                                          </p:val>
                                        </p:tav>
                                        <p:tav tm="100000">
                                          <p:val>
                                            <p:strVal val="#ppt_w"/>
                                          </p:val>
                                        </p:tav>
                                      </p:tavLst>
                                    </p:anim>
                                    <p:anim calcmode="lin" valueType="num">
                                      <p:cBhvr>
                                        <p:cTn id="44" dur="1000" fill="hold"/>
                                        <p:tgtEl>
                                          <p:spTgt spid="52238"/>
                                        </p:tgtEl>
                                        <p:attrNameLst>
                                          <p:attrName>ppt_h</p:attrName>
                                        </p:attrNameLst>
                                      </p:cBhvr>
                                      <p:tavLst>
                                        <p:tav tm="0">
                                          <p:val>
                                            <p:fltVal val="0"/>
                                          </p:val>
                                        </p:tav>
                                        <p:tav tm="100000">
                                          <p:val>
                                            <p:strVal val="#ppt_h"/>
                                          </p:val>
                                        </p:tav>
                                      </p:tavLst>
                                    </p:anim>
                                    <p:anim calcmode="lin" valueType="num">
                                      <p:cBhvr>
                                        <p:cTn id="45" dur="1000" fill="hold"/>
                                        <p:tgtEl>
                                          <p:spTgt spid="52238"/>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5223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7" grpId="0" build="p"/>
      <p:bldP spid="522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Foliennummernplatzhalter 5">
            <a:extLst>
              <a:ext uri="{FF2B5EF4-FFF2-40B4-BE49-F238E27FC236}">
                <a16:creationId xmlns:a16="http://schemas.microsoft.com/office/drawing/2014/main" id="{72212B1B-AB8B-4269-A684-7A003750F44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CA70683E-BBCA-4224-A10A-AC2F1BEC4F42}" type="slidenum">
              <a:rPr lang="de-DE" altLang="de-DE" sz="1400"/>
              <a:pPr eaLnBrk="1" hangingPunct="1"/>
              <a:t>2</a:t>
            </a:fld>
            <a:endParaRPr lang="de-DE" altLang="de-DE" sz="1400"/>
          </a:p>
        </p:txBody>
      </p:sp>
      <p:sp>
        <p:nvSpPr>
          <p:cNvPr id="2056" name="Rectangle 2">
            <a:extLst>
              <a:ext uri="{FF2B5EF4-FFF2-40B4-BE49-F238E27FC236}">
                <a16:creationId xmlns:a16="http://schemas.microsoft.com/office/drawing/2014/main" id="{1B7A51D9-2B7D-4DDC-ABE8-DF5BAA9C43FB}"/>
              </a:ext>
            </a:extLst>
          </p:cNvPr>
          <p:cNvSpPr>
            <a:spLocks noGrp="1" noChangeArrowheads="1"/>
          </p:cNvSpPr>
          <p:nvPr>
            <p:ph type="ctrTitle"/>
          </p:nvPr>
        </p:nvSpPr>
        <p:spPr>
          <a:xfrm>
            <a:off x="323850" y="260350"/>
            <a:ext cx="8604250" cy="1152525"/>
          </a:xfrm>
        </p:spPr>
        <p:txBody>
          <a:bodyPr/>
          <a:lstStyle/>
          <a:p>
            <a:pPr eaLnBrk="1" hangingPunct="1"/>
            <a:r>
              <a:rPr lang="de-DE" altLang="de-DE" sz="7200">
                <a:solidFill>
                  <a:schemeClr val="tx1"/>
                </a:solidFill>
              </a:rPr>
              <a:t>Codification</a:t>
            </a:r>
          </a:p>
        </p:txBody>
      </p:sp>
      <p:sp>
        <p:nvSpPr>
          <p:cNvPr id="2057" name="Text Box 3">
            <a:extLst>
              <a:ext uri="{FF2B5EF4-FFF2-40B4-BE49-F238E27FC236}">
                <a16:creationId xmlns:a16="http://schemas.microsoft.com/office/drawing/2014/main" id="{F0BFC396-A66C-4300-9B88-8A17BB4072EA}"/>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2058" name="Text Box 4">
            <a:extLst>
              <a:ext uri="{FF2B5EF4-FFF2-40B4-BE49-F238E27FC236}">
                <a16:creationId xmlns:a16="http://schemas.microsoft.com/office/drawing/2014/main" id="{7C6F5A50-B542-47E8-B839-AAF17241DE59}"/>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2013 http://www.leuphana.de/matheomnibus</a:t>
            </a:r>
          </a:p>
        </p:txBody>
      </p:sp>
      <p:sp>
        <p:nvSpPr>
          <p:cNvPr id="2059" name="Text Box 10">
            <a:extLst>
              <a:ext uri="{FF2B5EF4-FFF2-40B4-BE49-F238E27FC236}">
                <a16:creationId xmlns:a16="http://schemas.microsoft.com/office/drawing/2014/main" id="{F46D23E0-371A-4A67-82ED-FD103A1515A0}"/>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2060" name="AutoShape 11">
            <a:extLst>
              <a:ext uri="{FF2B5EF4-FFF2-40B4-BE49-F238E27FC236}">
                <a16:creationId xmlns:a16="http://schemas.microsoft.com/office/drawing/2014/main" id="{FA760515-7959-4596-B435-380D1ADD4475}"/>
              </a:ext>
            </a:extLst>
          </p:cNvPr>
          <p:cNvSpPr>
            <a:spLocks noChangeArrowheads="1"/>
          </p:cNvSpPr>
          <p:nvPr/>
        </p:nvSpPr>
        <p:spPr bwMode="auto">
          <a:xfrm>
            <a:off x="1403350" y="2636838"/>
            <a:ext cx="7056438" cy="3887787"/>
          </a:xfrm>
          <a:prstGeom prst="horizontalScrol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a:p>
        </p:txBody>
      </p:sp>
      <p:pic>
        <p:nvPicPr>
          <p:cNvPr id="2061" name="Picture 12">
            <a:extLst>
              <a:ext uri="{FF2B5EF4-FFF2-40B4-BE49-F238E27FC236}">
                <a16:creationId xmlns:a16="http://schemas.microsoft.com/office/drawing/2014/main" id="{71862B0A-D8BD-4E62-AE23-F69F5099C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384300"/>
            <a:ext cx="7272338"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2050" name="Ink 5">
                <a:extLst>
                  <a:ext uri="{FF2B5EF4-FFF2-40B4-BE49-F238E27FC236}">
                    <a16:creationId xmlns:a16="http://schemas.microsoft.com/office/drawing/2014/main" id="{2158D349-B9C0-47CD-8F03-7A22EA847891}"/>
                  </a:ext>
                </a:extLst>
              </p14:cNvPr>
              <p14:cNvContentPartPr>
                <a14:cpLocks xmlns:a14="http://schemas.microsoft.com/office/drawing/2010/main" noRot="1" noChangeAspect="1" noEditPoints="1" noChangeArrowheads="1" noChangeShapeType="1"/>
              </p14:cNvContentPartPr>
              <p14:nvPr/>
            </p14:nvContentPartPr>
            <p14:xfrm>
              <a:off x="50634900" y="5084763"/>
              <a:ext cx="0" cy="0"/>
            </p14:xfrm>
          </p:contentPart>
        </mc:Choice>
        <mc:Fallback>
          <p:pic>
            <p:nvPicPr>
              <p:cNvPr id="2050" name="Ink 5">
                <a:extLst>
                  <a:ext uri="{FF2B5EF4-FFF2-40B4-BE49-F238E27FC236}">
                    <a16:creationId xmlns:a16="http://schemas.microsoft.com/office/drawing/2014/main" id="{2158D349-B9C0-47CD-8F03-7A22EA847891}"/>
                  </a:ext>
                </a:extLst>
              </p:cNvPr>
              <p:cNvPicPr>
                <a:picLocks noRot="1" noChangeAspect="1" noEditPoints="1" noChangeArrowheads="1" noChangeShapeType="1"/>
              </p:cNvPicPr>
              <p:nvPr/>
            </p:nvPicPr>
            <p:blipFill>
              <a:blip r:embed="rId5"/>
              <a:stretch>
                <a:fillRect/>
              </a:stretch>
            </p:blipFill>
            <p:spPr>
              <a:xfrm>
                <a:off x="50634900" y="50847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051" name="Ink 6">
                <a:extLst>
                  <a:ext uri="{FF2B5EF4-FFF2-40B4-BE49-F238E27FC236}">
                    <a16:creationId xmlns:a16="http://schemas.microsoft.com/office/drawing/2014/main" id="{3E8C7EE8-00AB-4D42-9373-86E3ABCC85DB}"/>
                  </a:ext>
                </a:extLst>
              </p14:cNvPr>
              <p14:cNvContentPartPr>
                <a14:cpLocks xmlns:a14="http://schemas.microsoft.com/office/drawing/2010/main" noRot="1" noChangeAspect="1" noEditPoints="1" noChangeArrowheads="1" noChangeShapeType="1"/>
              </p14:cNvContentPartPr>
              <p14:nvPr/>
            </p14:nvContentPartPr>
            <p14:xfrm>
              <a:off x="52681188" y="2225675"/>
              <a:ext cx="0" cy="0"/>
            </p14:xfrm>
          </p:contentPart>
        </mc:Choice>
        <mc:Fallback>
          <p:pic>
            <p:nvPicPr>
              <p:cNvPr id="2051" name="Ink 6">
                <a:extLst>
                  <a:ext uri="{FF2B5EF4-FFF2-40B4-BE49-F238E27FC236}">
                    <a16:creationId xmlns:a16="http://schemas.microsoft.com/office/drawing/2014/main" id="{3E8C7EE8-00AB-4D42-9373-86E3ABCC85DB}"/>
                  </a:ext>
                </a:extLst>
              </p:cNvPr>
              <p:cNvPicPr>
                <a:picLocks noRot="1" noChangeAspect="1" noEditPoints="1" noChangeArrowheads="1" noChangeShapeType="1"/>
              </p:cNvPicPr>
              <p:nvPr/>
            </p:nvPicPr>
            <p:blipFill>
              <a:blip r:embed="rId5"/>
              <a:stretch>
                <a:fillRect/>
              </a:stretch>
            </p:blipFill>
            <p:spPr>
              <a:xfrm>
                <a:off x="52681188" y="22256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052" name="Ink 7">
                <a:extLst>
                  <a:ext uri="{FF2B5EF4-FFF2-40B4-BE49-F238E27FC236}">
                    <a16:creationId xmlns:a16="http://schemas.microsoft.com/office/drawing/2014/main" id="{28ADFC6C-9915-42A6-9955-7CA29892CC24}"/>
                  </a:ext>
                </a:extLst>
              </p14:cNvPr>
              <p14:cNvContentPartPr>
                <a14:cpLocks xmlns:a14="http://schemas.microsoft.com/office/drawing/2010/main" noRot="1" noChangeAspect="1" noEditPoints="1" noChangeArrowheads="1" noChangeShapeType="1"/>
              </p14:cNvContentPartPr>
              <p14:nvPr/>
            </p14:nvContentPartPr>
            <p14:xfrm>
              <a:off x="43283188" y="2679700"/>
              <a:ext cx="0" cy="0"/>
            </p14:xfrm>
          </p:contentPart>
        </mc:Choice>
        <mc:Fallback>
          <p:pic>
            <p:nvPicPr>
              <p:cNvPr id="2052" name="Ink 7">
                <a:extLst>
                  <a:ext uri="{FF2B5EF4-FFF2-40B4-BE49-F238E27FC236}">
                    <a16:creationId xmlns:a16="http://schemas.microsoft.com/office/drawing/2014/main" id="{28ADFC6C-9915-42A6-9955-7CA29892CC24}"/>
                  </a:ext>
                </a:extLst>
              </p:cNvPr>
              <p:cNvPicPr>
                <a:picLocks noRot="1" noChangeAspect="1" noEditPoints="1" noChangeArrowheads="1" noChangeShapeType="1"/>
              </p:cNvPicPr>
              <p:nvPr/>
            </p:nvPicPr>
            <p:blipFill>
              <a:blip r:embed="rId5"/>
              <a:stretch>
                <a:fillRect/>
              </a:stretch>
            </p:blipFill>
            <p:spPr>
              <a:xfrm>
                <a:off x="43283188" y="2679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053" name="Ink 8">
                <a:extLst>
                  <a:ext uri="{FF2B5EF4-FFF2-40B4-BE49-F238E27FC236}">
                    <a16:creationId xmlns:a16="http://schemas.microsoft.com/office/drawing/2014/main" id="{063DC26C-CF21-475B-AA44-DDC55FA99504}"/>
                  </a:ext>
                </a:extLst>
              </p14:cNvPr>
              <p14:cNvContentPartPr>
                <a14:cpLocks xmlns:a14="http://schemas.microsoft.com/office/drawing/2010/main" noRot="1" noChangeAspect="1" noEditPoints="1" noChangeArrowheads="1" noChangeShapeType="1"/>
              </p14:cNvContentPartPr>
              <p14:nvPr/>
            </p14:nvContentPartPr>
            <p14:xfrm>
              <a:off x="35450463" y="-273050"/>
              <a:ext cx="0" cy="0"/>
            </p14:xfrm>
          </p:contentPart>
        </mc:Choice>
        <mc:Fallback>
          <p:pic>
            <p:nvPicPr>
              <p:cNvPr id="2053" name="Ink 8">
                <a:extLst>
                  <a:ext uri="{FF2B5EF4-FFF2-40B4-BE49-F238E27FC236}">
                    <a16:creationId xmlns:a16="http://schemas.microsoft.com/office/drawing/2014/main" id="{063DC26C-CF21-475B-AA44-DDC55FA99504}"/>
                  </a:ext>
                </a:extLst>
              </p:cNvPr>
              <p:cNvPicPr>
                <a:picLocks noRot="1" noChangeAspect="1" noEditPoints="1" noChangeArrowheads="1" noChangeShapeType="1"/>
              </p:cNvPicPr>
              <p:nvPr/>
            </p:nvPicPr>
            <p:blipFill>
              <a:blip r:embed="rId5"/>
              <a:stretch>
                <a:fillRect/>
              </a:stretch>
            </p:blipFill>
            <p:spPr>
              <a:xfrm>
                <a:off x="35450463" y="-2730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054" name="Ink 9">
                <a:extLst>
                  <a:ext uri="{FF2B5EF4-FFF2-40B4-BE49-F238E27FC236}">
                    <a16:creationId xmlns:a16="http://schemas.microsoft.com/office/drawing/2014/main" id="{54C70E05-8870-482F-9573-A4E623D536AC}"/>
                  </a:ext>
                </a:extLst>
              </p14:cNvPr>
              <p14:cNvContentPartPr>
                <a14:cpLocks xmlns:a14="http://schemas.microsoft.com/office/drawing/2010/main" noRot="1" noChangeAspect="1" noEditPoints="1" noChangeArrowheads="1" noChangeShapeType="1"/>
              </p14:cNvContentPartPr>
              <p14:nvPr/>
            </p14:nvContentPartPr>
            <p14:xfrm>
              <a:off x="36412488" y="8450263"/>
              <a:ext cx="0" cy="0"/>
            </p14:xfrm>
          </p:contentPart>
        </mc:Choice>
        <mc:Fallback>
          <p:pic>
            <p:nvPicPr>
              <p:cNvPr id="2054" name="Ink 9">
                <a:extLst>
                  <a:ext uri="{FF2B5EF4-FFF2-40B4-BE49-F238E27FC236}">
                    <a16:creationId xmlns:a16="http://schemas.microsoft.com/office/drawing/2014/main" id="{54C70E05-8870-482F-9573-A4E623D536AC}"/>
                  </a:ext>
                </a:extLst>
              </p:cNvPr>
              <p:cNvPicPr>
                <a:picLocks noRot="1" noChangeAspect="1" noEditPoints="1" noChangeArrowheads="1" noChangeShapeType="1"/>
              </p:cNvPicPr>
              <p:nvPr/>
            </p:nvPicPr>
            <p:blipFill>
              <a:blip r:embed="rId5"/>
              <a:stretch>
                <a:fillRect/>
              </a:stretch>
            </p:blipFill>
            <p:spPr>
              <a:xfrm>
                <a:off x="36412488" y="8450263"/>
                <a:ext cx="0" cy="0"/>
              </a:xfrm>
              <a:prstGeom prst="rect">
                <a:avLst/>
              </a:prstGeom>
            </p:spPr>
          </p:pic>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Foliennummernplatzhalter 5">
            <a:extLst>
              <a:ext uri="{FF2B5EF4-FFF2-40B4-BE49-F238E27FC236}">
                <a16:creationId xmlns:a16="http://schemas.microsoft.com/office/drawing/2014/main" id="{AD64F56B-7B78-40A0-8055-878EB7AE9BB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1ABC515E-15E9-4020-B7DA-58BEB327561B}" type="slidenum">
              <a:rPr lang="de-DE" altLang="de-DE" sz="1400"/>
              <a:pPr eaLnBrk="1" hangingPunct="1"/>
              <a:t>20</a:t>
            </a:fld>
            <a:endParaRPr lang="de-DE" altLang="de-DE" sz="1400"/>
          </a:p>
        </p:txBody>
      </p:sp>
      <p:sp>
        <p:nvSpPr>
          <p:cNvPr id="20490" name="Rectangle 2">
            <a:extLst>
              <a:ext uri="{FF2B5EF4-FFF2-40B4-BE49-F238E27FC236}">
                <a16:creationId xmlns:a16="http://schemas.microsoft.com/office/drawing/2014/main" id="{B6C4F1EA-C758-4935-8254-73C8EA55ABD2}"/>
              </a:ext>
            </a:extLst>
          </p:cNvPr>
          <p:cNvSpPr>
            <a:spLocks noGrp="1" noChangeArrowheads="1"/>
          </p:cNvSpPr>
          <p:nvPr>
            <p:ph type="ctrTitle"/>
          </p:nvPr>
        </p:nvSpPr>
        <p:spPr>
          <a:xfrm>
            <a:off x="971550" y="260350"/>
            <a:ext cx="7273925" cy="1152525"/>
          </a:xfrm>
        </p:spPr>
        <p:txBody>
          <a:bodyPr/>
          <a:lstStyle/>
          <a:p>
            <a:pPr eaLnBrk="1" hangingPunct="1"/>
            <a:r>
              <a:rPr lang="de-DE" altLang="de-DE" sz="4800">
                <a:solidFill>
                  <a:schemeClr val="tx1"/>
                </a:solidFill>
              </a:rPr>
              <a:t>Bug Corrective Codes</a:t>
            </a:r>
          </a:p>
        </p:txBody>
      </p:sp>
      <p:sp>
        <p:nvSpPr>
          <p:cNvPr id="20491" name="Text Box 3">
            <a:extLst>
              <a:ext uri="{FF2B5EF4-FFF2-40B4-BE49-F238E27FC236}">
                <a16:creationId xmlns:a16="http://schemas.microsoft.com/office/drawing/2014/main" id="{0656BCA0-7D9A-46B1-8F97-C1DDA19C03F9}"/>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20492" name="Text Box 4">
            <a:extLst>
              <a:ext uri="{FF2B5EF4-FFF2-40B4-BE49-F238E27FC236}">
                <a16:creationId xmlns:a16="http://schemas.microsoft.com/office/drawing/2014/main" id="{34FC5EF8-D71B-4E00-B5CD-8C31C8AB578F}"/>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2013 http://www.leuphana.de/matheomnibus</a:t>
            </a:r>
          </a:p>
        </p:txBody>
      </p:sp>
      <p:sp>
        <p:nvSpPr>
          <p:cNvPr id="20493" name="Text Box 10">
            <a:extLst>
              <a:ext uri="{FF2B5EF4-FFF2-40B4-BE49-F238E27FC236}">
                <a16:creationId xmlns:a16="http://schemas.microsoft.com/office/drawing/2014/main" id="{F47BC3FB-BD8C-4E69-B000-2DFB80D60885}"/>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52237" name="Text Box 13">
            <a:extLst>
              <a:ext uri="{FF2B5EF4-FFF2-40B4-BE49-F238E27FC236}">
                <a16:creationId xmlns:a16="http://schemas.microsoft.com/office/drawing/2014/main" id="{9E9BD9DE-CF9F-4E26-B595-DB5EAB7982D7}"/>
              </a:ext>
            </a:extLst>
          </p:cNvPr>
          <p:cNvSpPr txBox="1">
            <a:spLocks noChangeArrowheads="1"/>
          </p:cNvSpPr>
          <p:nvPr/>
        </p:nvSpPr>
        <p:spPr bwMode="auto">
          <a:xfrm>
            <a:off x="539750" y="1125538"/>
            <a:ext cx="8604250"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sz="3200"/>
              <a:t> </a:t>
            </a:r>
            <a:r>
              <a:rPr lang="de-DE" altLang="de-DE" sz="3200">
                <a:solidFill>
                  <a:schemeClr val="accent2"/>
                </a:solidFill>
              </a:rPr>
              <a:t>Code with Hamming distance at least 3</a:t>
            </a:r>
          </a:p>
          <a:p>
            <a:pPr eaLnBrk="1" hangingPunct="1">
              <a:buFontTx/>
              <a:buChar char="•"/>
            </a:pPr>
            <a:r>
              <a:rPr lang="de-DE" altLang="de-DE" sz="3200">
                <a:solidFill>
                  <a:srgbClr val="FF0000"/>
                </a:solidFill>
              </a:rPr>
              <a:t> </a:t>
            </a:r>
            <a:r>
              <a:rPr lang="de-DE" altLang="de-DE" sz="3200">
                <a:solidFill>
                  <a:schemeClr val="accent2"/>
                </a:solidFill>
              </a:rPr>
              <a:t>IIIOIIOI       IOOIIIOO      IOOIOOII</a:t>
            </a:r>
          </a:p>
          <a:p>
            <a:pPr eaLnBrk="1" hangingPunct="1">
              <a:buFontTx/>
              <a:buChar char="•"/>
            </a:pPr>
            <a:r>
              <a:rPr lang="de-DE" altLang="de-DE" sz="2000"/>
              <a:t>Now a single-bit bug occurs</a:t>
            </a:r>
          </a:p>
          <a:p>
            <a:pPr eaLnBrk="1" hangingPunct="1">
              <a:buFontTx/>
              <a:buChar char="•"/>
            </a:pPr>
            <a:r>
              <a:rPr lang="de-DE" altLang="de-DE" sz="2800"/>
              <a:t> </a:t>
            </a:r>
            <a:r>
              <a:rPr lang="de-DE" altLang="de-DE" sz="2800">
                <a:solidFill>
                  <a:srgbClr val="FF0000"/>
                </a:solidFill>
              </a:rPr>
              <a:t>IOOIOIOO</a:t>
            </a:r>
            <a:r>
              <a:rPr lang="de-DE" altLang="de-DE" sz="2000">
                <a:solidFill>
                  <a:srgbClr val="FF0000"/>
                </a:solidFill>
              </a:rPr>
              <a:t> </a:t>
            </a:r>
            <a:r>
              <a:rPr lang="de-DE" altLang="de-DE" sz="2000"/>
              <a:t>  </a:t>
            </a:r>
          </a:p>
          <a:p>
            <a:pPr eaLnBrk="1" hangingPunct="1">
              <a:buFontTx/>
              <a:buChar char="•"/>
            </a:pPr>
            <a:r>
              <a:rPr lang="de-DE" altLang="de-DE" sz="2000"/>
              <a:t>The bug is discoverd, because this is not an allowed word..</a:t>
            </a:r>
          </a:p>
          <a:p>
            <a:pPr eaLnBrk="1" hangingPunct="1">
              <a:buFontTx/>
              <a:buChar char="•"/>
            </a:pPr>
            <a:r>
              <a:rPr lang="de-DE" altLang="de-DE" sz="2000"/>
              <a:t> Often the last digit is the parity of the Word in front. </a:t>
            </a:r>
            <a:br>
              <a:rPr lang="de-DE" altLang="de-DE" sz="2000"/>
            </a:br>
            <a:r>
              <a:rPr lang="de-DE" altLang="de-DE" sz="2000"/>
              <a:t>  Then you find the bug, because the parity is false.</a:t>
            </a:r>
          </a:p>
          <a:p>
            <a:pPr eaLnBrk="1" hangingPunct="1">
              <a:buFontTx/>
              <a:buChar char="•"/>
            </a:pPr>
            <a:r>
              <a:rPr lang="de-DE" altLang="de-DE" sz="2000"/>
              <a:t> The false word has Hamming distance 1 from the word in the middle (above ). The Hammning distance to the other code words is at least 2.</a:t>
            </a:r>
            <a:br>
              <a:rPr lang="de-DE" altLang="de-DE" sz="2000"/>
            </a:br>
            <a:endParaRPr lang="de-DE" altLang="de-DE" sz="2000"/>
          </a:p>
          <a:p>
            <a:pPr eaLnBrk="1" hangingPunct="1">
              <a:buFontTx/>
              <a:buChar char="•"/>
            </a:pPr>
            <a:r>
              <a:rPr lang="de-DE" altLang="de-DE"/>
              <a:t> One takes this „nearest“ code word  instead of the false</a:t>
            </a:r>
            <a:br>
              <a:rPr lang="de-DE" altLang="de-DE"/>
            </a:br>
            <a:r>
              <a:rPr lang="de-DE" altLang="de-DE"/>
              <a:t>   word.  </a:t>
            </a:r>
          </a:p>
          <a:p>
            <a:pPr eaLnBrk="1" hangingPunct="1">
              <a:buFontTx/>
              <a:buChar char="•"/>
            </a:pPr>
            <a:r>
              <a:rPr lang="de-DE" altLang="de-DE"/>
              <a:t> </a:t>
            </a:r>
            <a:r>
              <a:rPr lang="de-DE" altLang="de-DE">
                <a:solidFill>
                  <a:srgbClr val="FF0000"/>
                </a:solidFill>
              </a:rPr>
              <a:t>IOOIIIOO</a:t>
            </a:r>
            <a:r>
              <a:rPr lang="de-DE" altLang="de-DE"/>
              <a:t>  is now taken for futher  usage.</a:t>
            </a:r>
          </a:p>
        </p:txBody>
      </p:sp>
      <p:sp>
        <p:nvSpPr>
          <p:cNvPr id="52238" name="Text Box 14">
            <a:extLst>
              <a:ext uri="{FF2B5EF4-FFF2-40B4-BE49-F238E27FC236}">
                <a16:creationId xmlns:a16="http://schemas.microsoft.com/office/drawing/2014/main" id="{BA8F933E-0158-4799-9C7E-CE84D7C3E885}"/>
              </a:ext>
            </a:extLst>
          </p:cNvPr>
          <p:cNvSpPr txBox="1">
            <a:spLocks noChangeArrowheads="1"/>
          </p:cNvSpPr>
          <p:nvPr/>
        </p:nvSpPr>
        <p:spPr bwMode="auto">
          <a:xfrm>
            <a:off x="1331913" y="5876925"/>
            <a:ext cx="6997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3600">
                <a:solidFill>
                  <a:srgbClr val="FF0000"/>
                </a:solidFill>
              </a:rPr>
              <a:t>Now every thing is correct again</a:t>
            </a:r>
            <a:r>
              <a:rPr lang="de-DE" altLang="de-DE"/>
              <a:t>.</a:t>
            </a:r>
          </a:p>
        </p:txBody>
      </p:sp>
      <p:sp>
        <p:nvSpPr>
          <p:cNvPr id="20496" name="Textfeld 8">
            <a:extLst>
              <a:ext uri="{FF2B5EF4-FFF2-40B4-BE49-F238E27FC236}">
                <a16:creationId xmlns:a16="http://schemas.microsoft.com/office/drawing/2014/main" id="{AF85B556-B443-44DA-B0F2-37276178A151}"/>
              </a:ext>
            </a:extLst>
          </p:cNvPr>
          <p:cNvSpPr txBox="1">
            <a:spLocks noChangeArrowheads="1"/>
          </p:cNvSpPr>
          <p:nvPr/>
        </p:nvSpPr>
        <p:spPr bwMode="auto">
          <a:xfrm>
            <a:off x="7451725" y="1628775"/>
            <a:ext cx="1233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600"/>
              <a:t>allowed</a:t>
            </a:r>
          </a:p>
          <a:p>
            <a:pPr eaLnBrk="1" hangingPunct="1"/>
            <a:r>
              <a:rPr lang="de-DE" altLang="de-DE" sz="1600"/>
              <a:t>code words</a:t>
            </a:r>
          </a:p>
        </p:txBody>
      </p:sp>
      <mc:AlternateContent xmlns:mc="http://schemas.openxmlformats.org/markup-compatibility/2006">
        <mc:Choice xmlns:p14="http://schemas.microsoft.com/office/powerpoint/2010/main" Requires="p14">
          <p:contentPart p14:bwMode="auto" r:id="rId3">
            <p14:nvContentPartPr>
              <p14:cNvPr id="20482" name="Ink 5">
                <a:extLst>
                  <a:ext uri="{FF2B5EF4-FFF2-40B4-BE49-F238E27FC236}">
                    <a16:creationId xmlns:a16="http://schemas.microsoft.com/office/drawing/2014/main" id="{DF19F738-7061-4BA9-B50C-387D7D95DC89}"/>
                  </a:ext>
                </a:extLst>
              </p14:cNvPr>
              <p14:cNvContentPartPr>
                <a14:cpLocks xmlns:a14="http://schemas.microsoft.com/office/drawing/2010/main" noRot="1" noChangeAspect="1" noEditPoints="1" noChangeArrowheads="1" noChangeShapeType="1"/>
              </p14:cNvContentPartPr>
              <p14:nvPr/>
            </p14:nvContentPartPr>
            <p14:xfrm>
              <a:off x="50634900" y="5084763"/>
              <a:ext cx="0" cy="0"/>
            </p14:xfrm>
          </p:contentPart>
        </mc:Choice>
        <mc:Fallback>
          <p:pic>
            <p:nvPicPr>
              <p:cNvPr id="20482" name="Ink 5">
                <a:extLst>
                  <a:ext uri="{FF2B5EF4-FFF2-40B4-BE49-F238E27FC236}">
                    <a16:creationId xmlns:a16="http://schemas.microsoft.com/office/drawing/2014/main" id="{DF19F738-7061-4BA9-B50C-387D7D95DC89}"/>
                  </a:ext>
                </a:extLst>
              </p:cNvPr>
              <p:cNvPicPr>
                <a:picLocks noRot="1" noChangeAspect="1" noEditPoints="1" noChangeArrowheads="1" noChangeShapeType="1"/>
              </p:cNvPicPr>
              <p:nvPr/>
            </p:nvPicPr>
            <p:blipFill>
              <a:blip r:embed="rId4"/>
              <a:stretch>
                <a:fillRect/>
              </a:stretch>
            </p:blipFill>
            <p:spPr>
              <a:xfrm>
                <a:off x="50634900" y="50847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0483" name="Ink 6">
                <a:extLst>
                  <a:ext uri="{FF2B5EF4-FFF2-40B4-BE49-F238E27FC236}">
                    <a16:creationId xmlns:a16="http://schemas.microsoft.com/office/drawing/2014/main" id="{7B2B61C7-E005-4ECF-8824-10A531E8FFFD}"/>
                  </a:ext>
                </a:extLst>
              </p14:cNvPr>
              <p14:cNvContentPartPr>
                <a14:cpLocks xmlns:a14="http://schemas.microsoft.com/office/drawing/2010/main" noRot="1" noChangeAspect="1" noEditPoints="1" noChangeArrowheads="1" noChangeShapeType="1"/>
              </p14:cNvContentPartPr>
              <p14:nvPr/>
            </p14:nvContentPartPr>
            <p14:xfrm>
              <a:off x="52681188" y="2225675"/>
              <a:ext cx="0" cy="0"/>
            </p14:xfrm>
          </p:contentPart>
        </mc:Choice>
        <mc:Fallback>
          <p:pic>
            <p:nvPicPr>
              <p:cNvPr id="20483" name="Ink 6">
                <a:extLst>
                  <a:ext uri="{FF2B5EF4-FFF2-40B4-BE49-F238E27FC236}">
                    <a16:creationId xmlns:a16="http://schemas.microsoft.com/office/drawing/2014/main" id="{7B2B61C7-E005-4ECF-8824-10A531E8FFFD}"/>
                  </a:ext>
                </a:extLst>
              </p:cNvPr>
              <p:cNvPicPr>
                <a:picLocks noRot="1" noChangeAspect="1" noEditPoints="1" noChangeArrowheads="1" noChangeShapeType="1"/>
              </p:cNvPicPr>
              <p:nvPr/>
            </p:nvPicPr>
            <p:blipFill>
              <a:blip r:embed="rId4"/>
              <a:stretch>
                <a:fillRect/>
              </a:stretch>
            </p:blipFill>
            <p:spPr>
              <a:xfrm>
                <a:off x="52681188" y="22256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0484" name="Ink 7">
                <a:extLst>
                  <a:ext uri="{FF2B5EF4-FFF2-40B4-BE49-F238E27FC236}">
                    <a16:creationId xmlns:a16="http://schemas.microsoft.com/office/drawing/2014/main" id="{7F929982-CE80-44C0-9FD8-63DCA0B9AF86}"/>
                  </a:ext>
                </a:extLst>
              </p14:cNvPr>
              <p14:cNvContentPartPr>
                <a14:cpLocks xmlns:a14="http://schemas.microsoft.com/office/drawing/2010/main" noRot="1" noChangeAspect="1" noEditPoints="1" noChangeArrowheads="1" noChangeShapeType="1"/>
              </p14:cNvContentPartPr>
              <p14:nvPr/>
            </p14:nvContentPartPr>
            <p14:xfrm>
              <a:off x="43283188" y="2679700"/>
              <a:ext cx="0" cy="0"/>
            </p14:xfrm>
          </p:contentPart>
        </mc:Choice>
        <mc:Fallback>
          <p:pic>
            <p:nvPicPr>
              <p:cNvPr id="20484" name="Ink 7">
                <a:extLst>
                  <a:ext uri="{FF2B5EF4-FFF2-40B4-BE49-F238E27FC236}">
                    <a16:creationId xmlns:a16="http://schemas.microsoft.com/office/drawing/2014/main" id="{7F929982-CE80-44C0-9FD8-63DCA0B9AF86}"/>
                  </a:ext>
                </a:extLst>
              </p:cNvPr>
              <p:cNvPicPr>
                <a:picLocks noRot="1" noChangeAspect="1" noEditPoints="1" noChangeArrowheads="1" noChangeShapeType="1"/>
              </p:cNvPicPr>
              <p:nvPr/>
            </p:nvPicPr>
            <p:blipFill>
              <a:blip r:embed="rId4"/>
              <a:stretch>
                <a:fillRect/>
              </a:stretch>
            </p:blipFill>
            <p:spPr>
              <a:xfrm>
                <a:off x="43283188" y="2679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0485" name="Ink 8">
                <a:extLst>
                  <a:ext uri="{FF2B5EF4-FFF2-40B4-BE49-F238E27FC236}">
                    <a16:creationId xmlns:a16="http://schemas.microsoft.com/office/drawing/2014/main" id="{523864CD-1354-42EA-9A0A-BFF4588D4F08}"/>
                  </a:ext>
                </a:extLst>
              </p14:cNvPr>
              <p14:cNvContentPartPr>
                <a14:cpLocks xmlns:a14="http://schemas.microsoft.com/office/drawing/2010/main" noRot="1" noChangeAspect="1" noEditPoints="1" noChangeArrowheads="1" noChangeShapeType="1"/>
              </p14:cNvContentPartPr>
              <p14:nvPr/>
            </p14:nvContentPartPr>
            <p14:xfrm>
              <a:off x="35450463" y="-273050"/>
              <a:ext cx="0" cy="0"/>
            </p14:xfrm>
          </p:contentPart>
        </mc:Choice>
        <mc:Fallback>
          <p:pic>
            <p:nvPicPr>
              <p:cNvPr id="20485" name="Ink 8">
                <a:extLst>
                  <a:ext uri="{FF2B5EF4-FFF2-40B4-BE49-F238E27FC236}">
                    <a16:creationId xmlns:a16="http://schemas.microsoft.com/office/drawing/2014/main" id="{523864CD-1354-42EA-9A0A-BFF4588D4F08}"/>
                  </a:ext>
                </a:extLst>
              </p:cNvPr>
              <p:cNvPicPr>
                <a:picLocks noRot="1" noChangeAspect="1" noEditPoints="1" noChangeArrowheads="1" noChangeShapeType="1"/>
              </p:cNvPicPr>
              <p:nvPr/>
            </p:nvPicPr>
            <p:blipFill>
              <a:blip r:embed="rId4"/>
              <a:stretch>
                <a:fillRect/>
              </a:stretch>
            </p:blipFill>
            <p:spPr>
              <a:xfrm>
                <a:off x="35450463" y="-2730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0486" name="Ink 9">
                <a:extLst>
                  <a:ext uri="{FF2B5EF4-FFF2-40B4-BE49-F238E27FC236}">
                    <a16:creationId xmlns:a16="http://schemas.microsoft.com/office/drawing/2014/main" id="{DF0911F9-6918-4582-924F-BD5465DDC34D}"/>
                  </a:ext>
                </a:extLst>
              </p14:cNvPr>
              <p14:cNvContentPartPr>
                <a14:cpLocks xmlns:a14="http://schemas.microsoft.com/office/drawing/2010/main" noRot="1" noChangeAspect="1" noEditPoints="1" noChangeArrowheads="1" noChangeShapeType="1"/>
              </p14:cNvContentPartPr>
              <p14:nvPr/>
            </p14:nvContentPartPr>
            <p14:xfrm>
              <a:off x="36412488" y="8450263"/>
              <a:ext cx="0" cy="0"/>
            </p14:xfrm>
          </p:contentPart>
        </mc:Choice>
        <mc:Fallback>
          <p:pic>
            <p:nvPicPr>
              <p:cNvPr id="20486" name="Ink 9">
                <a:extLst>
                  <a:ext uri="{FF2B5EF4-FFF2-40B4-BE49-F238E27FC236}">
                    <a16:creationId xmlns:a16="http://schemas.microsoft.com/office/drawing/2014/main" id="{DF0911F9-6918-4582-924F-BD5465DDC34D}"/>
                  </a:ext>
                </a:extLst>
              </p:cNvPr>
              <p:cNvPicPr>
                <a:picLocks noRot="1" noChangeAspect="1" noEditPoints="1" noChangeArrowheads="1" noChangeShapeType="1"/>
              </p:cNvPicPr>
              <p:nvPr/>
            </p:nvPicPr>
            <p:blipFill>
              <a:blip r:embed="rId4"/>
              <a:stretch>
                <a:fillRect/>
              </a:stretch>
            </p:blipFill>
            <p:spPr>
              <a:xfrm>
                <a:off x="36412488" y="84502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0487" name="Ink 11">
                <a:extLst>
                  <a:ext uri="{FF2B5EF4-FFF2-40B4-BE49-F238E27FC236}">
                    <a16:creationId xmlns:a16="http://schemas.microsoft.com/office/drawing/2014/main" id="{BE7F3CE1-31A4-4AE7-B600-B6259247004A}"/>
                  </a:ext>
                </a:extLst>
              </p14:cNvPr>
              <p14:cNvContentPartPr>
                <a14:cpLocks xmlns:a14="http://schemas.microsoft.com/office/drawing/2010/main" noRot="1" noChangeAspect="1" noEditPoints="1" noChangeArrowheads="1" noChangeShapeType="1"/>
              </p14:cNvContentPartPr>
              <p14:nvPr/>
            </p14:nvContentPartPr>
            <p14:xfrm>
              <a:off x="36334700" y="35975925"/>
              <a:ext cx="0" cy="0"/>
            </p14:xfrm>
          </p:contentPart>
        </mc:Choice>
        <mc:Fallback>
          <p:pic>
            <p:nvPicPr>
              <p:cNvPr id="20487" name="Ink 11">
                <a:extLst>
                  <a:ext uri="{FF2B5EF4-FFF2-40B4-BE49-F238E27FC236}">
                    <a16:creationId xmlns:a16="http://schemas.microsoft.com/office/drawing/2014/main" id="{BE7F3CE1-31A4-4AE7-B600-B6259247004A}"/>
                  </a:ext>
                </a:extLst>
              </p:cNvPr>
              <p:cNvPicPr>
                <a:picLocks noRot="1" noChangeAspect="1" noEditPoints="1" noChangeArrowheads="1" noChangeShapeType="1"/>
              </p:cNvPicPr>
              <p:nvPr/>
            </p:nvPicPr>
            <p:blipFill>
              <a:blip r:embed="rId10"/>
              <a:stretch>
                <a:fillRect/>
              </a:stretch>
            </p:blipFill>
            <p:spPr>
              <a:xfrm>
                <a:off x="36334700" y="359759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0488" name="Ink 12">
                <a:extLst>
                  <a:ext uri="{FF2B5EF4-FFF2-40B4-BE49-F238E27FC236}">
                    <a16:creationId xmlns:a16="http://schemas.microsoft.com/office/drawing/2014/main" id="{0385D8BD-F0E0-433A-868C-45416F0A85B8}"/>
                  </a:ext>
                </a:extLst>
              </p14:cNvPr>
              <p14:cNvContentPartPr>
                <a14:cpLocks xmlns:a14="http://schemas.microsoft.com/office/drawing/2010/main" noRot="1" noChangeAspect="1" noEditPoints="1" noChangeArrowheads="1" noChangeShapeType="1"/>
              </p14:cNvContentPartPr>
              <p14:nvPr/>
            </p14:nvContentPartPr>
            <p14:xfrm>
              <a:off x="36515675" y="36964938"/>
              <a:ext cx="0" cy="0"/>
            </p14:xfrm>
          </p:contentPart>
        </mc:Choice>
        <mc:Fallback>
          <p:pic>
            <p:nvPicPr>
              <p:cNvPr id="20488" name="Ink 12">
                <a:extLst>
                  <a:ext uri="{FF2B5EF4-FFF2-40B4-BE49-F238E27FC236}">
                    <a16:creationId xmlns:a16="http://schemas.microsoft.com/office/drawing/2014/main" id="{0385D8BD-F0E0-433A-868C-45416F0A85B8}"/>
                  </a:ext>
                </a:extLst>
              </p:cNvPr>
              <p:cNvPicPr>
                <a:picLocks noRot="1" noChangeAspect="1" noEditPoints="1" noChangeArrowheads="1" noChangeShapeType="1"/>
              </p:cNvPicPr>
              <p:nvPr/>
            </p:nvPicPr>
            <p:blipFill>
              <a:blip r:embed="rId10"/>
              <a:stretch>
                <a:fillRect/>
              </a:stretch>
            </p:blipFill>
            <p:spPr>
              <a:xfrm>
                <a:off x="36515675" y="36964938"/>
                <a:ext cx="0" cy="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3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3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3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3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3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23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23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23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237">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52238"/>
                                        </p:tgtEl>
                                        <p:attrNameLst>
                                          <p:attrName>style.visibility</p:attrName>
                                        </p:attrNameLst>
                                      </p:cBhvr>
                                      <p:to>
                                        <p:strVal val="visible"/>
                                      </p:to>
                                    </p:set>
                                    <p:anim calcmode="lin" valueType="num">
                                      <p:cBhvr>
                                        <p:cTn id="43" dur="1000" fill="hold"/>
                                        <p:tgtEl>
                                          <p:spTgt spid="52238"/>
                                        </p:tgtEl>
                                        <p:attrNameLst>
                                          <p:attrName>ppt_w</p:attrName>
                                        </p:attrNameLst>
                                      </p:cBhvr>
                                      <p:tavLst>
                                        <p:tav tm="0">
                                          <p:val>
                                            <p:fltVal val="0"/>
                                          </p:val>
                                        </p:tav>
                                        <p:tav tm="100000">
                                          <p:val>
                                            <p:strVal val="#ppt_w"/>
                                          </p:val>
                                        </p:tav>
                                      </p:tavLst>
                                    </p:anim>
                                    <p:anim calcmode="lin" valueType="num">
                                      <p:cBhvr>
                                        <p:cTn id="44" dur="1000" fill="hold"/>
                                        <p:tgtEl>
                                          <p:spTgt spid="52238"/>
                                        </p:tgtEl>
                                        <p:attrNameLst>
                                          <p:attrName>ppt_h</p:attrName>
                                        </p:attrNameLst>
                                      </p:cBhvr>
                                      <p:tavLst>
                                        <p:tav tm="0">
                                          <p:val>
                                            <p:fltVal val="0"/>
                                          </p:val>
                                        </p:tav>
                                        <p:tav tm="100000">
                                          <p:val>
                                            <p:strVal val="#ppt_h"/>
                                          </p:val>
                                        </p:tav>
                                      </p:tavLst>
                                    </p:anim>
                                    <p:anim calcmode="lin" valueType="num">
                                      <p:cBhvr>
                                        <p:cTn id="45" dur="1000" fill="hold"/>
                                        <p:tgtEl>
                                          <p:spTgt spid="52238"/>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5223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7" grpId="0" build="p"/>
      <p:bldP spid="522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4" name="Foliennummernplatzhalter 5">
            <a:extLst>
              <a:ext uri="{FF2B5EF4-FFF2-40B4-BE49-F238E27FC236}">
                <a16:creationId xmlns:a16="http://schemas.microsoft.com/office/drawing/2014/main" id="{1A85917E-AF97-4BFE-B42F-7934E3EC4C7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B8D63C5F-24F0-4987-8E18-0D396BCFC74D}" type="slidenum">
              <a:rPr lang="de-DE" altLang="de-DE" sz="1400"/>
              <a:pPr eaLnBrk="1" hangingPunct="1"/>
              <a:t>21</a:t>
            </a:fld>
            <a:endParaRPr lang="de-DE" altLang="de-DE" sz="1400"/>
          </a:p>
        </p:txBody>
      </p:sp>
      <p:sp>
        <p:nvSpPr>
          <p:cNvPr id="21515" name="Rectangle 2">
            <a:extLst>
              <a:ext uri="{FF2B5EF4-FFF2-40B4-BE49-F238E27FC236}">
                <a16:creationId xmlns:a16="http://schemas.microsoft.com/office/drawing/2014/main" id="{83F0547E-87F2-4D7A-9BDC-990E16ED53CD}"/>
              </a:ext>
            </a:extLst>
          </p:cNvPr>
          <p:cNvSpPr>
            <a:spLocks noGrp="1" noChangeArrowheads="1"/>
          </p:cNvSpPr>
          <p:nvPr>
            <p:ph type="ctrTitle"/>
          </p:nvPr>
        </p:nvSpPr>
        <p:spPr>
          <a:xfrm>
            <a:off x="971550" y="260350"/>
            <a:ext cx="7273925" cy="1152525"/>
          </a:xfrm>
        </p:spPr>
        <p:txBody>
          <a:bodyPr/>
          <a:lstStyle/>
          <a:p>
            <a:pPr eaLnBrk="1" hangingPunct="1"/>
            <a:r>
              <a:rPr lang="de-DE" altLang="de-DE" sz="4800">
                <a:solidFill>
                  <a:schemeClr val="tx1"/>
                </a:solidFill>
              </a:rPr>
              <a:t>Hamming-Code</a:t>
            </a:r>
          </a:p>
        </p:txBody>
      </p:sp>
      <p:sp>
        <p:nvSpPr>
          <p:cNvPr id="21516" name="Text Box 3">
            <a:extLst>
              <a:ext uri="{FF2B5EF4-FFF2-40B4-BE49-F238E27FC236}">
                <a16:creationId xmlns:a16="http://schemas.microsoft.com/office/drawing/2014/main" id="{6C4B04F5-66E6-4FE7-96A8-1B8811D9CFBE}"/>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21517" name="Text Box 4">
            <a:extLst>
              <a:ext uri="{FF2B5EF4-FFF2-40B4-BE49-F238E27FC236}">
                <a16:creationId xmlns:a16="http://schemas.microsoft.com/office/drawing/2014/main" id="{96E1353A-26BF-43B0-A408-A88AC803D29D}"/>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2013 http://www.leuphana.de/matheomnibus</a:t>
            </a:r>
          </a:p>
        </p:txBody>
      </p:sp>
      <p:sp>
        <p:nvSpPr>
          <p:cNvPr id="21518" name="Text Box 10">
            <a:extLst>
              <a:ext uri="{FF2B5EF4-FFF2-40B4-BE49-F238E27FC236}">
                <a16:creationId xmlns:a16="http://schemas.microsoft.com/office/drawing/2014/main" id="{4B27BF56-1A53-4BDD-8B98-BDB537FAAE00}"/>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21519" name="Text Box 13">
            <a:extLst>
              <a:ext uri="{FF2B5EF4-FFF2-40B4-BE49-F238E27FC236}">
                <a16:creationId xmlns:a16="http://schemas.microsoft.com/office/drawing/2014/main" id="{54EC7C0B-423C-4627-9EDD-CF7BBC0A0721}"/>
              </a:ext>
            </a:extLst>
          </p:cNvPr>
          <p:cNvSpPr txBox="1">
            <a:spLocks noChangeArrowheads="1"/>
          </p:cNvSpPr>
          <p:nvPr/>
        </p:nvSpPr>
        <p:spPr bwMode="auto">
          <a:xfrm>
            <a:off x="1187450" y="1484313"/>
            <a:ext cx="67214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a:t> Richard Hammming fand 1948 als Erster einen </a:t>
            </a:r>
            <a:br>
              <a:rPr lang="de-DE" altLang="de-DE"/>
            </a:br>
            <a:r>
              <a:rPr lang="de-DE" altLang="de-DE"/>
              <a:t>  fehlerkorrigierenden Code.</a:t>
            </a:r>
          </a:p>
          <a:p>
            <a:pPr eaLnBrk="1" hangingPunct="1">
              <a:buFontTx/>
              <a:buChar char="•"/>
            </a:pPr>
            <a:r>
              <a:rPr lang="de-DE" altLang="de-DE"/>
              <a:t> Wir betrachten einen Code aus 4 Bits. </a:t>
            </a:r>
          </a:p>
          <a:p>
            <a:pPr eaLnBrk="1" hangingPunct="1">
              <a:buFontTx/>
              <a:buChar char="•"/>
            </a:pPr>
            <a:r>
              <a:rPr lang="de-DE" altLang="de-DE"/>
              <a:t> Alle 2^4=16 möglichen Wörter sind erlaubt.  </a:t>
            </a:r>
          </a:p>
        </p:txBody>
      </p:sp>
      <p:pic>
        <p:nvPicPr>
          <p:cNvPr id="21520" name="Picture 14" descr="hammingkreise">
            <a:extLst>
              <a:ext uri="{FF2B5EF4-FFF2-40B4-BE49-F238E27FC236}">
                <a16:creationId xmlns:a16="http://schemas.microsoft.com/office/drawing/2014/main" id="{99E50B54-B559-493D-B8CF-6405F1626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3644900"/>
            <a:ext cx="250507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1" name="Text Box 15">
            <a:extLst>
              <a:ext uri="{FF2B5EF4-FFF2-40B4-BE49-F238E27FC236}">
                <a16:creationId xmlns:a16="http://schemas.microsoft.com/office/drawing/2014/main" id="{AC533B16-BBFC-4FED-99AF-4D9147794C0C}"/>
              </a:ext>
            </a:extLst>
          </p:cNvPr>
          <p:cNvSpPr txBox="1">
            <a:spLocks noChangeArrowheads="1"/>
          </p:cNvSpPr>
          <p:nvPr/>
        </p:nvSpPr>
        <p:spPr bwMode="auto">
          <a:xfrm>
            <a:off x="6084888" y="4149725"/>
            <a:ext cx="2255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Gesendet wird:</a:t>
            </a:r>
          </a:p>
        </p:txBody>
      </p:sp>
      <p:sp>
        <p:nvSpPr>
          <p:cNvPr id="21522" name="Textfeld 9">
            <a:extLst>
              <a:ext uri="{FF2B5EF4-FFF2-40B4-BE49-F238E27FC236}">
                <a16:creationId xmlns:a16="http://schemas.microsoft.com/office/drawing/2014/main" id="{1DE9CD99-789F-4368-AED2-988F64A1B5FD}"/>
              </a:ext>
            </a:extLst>
          </p:cNvPr>
          <p:cNvSpPr txBox="1">
            <a:spLocks noChangeArrowheads="1"/>
          </p:cNvSpPr>
          <p:nvPr/>
        </p:nvSpPr>
        <p:spPr bwMode="auto">
          <a:xfrm>
            <a:off x="468313" y="3068638"/>
            <a:ext cx="23749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sz="3200"/>
              <a:t> </a:t>
            </a:r>
            <a:r>
              <a:rPr lang="de-DE" altLang="de-DE"/>
              <a:t>Die Nachricht:</a:t>
            </a:r>
          </a:p>
        </p:txBody>
      </p:sp>
      <p:sp>
        <p:nvSpPr>
          <p:cNvPr id="21523" name="Textfeld 10">
            <a:extLst>
              <a:ext uri="{FF2B5EF4-FFF2-40B4-BE49-F238E27FC236}">
                <a16:creationId xmlns:a16="http://schemas.microsoft.com/office/drawing/2014/main" id="{0FEBB15D-BADB-4E87-B137-6840AF5B63B3}"/>
              </a:ext>
            </a:extLst>
          </p:cNvPr>
          <p:cNvSpPr txBox="1">
            <a:spLocks noChangeArrowheads="1"/>
          </p:cNvSpPr>
          <p:nvPr/>
        </p:nvSpPr>
        <p:spPr bwMode="auto">
          <a:xfrm>
            <a:off x="1331913" y="3573463"/>
            <a:ext cx="1439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4000">
                <a:solidFill>
                  <a:srgbClr val="FF0000"/>
                </a:solidFill>
              </a:rPr>
              <a:t>IOII</a:t>
            </a:r>
            <a:endParaRPr lang="de-DE" altLang="de-DE"/>
          </a:p>
        </p:txBody>
      </p:sp>
      <mc:AlternateContent xmlns:mc="http://schemas.openxmlformats.org/markup-compatibility/2006">
        <mc:Choice xmlns:p14="http://schemas.microsoft.com/office/powerpoint/2010/main" Requires="p14">
          <p:contentPart p14:bwMode="auto" r:id="rId4">
            <p14:nvContentPartPr>
              <p14:cNvPr id="21506" name="Ink 5">
                <a:extLst>
                  <a:ext uri="{FF2B5EF4-FFF2-40B4-BE49-F238E27FC236}">
                    <a16:creationId xmlns:a16="http://schemas.microsoft.com/office/drawing/2014/main" id="{B51E8F06-CFDC-4881-944D-AA17C09EBED3}"/>
                  </a:ext>
                </a:extLst>
              </p14:cNvPr>
              <p14:cNvContentPartPr>
                <a14:cpLocks xmlns:a14="http://schemas.microsoft.com/office/drawing/2010/main" noRot="1" noChangeAspect="1" noEditPoints="1" noChangeArrowheads="1" noChangeShapeType="1"/>
              </p14:cNvContentPartPr>
              <p14:nvPr/>
            </p14:nvContentPartPr>
            <p14:xfrm>
              <a:off x="50634900" y="5084763"/>
              <a:ext cx="0" cy="0"/>
            </p14:xfrm>
          </p:contentPart>
        </mc:Choice>
        <mc:Fallback>
          <p:pic>
            <p:nvPicPr>
              <p:cNvPr id="21506" name="Ink 5">
                <a:extLst>
                  <a:ext uri="{FF2B5EF4-FFF2-40B4-BE49-F238E27FC236}">
                    <a16:creationId xmlns:a16="http://schemas.microsoft.com/office/drawing/2014/main" id="{B51E8F06-CFDC-4881-944D-AA17C09EBED3}"/>
                  </a:ext>
                </a:extLst>
              </p:cNvPr>
              <p:cNvPicPr>
                <a:picLocks noRot="1" noChangeAspect="1" noEditPoints="1" noChangeArrowheads="1" noChangeShapeType="1"/>
              </p:cNvPicPr>
              <p:nvPr/>
            </p:nvPicPr>
            <p:blipFill>
              <a:blip r:embed="rId5"/>
              <a:stretch>
                <a:fillRect/>
              </a:stretch>
            </p:blipFill>
            <p:spPr>
              <a:xfrm>
                <a:off x="50634900" y="50847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1507" name="Ink 6">
                <a:extLst>
                  <a:ext uri="{FF2B5EF4-FFF2-40B4-BE49-F238E27FC236}">
                    <a16:creationId xmlns:a16="http://schemas.microsoft.com/office/drawing/2014/main" id="{3698ED44-0A71-4ECC-A04F-7C57EE82587A}"/>
                  </a:ext>
                </a:extLst>
              </p14:cNvPr>
              <p14:cNvContentPartPr>
                <a14:cpLocks xmlns:a14="http://schemas.microsoft.com/office/drawing/2010/main" noRot="1" noChangeAspect="1" noEditPoints="1" noChangeArrowheads="1" noChangeShapeType="1"/>
              </p14:cNvContentPartPr>
              <p14:nvPr/>
            </p14:nvContentPartPr>
            <p14:xfrm>
              <a:off x="52681188" y="2225675"/>
              <a:ext cx="0" cy="0"/>
            </p14:xfrm>
          </p:contentPart>
        </mc:Choice>
        <mc:Fallback>
          <p:pic>
            <p:nvPicPr>
              <p:cNvPr id="21507" name="Ink 6">
                <a:extLst>
                  <a:ext uri="{FF2B5EF4-FFF2-40B4-BE49-F238E27FC236}">
                    <a16:creationId xmlns:a16="http://schemas.microsoft.com/office/drawing/2014/main" id="{3698ED44-0A71-4ECC-A04F-7C57EE82587A}"/>
                  </a:ext>
                </a:extLst>
              </p:cNvPr>
              <p:cNvPicPr>
                <a:picLocks noRot="1" noChangeAspect="1" noEditPoints="1" noChangeArrowheads="1" noChangeShapeType="1"/>
              </p:cNvPicPr>
              <p:nvPr/>
            </p:nvPicPr>
            <p:blipFill>
              <a:blip r:embed="rId5"/>
              <a:stretch>
                <a:fillRect/>
              </a:stretch>
            </p:blipFill>
            <p:spPr>
              <a:xfrm>
                <a:off x="52681188" y="22256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1508" name="Ink 7">
                <a:extLst>
                  <a:ext uri="{FF2B5EF4-FFF2-40B4-BE49-F238E27FC236}">
                    <a16:creationId xmlns:a16="http://schemas.microsoft.com/office/drawing/2014/main" id="{63FB92BD-197B-4A6D-95C0-3A9A464D118F}"/>
                  </a:ext>
                </a:extLst>
              </p14:cNvPr>
              <p14:cNvContentPartPr>
                <a14:cpLocks xmlns:a14="http://schemas.microsoft.com/office/drawing/2010/main" noRot="1" noChangeAspect="1" noEditPoints="1" noChangeArrowheads="1" noChangeShapeType="1"/>
              </p14:cNvContentPartPr>
              <p14:nvPr/>
            </p14:nvContentPartPr>
            <p14:xfrm>
              <a:off x="43283188" y="2679700"/>
              <a:ext cx="0" cy="0"/>
            </p14:xfrm>
          </p:contentPart>
        </mc:Choice>
        <mc:Fallback>
          <p:pic>
            <p:nvPicPr>
              <p:cNvPr id="21508" name="Ink 7">
                <a:extLst>
                  <a:ext uri="{FF2B5EF4-FFF2-40B4-BE49-F238E27FC236}">
                    <a16:creationId xmlns:a16="http://schemas.microsoft.com/office/drawing/2014/main" id="{63FB92BD-197B-4A6D-95C0-3A9A464D118F}"/>
                  </a:ext>
                </a:extLst>
              </p:cNvPr>
              <p:cNvPicPr>
                <a:picLocks noRot="1" noChangeAspect="1" noEditPoints="1" noChangeArrowheads="1" noChangeShapeType="1"/>
              </p:cNvPicPr>
              <p:nvPr/>
            </p:nvPicPr>
            <p:blipFill>
              <a:blip r:embed="rId5"/>
              <a:stretch>
                <a:fillRect/>
              </a:stretch>
            </p:blipFill>
            <p:spPr>
              <a:xfrm>
                <a:off x="43283188" y="2679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1509" name="Ink 8">
                <a:extLst>
                  <a:ext uri="{FF2B5EF4-FFF2-40B4-BE49-F238E27FC236}">
                    <a16:creationId xmlns:a16="http://schemas.microsoft.com/office/drawing/2014/main" id="{11371C85-EA47-4EE7-A3A4-41D8042F4950}"/>
                  </a:ext>
                </a:extLst>
              </p14:cNvPr>
              <p14:cNvContentPartPr>
                <a14:cpLocks xmlns:a14="http://schemas.microsoft.com/office/drawing/2010/main" noRot="1" noChangeAspect="1" noEditPoints="1" noChangeArrowheads="1" noChangeShapeType="1"/>
              </p14:cNvContentPartPr>
              <p14:nvPr/>
            </p14:nvContentPartPr>
            <p14:xfrm>
              <a:off x="35450463" y="-273050"/>
              <a:ext cx="0" cy="0"/>
            </p14:xfrm>
          </p:contentPart>
        </mc:Choice>
        <mc:Fallback>
          <p:pic>
            <p:nvPicPr>
              <p:cNvPr id="21509" name="Ink 8">
                <a:extLst>
                  <a:ext uri="{FF2B5EF4-FFF2-40B4-BE49-F238E27FC236}">
                    <a16:creationId xmlns:a16="http://schemas.microsoft.com/office/drawing/2014/main" id="{11371C85-EA47-4EE7-A3A4-41D8042F4950}"/>
                  </a:ext>
                </a:extLst>
              </p:cNvPr>
              <p:cNvPicPr>
                <a:picLocks noRot="1" noChangeAspect="1" noEditPoints="1" noChangeArrowheads="1" noChangeShapeType="1"/>
              </p:cNvPicPr>
              <p:nvPr/>
            </p:nvPicPr>
            <p:blipFill>
              <a:blip r:embed="rId5"/>
              <a:stretch>
                <a:fillRect/>
              </a:stretch>
            </p:blipFill>
            <p:spPr>
              <a:xfrm>
                <a:off x="35450463" y="-2730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1510" name="Ink 9">
                <a:extLst>
                  <a:ext uri="{FF2B5EF4-FFF2-40B4-BE49-F238E27FC236}">
                    <a16:creationId xmlns:a16="http://schemas.microsoft.com/office/drawing/2014/main" id="{03524533-E645-46BF-A34B-8652E2B41E44}"/>
                  </a:ext>
                </a:extLst>
              </p14:cNvPr>
              <p14:cNvContentPartPr>
                <a14:cpLocks xmlns:a14="http://schemas.microsoft.com/office/drawing/2010/main" noRot="1" noChangeAspect="1" noEditPoints="1" noChangeArrowheads="1" noChangeShapeType="1"/>
              </p14:cNvContentPartPr>
              <p14:nvPr/>
            </p14:nvContentPartPr>
            <p14:xfrm>
              <a:off x="36412488" y="8450263"/>
              <a:ext cx="0" cy="0"/>
            </p14:xfrm>
          </p:contentPart>
        </mc:Choice>
        <mc:Fallback>
          <p:pic>
            <p:nvPicPr>
              <p:cNvPr id="21510" name="Ink 9">
                <a:extLst>
                  <a:ext uri="{FF2B5EF4-FFF2-40B4-BE49-F238E27FC236}">
                    <a16:creationId xmlns:a16="http://schemas.microsoft.com/office/drawing/2014/main" id="{03524533-E645-46BF-A34B-8652E2B41E44}"/>
                  </a:ext>
                </a:extLst>
              </p:cNvPr>
              <p:cNvPicPr>
                <a:picLocks noRot="1" noChangeAspect="1" noEditPoints="1" noChangeArrowheads="1" noChangeShapeType="1"/>
              </p:cNvPicPr>
              <p:nvPr/>
            </p:nvPicPr>
            <p:blipFill>
              <a:blip r:embed="rId5"/>
              <a:stretch>
                <a:fillRect/>
              </a:stretch>
            </p:blipFill>
            <p:spPr>
              <a:xfrm>
                <a:off x="36412488" y="84502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1511" name="Ink 11">
                <a:extLst>
                  <a:ext uri="{FF2B5EF4-FFF2-40B4-BE49-F238E27FC236}">
                    <a16:creationId xmlns:a16="http://schemas.microsoft.com/office/drawing/2014/main" id="{65A309FD-532D-4D9A-B352-F8ECD8BF746D}"/>
                  </a:ext>
                </a:extLst>
              </p14:cNvPr>
              <p14:cNvContentPartPr>
                <a14:cpLocks xmlns:a14="http://schemas.microsoft.com/office/drawing/2010/main" noRot="1" noChangeAspect="1" noEditPoints="1" noChangeArrowheads="1" noChangeShapeType="1"/>
              </p14:cNvContentPartPr>
              <p14:nvPr/>
            </p14:nvContentPartPr>
            <p14:xfrm>
              <a:off x="36334700" y="35975925"/>
              <a:ext cx="0" cy="0"/>
            </p14:xfrm>
          </p:contentPart>
        </mc:Choice>
        <mc:Fallback>
          <p:pic>
            <p:nvPicPr>
              <p:cNvPr id="21511" name="Ink 11">
                <a:extLst>
                  <a:ext uri="{FF2B5EF4-FFF2-40B4-BE49-F238E27FC236}">
                    <a16:creationId xmlns:a16="http://schemas.microsoft.com/office/drawing/2014/main" id="{65A309FD-532D-4D9A-B352-F8ECD8BF746D}"/>
                  </a:ext>
                </a:extLst>
              </p:cNvPr>
              <p:cNvPicPr>
                <a:picLocks noRot="1" noChangeAspect="1" noEditPoints="1" noChangeArrowheads="1" noChangeShapeType="1"/>
              </p:cNvPicPr>
              <p:nvPr/>
            </p:nvPicPr>
            <p:blipFill>
              <a:blip r:embed="rId11"/>
              <a:stretch>
                <a:fillRect/>
              </a:stretch>
            </p:blipFill>
            <p:spPr>
              <a:xfrm>
                <a:off x="36334700" y="359759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1512" name="Ink 12">
                <a:extLst>
                  <a:ext uri="{FF2B5EF4-FFF2-40B4-BE49-F238E27FC236}">
                    <a16:creationId xmlns:a16="http://schemas.microsoft.com/office/drawing/2014/main" id="{13FA5C9B-4CC1-4407-9824-4D1CBE12A97E}"/>
                  </a:ext>
                </a:extLst>
              </p14:cNvPr>
              <p14:cNvContentPartPr>
                <a14:cpLocks xmlns:a14="http://schemas.microsoft.com/office/drawing/2010/main" noRot="1" noChangeAspect="1" noEditPoints="1" noChangeArrowheads="1" noChangeShapeType="1"/>
              </p14:cNvContentPartPr>
              <p14:nvPr/>
            </p14:nvContentPartPr>
            <p14:xfrm>
              <a:off x="36515675" y="36964938"/>
              <a:ext cx="0" cy="0"/>
            </p14:xfrm>
          </p:contentPart>
        </mc:Choice>
        <mc:Fallback>
          <p:pic>
            <p:nvPicPr>
              <p:cNvPr id="21512" name="Ink 12">
                <a:extLst>
                  <a:ext uri="{FF2B5EF4-FFF2-40B4-BE49-F238E27FC236}">
                    <a16:creationId xmlns:a16="http://schemas.microsoft.com/office/drawing/2014/main" id="{13FA5C9B-4CC1-4407-9824-4D1CBE12A97E}"/>
                  </a:ext>
                </a:extLst>
              </p:cNvPr>
              <p:cNvPicPr>
                <a:picLocks noRot="1" noChangeAspect="1" noEditPoints="1" noChangeArrowheads="1" noChangeShapeType="1"/>
              </p:cNvPicPr>
              <p:nvPr/>
            </p:nvPicPr>
            <p:blipFill>
              <a:blip r:embed="rId11"/>
              <a:stretch>
                <a:fillRect/>
              </a:stretch>
            </p:blipFill>
            <p:spPr>
              <a:xfrm>
                <a:off x="36515675" y="3696493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1513" name="Ink 23">
                <a:extLst>
                  <a:ext uri="{FF2B5EF4-FFF2-40B4-BE49-F238E27FC236}">
                    <a16:creationId xmlns:a16="http://schemas.microsoft.com/office/drawing/2014/main" id="{B24E3A31-7B66-43CF-B5F5-40ABCDCB834C}"/>
                  </a:ext>
                </a:extLst>
              </p14:cNvPr>
              <p14:cNvContentPartPr>
                <a14:cpLocks xmlns:a14="http://schemas.microsoft.com/office/drawing/2010/main" noRot="1" noChangeAspect="1" noEditPoints="1" noChangeArrowheads="1" noChangeShapeType="1"/>
              </p14:cNvContentPartPr>
              <p14:nvPr/>
            </p14:nvContentPartPr>
            <p14:xfrm>
              <a:off x="1652588" y="5311775"/>
              <a:ext cx="19050" cy="12700"/>
            </p14:xfrm>
          </p:contentPart>
        </mc:Choice>
        <mc:Fallback>
          <p:pic>
            <p:nvPicPr>
              <p:cNvPr id="21513" name="Ink 23">
                <a:extLst>
                  <a:ext uri="{FF2B5EF4-FFF2-40B4-BE49-F238E27FC236}">
                    <a16:creationId xmlns:a16="http://schemas.microsoft.com/office/drawing/2014/main" id="{B24E3A31-7B66-43CF-B5F5-40ABCDCB834C}"/>
                  </a:ext>
                </a:extLst>
              </p:cNvPr>
              <p:cNvPicPr>
                <a:picLocks noRot="1" noChangeAspect="1" noEditPoints="1" noChangeArrowheads="1" noChangeShapeType="1"/>
              </p:cNvPicPr>
              <p:nvPr/>
            </p:nvPicPr>
            <p:blipFill>
              <a:blip r:embed="rId14"/>
              <a:stretch>
                <a:fillRect/>
              </a:stretch>
            </p:blipFill>
            <p:spPr>
              <a:xfrm>
                <a:off x="1647915" y="5307430"/>
                <a:ext cx="28036" cy="21055"/>
              </a:xfrm>
              <a:prstGeom prst="rect">
                <a:avLst/>
              </a:prstGeom>
            </p:spPr>
          </p:pic>
        </mc:Fallback>
      </mc:AlternateContent>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4" name="Foliennummernplatzhalter 5">
            <a:extLst>
              <a:ext uri="{FF2B5EF4-FFF2-40B4-BE49-F238E27FC236}">
                <a16:creationId xmlns:a16="http://schemas.microsoft.com/office/drawing/2014/main" id="{01E01A7B-DA38-4368-9792-ABCFA38883E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34A8C3A-83E1-4176-A4FA-E5DB4A99C85B}" type="slidenum">
              <a:rPr lang="de-DE" altLang="de-DE" sz="1400"/>
              <a:pPr eaLnBrk="1" hangingPunct="1"/>
              <a:t>22</a:t>
            </a:fld>
            <a:endParaRPr lang="de-DE" altLang="de-DE" sz="1400"/>
          </a:p>
        </p:txBody>
      </p:sp>
      <p:sp>
        <p:nvSpPr>
          <p:cNvPr id="22545" name="Rectangle 2">
            <a:extLst>
              <a:ext uri="{FF2B5EF4-FFF2-40B4-BE49-F238E27FC236}">
                <a16:creationId xmlns:a16="http://schemas.microsoft.com/office/drawing/2014/main" id="{32D7560B-2400-4EE6-88D3-B194646191B6}"/>
              </a:ext>
            </a:extLst>
          </p:cNvPr>
          <p:cNvSpPr>
            <a:spLocks noGrp="1" noChangeArrowheads="1"/>
          </p:cNvSpPr>
          <p:nvPr>
            <p:ph type="ctrTitle"/>
          </p:nvPr>
        </p:nvSpPr>
        <p:spPr>
          <a:xfrm>
            <a:off x="971550" y="260350"/>
            <a:ext cx="7273925" cy="1152525"/>
          </a:xfrm>
        </p:spPr>
        <p:txBody>
          <a:bodyPr/>
          <a:lstStyle/>
          <a:p>
            <a:pPr eaLnBrk="1" hangingPunct="1"/>
            <a:r>
              <a:rPr lang="de-DE" altLang="de-DE" sz="4800">
                <a:solidFill>
                  <a:schemeClr val="tx1"/>
                </a:solidFill>
              </a:rPr>
              <a:t>Hamming Code</a:t>
            </a:r>
          </a:p>
        </p:txBody>
      </p:sp>
      <p:sp>
        <p:nvSpPr>
          <p:cNvPr id="22546" name="Text Box 3">
            <a:extLst>
              <a:ext uri="{FF2B5EF4-FFF2-40B4-BE49-F238E27FC236}">
                <a16:creationId xmlns:a16="http://schemas.microsoft.com/office/drawing/2014/main" id="{03408BE3-9A05-4B68-833B-260D4499DE9A}"/>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22547" name="Text Box 4">
            <a:extLst>
              <a:ext uri="{FF2B5EF4-FFF2-40B4-BE49-F238E27FC236}">
                <a16:creationId xmlns:a16="http://schemas.microsoft.com/office/drawing/2014/main" id="{944EA6E4-F784-4C6A-B166-AF69013259E4}"/>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2013 http://www.leuphana.de/matheomnibus</a:t>
            </a:r>
          </a:p>
        </p:txBody>
      </p:sp>
      <p:sp>
        <p:nvSpPr>
          <p:cNvPr id="22548" name="Text Box 10">
            <a:extLst>
              <a:ext uri="{FF2B5EF4-FFF2-40B4-BE49-F238E27FC236}">
                <a16:creationId xmlns:a16="http://schemas.microsoft.com/office/drawing/2014/main" id="{5F6A2B79-2B24-4EAF-ABD4-011330CC3527}"/>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22549" name="Text Box 13">
            <a:extLst>
              <a:ext uri="{FF2B5EF4-FFF2-40B4-BE49-F238E27FC236}">
                <a16:creationId xmlns:a16="http://schemas.microsoft.com/office/drawing/2014/main" id="{576DD96D-C354-4AE5-BB2F-773757EB9AC0}"/>
              </a:ext>
            </a:extLst>
          </p:cNvPr>
          <p:cNvSpPr txBox="1">
            <a:spLocks noChangeArrowheads="1"/>
          </p:cNvSpPr>
          <p:nvPr/>
        </p:nvSpPr>
        <p:spPr bwMode="auto">
          <a:xfrm>
            <a:off x="1042988" y="1484313"/>
            <a:ext cx="742791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a:t> Richard Hammming was in 19948 the first to  invent</a:t>
            </a:r>
            <a:br>
              <a:rPr lang="de-DE" altLang="de-DE"/>
            </a:br>
            <a:r>
              <a:rPr lang="de-DE" altLang="de-DE"/>
              <a:t>  a bug corrective code.</a:t>
            </a:r>
          </a:p>
          <a:p>
            <a:pPr eaLnBrk="1" hangingPunct="1">
              <a:buFontTx/>
              <a:buChar char="•"/>
            </a:pPr>
            <a:r>
              <a:rPr lang="de-DE" altLang="de-DE"/>
              <a:t> We look at a code with 4 bits. </a:t>
            </a:r>
          </a:p>
          <a:p>
            <a:pPr eaLnBrk="1" hangingPunct="1">
              <a:buFontTx/>
              <a:buChar char="•"/>
            </a:pPr>
            <a:r>
              <a:rPr lang="de-DE" altLang="de-DE"/>
              <a:t> All  2^4=16 possible words are allowed. </a:t>
            </a:r>
          </a:p>
          <a:p>
            <a:pPr eaLnBrk="1" hangingPunct="1"/>
            <a:endParaRPr lang="de-DE" altLang="de-DE"/>
          </a:p>
        </p:txBody>
      </p:sp>
      <p:pic>
        <p:nvPicPr>
          <p:cNvPr id="22550" name="Picture 14" descr="hammingkreise">
            <a:extLst>
              <a:ext uri="{FF2B5EF4-FFF2-40B4-BE49-F238E27FC236}">
                <a16:creationId xmlns:a16="http://schemas.microsoft.com/office/drawing/2014/main" id="{3D2D0F9E-DD4E-41EC-80EE-8A33D641F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3644900"/>
            <a:ext cx="250507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1" name="Text Box 15">
            <a:extLst>
              <a:ext uri="{FF2B5EF4-FFF2-40B4-BE49-F238E27FC236}">
                <a16:creationId xmlns:a16="http://schemas.microsoft.com/office/drawing/2014/main" id="{842F4229-5C7E-4E19-A1DB-EAED8AD3232D}"/>
              </a:ext>
            </a:extLst>
          </p:cNvPr>
          <p:cNvSpPr txBox="1">
            <a:spLocks noChangeArrowheads="1"/>
          </p:cNvSpPr>
          <p:nvPr/>
        </p:nvSpPr>
        <p:spPr bwMode="auto">
          <a:xfrm>
            <a:off x="5724525" y="5445125"/>
            <a:ext cx="2649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will be transmitted</a:t>
            </a:r>
          </a:p>
        </p:txBody>
      </p:sp>
      <p:sp>
        <p:nvSpPr>
          <p:cNvPr id="22552" name="Textfeld 9">
            <a:extLst>
              <a:ext uri="{FF2B5EF4-FFF2-40B4-BE49-F238E27FC236}">
                <a16:creationId xmlns:a16="http://schemas.microsoft.com/office/drawing/2014/main" id="{CF258E9B-12A0-499D-8CC4-6964BA75A81D}"/>
              </a:ext>
            </a:extLst>
          </p:cNvPr>
          <p:cNvSpPr txBox="1">
            <a:spLocks noChangeArrowheads="1"/>
          </p:cNvSpPr>
          <p:nvPr/>
        </p:nvSpPr>
        <p:spPr bwMode="auto">
          <a:xfrm>
            <a:off x="468313" y="3068638"/>
            <a:ext cx="23749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sz="3200"/>
              <a:t> </a:t>
            </a:r>
            <a:r>
              <a:rPr lang="de-DE" altLang="de-DE"/>
              <a:t>The message:</a:t>
            </a:r>
          </a:p>
        </p:txBody>
      </p:sp>
      <p:sp>
        <p:nvSpPr>
          <p:cNvPr id="22553" name="Textfeld 10">
            <a:extLst>
              <a:ext uri="{FF2B5EF4-FFF2-40B4-BE49-F238E27FC236}">
                <a16:creationId xmlns:a16="http://schemas.microsoft.com/office/drawing/2014/main" id="{0EFE1347-5219-475E-8AE0-C8CC0A034ABD}"/>
              </a:ext>
            </a:extLst>
          </p:cNvPr>
          <p:cNvSpPr txBox="1">
            <a:spLocks noChangeArrowheads="1"/>
          </p:cNvSpPr>
          <p:nvPr/>
        </p:nvSpPr>
        <p:spPr bwMode="auto">
          <a:xfrm>
            <a:off x="1331913" y="3573463"/>
            <a:ext cx="1439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4000">
                <a:solidFill>
                  <a:srgbClr val="FF0000"/>
                </a:solidFill>
              </a:rPr>
              <a:t>IOII</a:t>
            </a:r>
            <a:endParaRPr lang="de-DE" altLang="de-DE"/>
          </a:p>
        </p:txBody>
      </p:sp>
      <mc:AlternateContent xmlns:mc="http://schemas.openxmlformats.org/markup-compatibility/2006">
        <mc:Choice xmlns:p14="http://schemas.microsoft.com/office/powerpoint/2010/main" Requires="p14">
          <p:contentPart p14:bwMode="auto" r:id="rId4">
            <p14:nvContentPartPr>
              <p14:cNvPr id="22530" name="Ink 5">
                <a:extLst>
                  <a:ext uri="{FF2B5EF4-FFF2-40B4-BE49-F238E27FC236}">
                    <a16:creationId xmlns:a16="http://schemas.microsoft.com/office/drawing/2014/main" id="{8F3BB377-257F-4226-AF04-30A0A41416DA}"/>
                  </a:ext>
                </a:extLst>
              </p14:cNvPr>
              <p14:cNvContentPartPr>
                <a14:cpLocks xmlns:a14="http://schemas.microsoft.com/office/drawing/2010/main" noRot="1" noChangeAspect="1" noEditPoints="1" noChangeArrowheads="1" noChangeShapeType="1"/>
              </p14:cNvContentPartPr>
              <p14:nvPr/>
            </p14:nvContentPartPr>
            <p14:xfrm>
              <a:off x="50634900" y="5084763"/>
              <a:ext cx="0" cy="0"/>
            </p14:xfrm>
          </p:contentPart>
        </mc:Choice>
        <mc:Fallback>
          <p:pic>
            <p:nvPicPr>
              <p:cNvPr id="22530" name="Ink 5">
                <a:extLst>
                  <a:ext uri="{FF2B5EF4-FFF2-40B4-BE49-F238E27FC236}">
                    <a16:creationId xmlns:a16="http://schemas.microsoft.com/office/drawing/2014/main" id="{8F3BB377-257F-4226-AF04-30A0A41416DA}"/>
                  </a:ext>
                </a:extLst>
              </p:cNvPr>
              <p:cNvPicPr>
                <a:picLocks noRot="1" noChangeAspect="1" noEditPoints="1" noChangeArrowheads="1" noChangeShapeType="1"/>
              </p:cNvPicPr>
              <p:nvPr/>
            </p:nvPicPr>
            <p:blipFill>
              <a:blip r:embed="rId5"/>
              <a:stretch>
                <a:fillRect/>
              </a:stretch>
            </p:blipFill>
            <p:spPr>
              <a:xfrm>
                <a:off x="50634900" y="50847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2531" name="Ink 6">
                <a:extLst>
                  <a:ext uri="{FF2B5EF4-FFF2-40B4-BE49-F238E27FC236}">
                    <a16:creationId xmlns:a16="http://schemas.microsoft.com/office/drawing/2014/main" id="{951D57B8-93AF-4DEB-B320-AE33864B2EB4}"/>
                  </a:ext>
                </a:extLst>
              </p14:cNvPr>
              <p14:cNvContentPartPr>
                <a14:cpLocks xmlns:a14="http://schemas.microsoft.com/office/drawing/2010/main" noRot="1" noChangeAspect="1" noEditPoints="1" noChangeArrowheads="1" noChangeShapeType="1"/>
              </p14:cNvContentPartPr>
              <p14:nvPr/>
            </p14:nvContentPartPr>
            <p14:xfrm>
              <a:off x="52681188" y="2225675"/>
              <a:ext cx="0" cy="0"/>
            </p14:xfrm>
          </p:contentPart>
        </mc:Choice>
        <mc:Fallback>
          <p:pic>
            <p:nvPicPr>
              <p:cNvPr id="22531" name="Ink 6">
                <a:extLst>
                  <a:ext uri="{FF2B5EF4-FFF2-40B4-BE49-F238E27FC236}">
                    <a16:creationId xmlns:a16="http://schemas.microsoft.com/office/drawing/2014/main" id="{951D57B8-93AF-4DEB-B320-AE33864B2EB4}"/>
                  </a:ext>
                </a:extLst>
              </p:cNvPr>
              <p:cNvPicPr>
                <a:picLocks noRot="1" noChangeAspect="1" noEditPoints="1" noChangeArrowheads="1" noChangeShapeType="1"/>
              </p:cNvPicPr>
              <p:nvPr/>
            </p:nvPicPr>
            <p:blipFill>
              <a:blip r:embed="rId5"/>
              <a:stretch>
                <a:fillRect/>
              </a:stretch>
            </p:blipFill>
            <p:spPr>
              <a:xfrm>
                <a:off x="52681188" y="22256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2532" name="Ink 7">
                <a:extLst>
                  <a:ext uri="{FF2B5EF4-FFF2-40B4-BE49-F238E27FC236}">
                    <a16:creationId xmlns:a16="http://schemas.microsoft.com/office/drawing/2014/main" id="{B92A6D18-68A8-445C-9674-990AC0338598}"/>
                  </a:ext>
                </a:extLst>
              </p14:cNvPr>
              <p14:cNvContentPartPr>
                <a14:cpLocks xmlns:a14="http://schemas.microsoft.com/office/drawing/2010/main" noRot="1" noChangeAspect="1" noEditPoints="1" noChangeArrowheads="1" noChangeShapeType="1"/>
              </p14:cNvContentPartPr>
              <p14:nvPr/>
            </p14:nvContentPartPr>
            <p14:xfrm>
              <a:off x="43283188" y="2679700"/>
              <a:ext cx="0" cy="0"/>
            </p14:xfrm>
          </p:contentPart>
        </mc:Choice>
        <mc:Fallback>
          <p:pic>
            <p:nvPicPr>
              <p:cNvPr id="22532" name="Ink 7">
                <a:extLst>
                  <a:ext uri="{FF2B5EF4-FFF2-40B4-BE49-F238E27FC236}">
                    <a16:creationId xmlns:a16="http://schemas.microsoft.com/office/drawing/2014/main" id="{B92A6D18-68A8-445C-9674-990AC0338598}"/>
                  </a:ext>
                </a:extLst>
              </p:cNvPr>
              <p:cNvPicPr>
                <a:picLocks noRot="1" noChangeAspect="1" noEditPoints="1" noChangeArrowheads="1" noChangeShapeType="1"/>
              </p:cNvPicPr>
              <p:nvPr/>
            </p:nvPicPr>
            <p:blipFill>
              <a:blip r:embed="rId5"/>
              <a:stretch>
                <a:fillRect/>
              </a:stretch>
            </p:blipFill>
            <p:spPr>
              <a:xfrm>
                <a:off x="43283188" y="2679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2533" name="Ink 8">
                <a:extLst>
                  <a:ext uri="{FF2B5EF4-FFF2-40B4-BE49-F238E27FC236}">
                    <a16:creationId xmlns:a16="http://schemas.microsoft.com/office/drawing/2014/main" id="{15BBE1B9-E166-4F07-853B-B2009F96C569}"/>
                  </a:ext>
                </a:extLst>
              </p14:cNvPr>
              <p14:cNvContentPartPr>
                <a14:cpLocks xmlns:a14="http://schemas.microsoft.com/office/drawing/2010/main" noRot="1" noChangeAspect="1" noEditPoints="1" noChangeArrowheads="1" noChangeShapeType="1"/>
              </p14:cNvContentPartPr>
              <p14:nvPr/>
            </p14:nvContentPartPr>
            <p14:xfrm>
              <a:off x="35450463" y="-273050"/>
              <a:ext cx="0" cy="0"/>
            </p14:xfrm>
          </p:contentPart>
        </mc:Choice>
        <mc:Fallback>
          <p:pic>
            <p:nvPicPr>
              <p:cNvPr id="22533" name="Ink 8">
                <a:extLst>
                  <a:ext uri="{FF2B5EF4-FFF2-40B4-BE49-F238E27FC236}">
                    <a16:creationId xmlns:a16="http://schemas.microsoft.com/office/drawing/2014/main" id="{15BBE1B9-E166-4F07-853B-B2009F96C569}"/>
                  </a:ext>
                </a:extLst>
              </p:cNvPr>
              <p:cNvPicPr>
                <a:picLocks noRot="1" noChangeAspect="1" noEditPoints="1" noChangeArrowheads="1" noChangeShapeType="1"/>
              </p:cNvPicPr>
              <p:nvPr/>
            </p:nvPicPr>
            <p:blipFill>
              <a:blip r:embed="rId5"/>
              <a:stretch>
                <a:fillRect/>
              </a:stretch>
            </p:blipFill>
            <p:spPr>
              <a:xfrm>
                <a:off x="35450463" y="-2730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2534" name="Ink 9">
                <a:extLst>
                  <a:ext uri="{FF2B5EF4-FFF2-40B4-BE49-F238E27FC236}">
                    <a16:creationId xmlns:a16="http://schemas.microsoft.com/office/drawing/2014/main" id="{8CC46DD3-702F-4CCA-A07C-F85A807C8BAD}"/>
                  </a:ext>
                </a:extLst>
              </p14:cNvPr>
              <p14:cNvContentPartPr>
                <a14:cpLocks xmlns:a14="http://schemas.microsoft.com/office/drawing/2010/main" noRot="1" noChangeAspect="1" noEditPoints="1" noChangeArrowheads="1" noChangeShapeType="1"/>
              </p14:cNvContentPartPr>
              <p14:nvPr/>
            </p14:nvContentPartPr>
            <p14:xfrm>
              <a:off x="36412488" y="8450263"/>
              <a:ext cx="0" cy="0"/>
            </p14:xfrm>
          </p:contentPart>
        </mc:Choice>
        <mc:Fallback>
          <p:pic>
            <p:nvPicPr>
              <p:cNvPr id="22534" name="Ink 9">
                <a:extLst>
                  <a:ext uri="{FF2B5EF4-FFF2-40B4-BE49-F238E27FC236}">
                    <a16:creationId xmlns:a16="http://schemas.microsoft.com/office/drawing/2014/main" id="{8CC46DD3-702F-4CCA-A07C-F85A807C8BAD}"/>
                  </a:ext>
                </a:extLst>
              </p:cNvPr>
              <p:cNvPicPr>
                <a:picLocks noRot="1" noChangeAspect="1" noEditPoints="1" noChangeArrowheads="1" noChangeShapeType="1"/>
              </p:cNvPicPr>
              <p:nvPr/>
            </p:nvPicPr>
            <p:blipFill>
              <a:blip r:embed="rId5"/>
              <a:stretch>
                <a:fillRect/>
              </a:stretch>
            </p:blipFill>
            <p:spPr>
              <a:xfrm>
                <a:off x="36412488" y="84502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2535" name="Ink 11">
                <a:extLst>
                  <a:ext uri="{FF2B5EF4-FFF2-40B4-BE49-F238E27FC236}">
                    <a16:creationId xmlns:a16="http://schemas.microsoft.com/office/drawing/2014/main" id="{1296B2FA-90D8-48AA-A61F-874AF948A105}"/>
                  </a:ext>
                </a:extLst>
              </p14:cNvPr>
              <p14:cNvContentPartPr>
                <a14:cpLocks xmlns:a14="http://schemas.microsoft.com/office/drawing/2010/main" noRot="1" noChangeAspect="1" noEditPoints="1" noChangeArrowheads="1" noChangeShapeType="1"/>
              </p14:cNvContentPartPr>
              <p14:nvPr/>
            </p14:nvContentPartPr>
            <p14:xfrm>
              <a:off x="36334700" y="35975925"/>
              <a:ext cx="0" cy="0"/>
            </p14:xfrm>
          </p:contentPart>
        </mc:Choice>
        <mc:Fallback>
          <p:pic>
            <p:nvPicPr>
              <p:cNvPr id="22535" name="Ink 11">
                <a:extLst>
                  <a:ext uri="{FF2B5EF4-FFF2-40B4-BE49-F238E27FC236}">
                    <a16:creationId xmlns:a16="http://schemas.microsoft.com/office/drawing/2014/main" id="{1296B2FA-90D8-48AA-A61F-874AF948A105}"/>
                  </a:ext>
                </a:extLst>
              </p:cNvPr>
              <p:cNvPicPr>
                <a:picLocks noRot="1" noChangeAspect="1" noEditPoints="1" noChangeArrowheads="1" noChangeShapeType="1"/>
              </p:cNvPicPr>
              <p:nvPr/>
            </p:nvPicPr>
            <p:blipFill>
              <a:blip r:embed="rId11"/>
              <a:stretch>
                <a:fillRect/>
              </a:stretch>
            </p:blipFill>
            <p:spPr>
              <a:xfrm>
                <a:off x="36334700" y="359759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2536" name="Ink 12">
                <a:extLst>
                  <a:ext uri="{FF2B5EF4-FFF2-40B4-BE49-F238E27FC236}">
                    <a16:creationId xmlns:a16="http://schemas.microsoft.com/office/drawing/2014/main" id="{5A8253A0-8454-4905-A11D-ED4137BCECA5}"/>
                  </a:ext>
                </a:extLst>
              </p14:cNvPr>
              <p14:cNvContentPartPr>
                <a14:cpLocks xmlns:a14="http://schemas.microsoft.com/office/drawing/2010/main" noRot="1" noChangeAspect="1" noEditPoints="1" noChangeArrowheads="1" noChangeShapeType="1"/>
              </p14:cNvContentPartPr>
              <p14:nvPr/>
            </p14:nvContentPartPr>
            <p14:xfrm>
              <a:off x="36515675" y="36964938"/>
              <a:ext cx="0" cy="0"/>
            </p14:xfrm>
          </p:contentPart>
        </mc:Choice>
        <mc:Fallback>
          <p:pic>
            <p:nvPicPr>
              <p:cNvPr id="22536" name="Ink 12">
                <a:extLst>
                  <a:ext uri="{FF2B5EF4-FFF2-40B4-BE49-F238E27FC236}">
                    <a16:creationId xmlns:a16="http://schemas.microsoft.com/office/drawing/2014/main" id="{5A8253A0-8454-4905-A11D-ED4137BCECA5}"/>
                  </a:ext>
                </a:extLst>
              </p:cNvPr>
              <p:cNvPicPr>
                <a:picLocks noRot="1" noChangeAspect="1" noEditPoints="1" noChangeArrowheads="1" noChangeShapeType="1"/>
              </p:cNvPicPr>
              <p:nvPr/>
            </p:nvPicPr>
            <p:blipFill>
              <a:blip r:embed="rId11"/>
              <a:stretch>
                <a:fillRect/>
              </a:stretch>
            </p:blipFill>
            <p:spPr>
              <a:xfrm>
                <a:off x="36515675" y="3696493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2537" name="Ink 16">
                <a:extLst>
                  <a:ext uri="{FF2B5EF4-FFF2-40B4-BE49-F238E27FC236}">
                    <a16:creationId xmlns:a16="http://schemas.microsoft.com/office/drawing/2014/main" id="{D4E131A7-CFFC-4D11-92D4-8487BBFF7871}"/>
                  </a:ext>
                </a:extLst>
              </p14:cNvPr>
              <p14:cNvContentPartPr>
                <a14:cpLocks xmlns:a14="http://schemas.microsoft.com/office/drawing/2010/main" noRot="1" noChangeAspect="1" noEditPoints="1" noChangeArrowheads="1" noChangeShapeType="1"/>
              </p14:cNvContentPartPr>
              <p14:nvPr/>
            </p14:nvContentPartPr>
            <p14:xfrm>
              <a:off x="3219450" y="4138613"/>
              <a:ext cx="211138" cy="273050"/>
            </p14:xfrm>
          </p:contentPart>
        </mc:Choice>
        <mc:Fallback>
          <p:pic>
            <p:nvPicPr>
              <p:cNvPr id="22537" name="Ink 16">
                <a:extLst>
                  <a:ext uri="{FF2B5EF4-FFF2-40B4-BE49-F238E27FC236}">
                    <a16:creationId xmlns:a16="http://schemas.microsoft.com/office/drawing/2014/main" id="{D4E131A7-CFFC-4D11-92D4-8487BBFF7871}"/>
                  </a:ext>
                </a:extLst>
              </p:cNvPr>
              <p:cNvPicPr>
                <a:picLocks noRot="1" noChangeAspect="1" noEditPoints="1" noChangeArrowheads="1" noChangeShapeType="1"/>
              </p:cNvPicPr>
              <p:nvPr/>
            </p:nvPicPr>
            <p:blipFill>
              <a:blip r:embed="rId14"/>
              <a:stretch>
                <a:fillRect/>
              </a:stretch>
            </p:blipFill>
            <p:spPr>
              <a:xfrm>
                <a:off x="3202004" y="4121055"/>
                <a:ext cx="245319" cy="30745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2538" name="Ink 17">
                <a:extLst>
                  <a:ext uri="{FF2B5EF4-FFF2-40B4-BE49-F238E27FC236}">
                    <a16:creationId xmlns:a16="http://schemas.microsoft.com/office/drawing/2014/main" id="{ED1E4FB6-24FF-4823-8B8C-B7F6904EAABA}"/>
                  </a:ext>
                </a:extLst>
              </p14:cNvPr>
              <p14:cNvContentPartPr>
                <a14:cpLocks xmlns:a14="http://schemas.microsoft.com/office/drawing/2010/main" noRot="1" noChangeAspect="1" noEditPoints="1" noChangeArrowheads="1" noChangeShapeType="1"/>
              </p14:cNvContentPartPr>
              <p14:nvPr/>
            </p14:nvContentPartPr>
            <p14:xfrm>
              <a:off x="3611563" y="4171950"/>
              <a:ext cx="393700" cy="839788"/>
            </p14:xfrm>
          </p:contentPart>
        </mc:Choice>
        <mc:Fallback>
          <p:pic>
            <p:nvPicPr>
              <p:cNvPr id="22538" name="Ink 17">
                <a:extLst>
                  <a:ext uri="{FF2B5EF4-FFF2-40B4-BE49-F238E27FC236}">
                    <a16:creationId xmlns:a16="http://schemas.microsoft.com/office/drawing/2014/main" id="{ED1E4FB6-24FF-4823-8B8C-B7F6904EAABA}"/>
                  </a:ext>
                </a:extLst>
              </p:cNvPr>
              <p:cNvPicPr>
                <a:picLocks noRot="1" noChangeAspect="1" noEditPoints="1" noChangeArrowheads="1" noChangeShapeType="1"/>
              </p:cNvPicPr>
              <p:nvPr/>
            </p:nvPicPr>
            <p:blipFill>
              <a:blip r:embed="rId16"/>
              <a:stretch>
                <a:fillRect/>
              </a:stretch>
            </p:blipFill>
            <p:spPr>
              <a:xfrm>
                <a:off x="3593913" y="4154304"/>
                <a:ext cx="428279" cy="874359"/>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2539" name="Ink 18">
                <a:extLst>
                  <a:ext uri="{FF2B5EF4-FFF2-40B4-BE49-F238E27FC236}">
                    <a16:creationId xmlns:a16="http://schemas.microsoft.com/office/drawing/2014/main" id="{A845AD80-90B2-47ED-B220-AEA55B439EE8}"/>
                  </a:ext>
                </a:extLst>
              </p14:cNvPr>
              <p14:cNvContentPartPr>
                <a14:cpLocks xmlns:a14="http://schemas.microsoft.com/office/drawing/2010/main" noRot="1" noChangeAspect="1" noEditPoints="1" noChangeArrowheads="1" noChangeShapeType="1"/>
              </p14:cNvContentPartPr>
              <p14:nvPr/>
            </p14:nvContentPartPr>
            <p14:xfrm>
              <a:off x="4341813" y="4792663"/>
              <a:ext cx="6350" cy="242887"/>
            </p14:xfrm>
          </p:contentPart>
        </mc:Choice>
        <mc:Fallback>
          <p:pic>
            <p:nvPicPr>
              <p:cNvPr id="22539" name="Ink 18">
                <a:extLst>
                  <a:ext uri="{FF2B5EF4-FFF2-40B4-BE49-F238E27FC236}">
                    <a16:creationId xmlns:a16="http://schemas.microsoft.com/office/drawing/2014/main" id="{A845AD80-90B2-47ED-B220-AEA55B439EE8}"/>
                  </a:ext>
                </a:extLst>
              </p:cNvPr>
              <p:cNvPicPr>
                <a:picLocks noRot="1" noChangeAspect="1" noEditPoints="1" noChangeArrowheads="1" noChangeShapeType="1"/>
              </p:cNvPicPr>
              <p:nvPr/>
            </p:nvPicPr>
            <p:blipFill>
              <a:blip r:embed="rId18"/>
              <a:stretch>
                <a:fillRect/>
              </a:stretch>
            </p:blipFill>
            <p:spPr>
              <a:xfrm>
                <a:off x="4326996" y="4775057"/>
                <a:ext cx="35379" cy="2773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2540" name="Ink 19">
                <a:extLst>
                  <a:ext uri="{FF2B5EF4-FFF2-40B4-BE49-F238E27FC236}">
                    <a16:creationId xmlns:a16="http://schemas.microsoft.com/office/drawing/2014/main" id="{F5B5968B-3B09-4CBE-8DDF-94B85373B166}"/>
                  </a:ext>
                </a:extLst>
              </p14:cNvPr>
              <p14:cNvContentPartPr>
                <a14:cpLocks xmlns:a14="http://schemas.microsoft.com/office/drawing/2010/main" noRot="1" noChangeAspect="1" noEditPoints="1" noChangeArrowheads="1" noChangeShapeType="1"/>
              </p14:cNvContentPartPr>
              <p14:nvPr/>
            </p14:nvContentPartPr>
            <p14:xfrm>
              <a:off x="3697288" y="5291138"/>
              <a:ext cx="196850" cy="323850"/>
            </p14:xfrm>
          </p:contentPart>
        </mc:Choice>
        <mc:Fallback>
          <p:pic>
            <p:nvPicPr>
              <p:cNvPr id="22540" name="Ink 19">
                <a:extLst>
                  <a:ext uri="{FF2B5EF4-FFF2-40B4-BE49-F238E27FC236}">
                    <a16:creationId xmlns:a16="http://schemas.microsoft.com/office/drawing/2014/main" id="{F5B5968B-3B09-4CBE-8DDF-94B85373B166}"/>
                  </a:ext>
                </a:extLst>
              </p:cNvPr>
              <p:cNvPicPr>
                <a:picLocks noRot="1" noChangeAspect="1" noEditPoints="1" noChangeArrowheads="1" noChangeShapeType="1"/>
              </p:cNvPicPr>
              <p:nvPr/>
            </p:nvPicPr>
            <p:blipFill>
              <a:blip r:embed="rId20"/>
              <a:stretch>
                <a:fillRect/>
              </a:stretch>
            </p:blipFill>
            <p:spPr>
              <a:xfrm>
                <a:off x="3679654" y="5273467"/>
                <a:ext cx="231398" cy="358471"/>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2541" name="Ink 20">
                <a:extLst>
                  <a:ext uri="{FF2B5EF4-FFF2-40B4-BE49-F238E27FC236}">
                    <a16:creationId xmlns:a16="http://schemas.microsoft.com/office/drawing/2014/main" id="{9136905D-B2D9-45CB-B325-7583303ABD86}"/>
                  </a:ext>
                </a:extLst>
              </p14:cNvPr>
              <p14:cNvContentPartPr>
                <a14:cpLocks xmlns:a14="http://schemas.microsoft.com/office/drawing/2010/main" noRot="1" noChangeAspect="1" noEditPoints="1" noChangeArrowheads="1" noChangeShapeType="1"/>
              </p14:cNvContentPartPr>
              <p14:nvPr/>
            </p14:nvContentPartPr>
            <p14:xfrm>
              <a:off x="4789488" y="4119563"/>
              <a:ext cx="30162" cy="355600"/>
            </p14:xfrm>
          </p:contentPart>
        </mc:Choice>
        <mc:Fallback>
          <p:pic>
            <p:nvPicPr>
              <p:cNvPr id="22541" name="Ink 20">
                <a:extLst>
                  <a:ext uri="{FF2B5EF4-FFF2-40B4-BE49-F238E27FC236}">
                    <a16:creationId xmlns:a16="http://schemas.microsoft.com/office/drawing/2014/main" id="{9136905D-B2D9-45CB-B325-7583303ABD86}"/>
                  </a:ext>
                </a:extLst>
              </p:cNvPr>
              <p:cNvPicPr>
                <a:picLocks noRot="1" noChangeAspect="1" noEditPoints="1" noChangeArrowheads="1" noChangeShapeType="1"/>
              </p:cNvPicPr>
              <p:nvPr/>
            </p:nvPicPr>
            <p:blipFill>
              <a:blip r:embed="rId22"/>
              <a:stretch>
                <a:fillRect/>
              </a:stretch>
            </p:blipFill>
            <p:spPr>
              <a:xfrm>
                <a:off x="4772500" y="4101891"/>
                <a:ext cx="63444" cy="390222"/>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2542" name="Ink 21">
                <a:extLst>
                  <a:ext uri="{FF2B5EF4-FFF2-40B4-BE49-F238E27FC236}">
                    <a16:creationId xmlns:a16="http://schemas.microsoft.com/office/drawing/2014/main" id="{9439DCE7-7338-4C8D-8673-0DC4D68C5AB4}"/>
                  </a:ext>
                </a:extLst>
              </p14:cNvPr>
              <p14:cNvContentPartPr>
                <a14:cpLocks xmlns:a14="http://schemas.microsoft.com/office/drawing/2010/main" noRot="1" noChangeAspect="1" noEditPoints="1" noChangeArrowheads="1" noChangeShapeType="1"/>
              </p14:cNvContentPartPr>
              <p14:nvPr/>
            </p14:nvContentPartPr>
            <p14:xfrm>
              <a:off x="5846763" y="4840288"/>
              <a:ext cx="1335087" cy="401637"/>
            </p14:xfrm>
          </p:contentPart>
        </mc:Choice>
        <mc:Fallback>
          <p:pic>
            <p:nvPicPr>
              <p:cNvPr id="22542" name="Ink 21">
                <a:extLst>
                  <a:ext uri="{FF2B5EF4-FFF2-40B4-BE49-F238E27FC236}">
                    <a16:creationId xmlns:a16="http://schemas.microsoft.com/office/drawing/2014/main" id="{9439DCE7-7338-4C8D-8673-0DC4D68C5AB4}"/>
                  </a:ext>
                </a:extLst>
              </p:cNvPr>
              <p:cNvPicPr>
                <a:picLocks noRot="1" noChangeAspect="1" noEditPoints="1" noChangeArrowheads="1" noChangeShapeType="1"/>
              </p:cNvPicPr>
              <p:nvPr/>
            </p:nvPicPr>
            <p:blipFill>
              <a:blip r:embed="rId24"/>
              <a:stretch>
                <a:fillRect/>
              </a:stretch>
            </p:blipFill>
            <p:spPr>
              <a:xfrm>
                <a:off x="5829106" y="4822622"/>
                <a:ext cx="1369680" cy="436248"/>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2543" name="Ink 22">
                <a:extLst>
                  <a:ext uri="{FF2B5EF4-FFF2-40B4-BE49-F238E27FC236}">
                    <a16:creationId xmlns:a16="http://schemas.microsoft.com/office/drawing/2014/main" id="{E649EC1C-9A60-47C6-A27D-8EED01272C5E}"/>
                  </a:ext>
                </a:extLst>
              </p14:cNvPr>
              <p14:cNvContentPartPr>
                <a14:cpLocks xmlns:a14="http://schemas.microsoft.com/office/drawing/2010/main" noRot="1" noChangeAspect="1" noEditPoints="1" noChangeArrowheads="1" noChangeShapeType="1"/>
              </p14:cNvContentPartPr>
              <p14:nvPr/>
            </p14:nvContentPartPr>
            <p14:xfrm>
              <a:off x="7594600" y="4857750"/>
              <a:ext cx="809625" cy="358775"/>
            </p14:xfrm>
          </p:contentPart>
        </mc:Choice>
        <mc:Fallback>
          <p:pic>
            <p:nvPicPr>
              <p:cNvPr id="22543" name="Ink 22">
                <a:extLst>
                  <a:ext uri="{FF2B5EF4-FFF2-40B4-BE49-F238E27FC236}">
                    <a16:creationId xmlns:a16="http://schemas.microsoft.com/office/drawing/2014/main" id="{E649EC1C-9A60-47C6-A27D-8EED01272C5E}"/>
                  </a:ext>
                </a:extLst>
              </p:cNvPr>
              <p:cNvPicPr>
                <a:picLocks noRot="1" noChangeAspect="1" noEditPoints="1" noChangeArrowheads="1" noChangeShapeType="1"/>
              </p:cNvPicPr>
              <p:nvPr/>
            </p:nvPicPr>
            <p:blipFill>
              <a:blip r:embed="rId26"/>
              <a:stretch>
                <a:fillRect/>
              </a:stretch>
            </p:blipFill>
            <p:spPr>
              <a:xfrm>
                <a:off x="7576952" y="4840099"/>
                <a:ext cx="844200" cy="393356"/>
              </a:xfrm>
              <a:prstGeom prst="rect">
                <a:avLst/>
              </a:prstGeom>
            </p:spPr>
          </p:pic>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1" name="Foliennummernplatzhalter 5">
            <a:extLst>
              <a:ext uri="{FF2B5EF4-FFF2-40B4-BE49-F238E27FC236}">
                <a16:creationId xmlns:a16="http://schemas.microsoft.com/office/drawing/2014/main" id="{BE6CC1AC-1A7E-4C03-ABDF-5FE97DF8449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89DEB571-BFC4-4F8A-A087-EC474ACD7F19}" type="slidenum">
              <a:rPr lang="de-DE" altLang="de-DE" sz="1400"/>
              <a:pPr eaLnBrk="1" hangingPunct="1"/>
              <a:t>23</a:t>
            </a:fld>
            <a:endParaRPr lang="de-DE" altLang="de-DE" sz="1400"/>
          </a:p>
        </p:txBody>
      </p:sp>
      <p:sp>
        <p:nvSpPr>
          <p:cNvPr id="23562" name="Rectangle 2">
            <a:extLst>
              <a:ext uri="{FF2B5EF4-FFF2-40B4-BE49-F238E27FC236}">
                <a16:creationId xmlns:a16="http://schemas.microsoft.com/office/drawing/2014/main" id="{2F473E94-E5A2-45C2-A643-A4096509984F}"/>
              </a:ext>
            </a:extLst>
          </p:cNvPr>
          <p:cNvSpPr>
            <a:spLocks noGrp="1" noChangeArrowheads="1"/>
          </p:cNvSpPr>
          <p:nvPr>
            <p:ph type="ctrTitle"/>
          </p:nvPr>
        </p:nvSpPr>
        <p:spPr>
          <a:xfrm>
            <a:off x="971550" y="260350"/>
            <a:ext cx="7273925" cy="1152525"/>
          </a:xfrm>
        </p:spPr>
        <p:txBody>
          <a:bodyPr/>
          <a:lstStyle/>
          <a:p>
            <a:pPr eaLnBrk="1" hangingPunct="1"/>
            <a:r>
              <a:rPr lang="de-DE" altLang="de-DE" sz="4800">
                <a:solidFill>
                  <a:schemeClr val="tx1"/>
                </a:solidFill>
              </a:rPr>
              <a:t>Hamming-Code</a:t>
            </a:r>
          </a:p>
        </p:txBody>
      </p:sp>
      <p:sp>
        <p:nvSpPr>
          <p:cNvPr id="23563" name="Text Box 3">
            <a:extLst>
              <a:ext uri="{FF2B5EF4-FFF2-40B4-BE49-F238E27FC236}">
                <a16:creationId xmlns:a16="http://schemas.microsoft.com/office/drawing/2014/main" id="{5830231D-90B0-4C53-89A6-4DF413EE5CC4}"/>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23564" name="Text Box 4">
            <a:extLst>
              <a:ext uri="{FF2B5EF4-FFF2-40B4-BE49-F238E27FC236}">
                <a16:creationId xmlns:a16="http://schemas.microsoft.com/office/drawing/2014/main" id="{477F7AD8-66B9-4A36-A302-9B0B33DFD99C}"/>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2013 http://www.leuphana.de/matheomnibus</a:t>
            </a:r>
          </a:p>
        </p:txBody>
      </p:sp>
      <p:sp>
        <p:nvSpPr>
          <p:cNvPr id="23565" name="Text Box 10">
            <a:extLst>
              <a:ext uri="{FF2B5EF4-FFF2-40B4-BE49-F238E27FC236}">
                <a16:creationId xmlns:a16="http://schemas.microsoft.com/office/drawing/2014/main" id="{4F4025AF-9681-49AC-B6C8-0AC376969BCD}"/>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23566" name="Text Box 13">
            <a:extLst>
              <a:ext uri="{FF2B5EF4-FFF2-40B4-BE49-F238E27FC236}">
                <a16:creationId xmlns:a16="http://schemas.microsoft.com/office/drawing/2014/main" id="{13E2E8F6-40D5-4F65-83C5-6AEED506D27C}"/>
              </a:ext>
            </a:extLst>
          </p:cNvPr>
          <p:cNvSpPr txBox="1">
            <a:spLocks noChangeArrowheads="1"/>
          </p:cNvSpPr>
          <p:nvPr/>
        </p:nvSpPr>
        <p:spPr bwMode="auto">
          <a:xfrm>
            <a:off x="395288" y="4365625"/>
            <a:ext cx="18732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a:t> Nachricht. </a:t>
            </a:r>
          </a:p>
          <a:p>
            <a:pPr eaLnBrk="1" hangingPunct="1"/>
            <a:r>
              <a:rPr lang="de-DE" altLang="de-DE"/>
              <a:t>      </a:t>
            </a:r>
            <a:r>
              <a:rPr lang="de-DE" altLang="de-DE">
                <a:solidFill>
                  <a:srgbClr val="FF0000"/>
                </a:solidFill>
              </a:rPr>
              <a:t>IOII</a:t>
            </a:r>
            <a:r>
              <a:rPr lang="de-DE" altLang="de-DE">
                <a:solidFill>
                  <a:schemeClr val="accent2"/>
                </a:solidFill>
              </a:rPr>
              <a:t> </a:t>
            </a:r>
            <a:r>
              <a:rPr lang="de-DE" altLang="de-DE"/>
              <a:t> </a:t>
            </a:r>
          </a:p>
        </p:txBody>
      </p:sp>
      <p:sp>
        <p:nvSpPr>
          <p:cNvPr id="23567" name="Text Box 15">
            <a:extLst>
              <a:ext uri="{FF2B5EF4-FFF2-40B4-BE49-F238E27FC236}">
                <a16:creationId xmlns:a16="http://schemas.microsoft.com/office/drawing/2014/main" id="{8148C61F-176B-408A-890C-17D6F024D5CB}"/>
              </a:ext>
            </a:extLst>
          </p:cNvPr>
          <p:cNvSpPr txBox="1">
            <a:spLocks noChangeArrowheads="1"/>
          </p:cNvSpPr>
          <p:nvPr/>
        </p:nvSpPr>
        <p:spPr bwMode="auto">
          <a:xfrm>
            <a:off x="827088" y="1196975"/>
            <a:ext cx="7920037"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sz="2000"/>
              <a:t> Zu je vier eigentlich zu sendenden Bits der Nachricht werden drei   „Prüfbits" berechnet und angehängt. Das Kreisbild  verdeutlicht das Vorgehen:</a:t>
            </a:r>
          </a:p>
          <a:p>
            <a:pPr eaLnBrk="1" hangingPunct="1">
              <a:buFontTx/>
              <a:buChar char="•"/>
            </a:pPr>
            <a:r>
              <a:rPr lang="de-DE" altLang="de-DE" sz="2000"/>
              <a:t> Schreibe die Nachricht in die blauen Felder 1,2,3,4.</a:t>
            </a:r>
          </a:p>
          <a:p>
            <a:pPr eaLnBrk="1" hangingPunct="1">
              <a:buFontTx/>
              <a:buChar char="•"/>
            </a:pPr>
            <a:r>
              <a:rPr lang="de-DE" altLang="de-DE" sz="2000"/>
              <a:t> Schreibe in die grünen Felder die Parität der im zugehörigen Kreis stehenden Bits.</a:t>
            </a:r>
          </a:p>
          <a:p>
            <a:pPr eaLnBrk="1" hangingPunct="1">
              <a:buFontTx/>
              <a:buChar char="•"/>
            </a:pPr>
            <a:r>
              <a:rPr lang="de-DE" altLang="de-DE" sz="2000"/>
              <a:t> Hänge die Bits der Felder 5,6,7 an die Nachricht an.</a:t>
            </a:r>
          </a:p>
          <a:p>
            <a:pPr eaLnBrk="1" hangingPunct="1">
              <a:buFontTx/>
              <a:buChar char="•"/>
            </a:pPr>
            <a:r>
              <a:rPr lang="de-DE" altLang="de-DE" sz="2000"/>
              <a:t> Der Empfänger trägt die sieben Bits in die Felder ein und prüft, ob alles richtig ist.</a:t>
            </a:r>
            <a:r>
              <a:rPr lang="de-DE" altLang="de-DE"/>
              <a:t> </a:t>
            </a:r>
          </a:p>
        </p:txBody>
      </p:sp>
      <p:pic>
        <p:nvPicPr>
          <p:cNvPr id="23568" name="Picture 16" descr="F03_ham1-100-4">
            <a:extLst>
              <a:ext uri="{FF2B5EF4-FFF2-40B4-BE49-F238E27FC236}">
                <a16:creationId xmlns:a16="http://schemas.microsoft.com/office/drawing/2014/main" id="{5036F923-8462-4433-8C76-17F258F00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3789363"/>
            <a:ext cx="243840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9" name="Text Box 17">
            <a:extLst>
              <a:ext uri="{FF2B5EF4-FFF2-40B4-BE49-F238E27FC236}">
                <a16:creationId xmlns:a16="http://schemas.microsoft.com/office/drawing/2014/main" id="{35B8CC3A-2B3E-4F4F-9AC2-099346D5BBDA}"/>
              </a:ext>
            </a:extLst>
          </p:cNvPr>
          <p:cNvSpPr txBox="1">
            <a:spLocks noChangeArrowheads="1"/>
          </p:cNvSpPr>
          <p:nvPr/>
        </p:nvSpPr>
        <p:spPr bwMode="auto">
          <a:xfrm>
            <a:off x="5703888" y="4383088"/>
            <a:ext cx="26622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a:t>Gesendetes Wort</a:t>
            </a:r>
          </a:p>
          <a:p>
            <a:pPr eaLnBrk="1" hangingPunct="1"/>
            <a:r>
              <a:rPr lang="de-DE" altLang="de-DE"/>
              <a:t>      </a:t>
            </a:r>
            <a:r>
              <a:rPr lang="de-DE" altLang="de-DE">
                <a:solidFill>
                  <a:srgbClr val="FF0000"/>
                </a:solidFill>
              </a:rPr>
              <a:t>IOIIOIO</a:t>
            </a:r>
          </a:p>
        </p:txBody>
      </p:sp>
      <mc:AlternateContent xmlns:mc="http://schemas.openxmlformats.org/markup-compatibility/2006">
        <mc:Choice xmlns:p14="http://schemas.microsoft.com/office/powerpoint/2010/main" Requires="p14">
          <p:contentPart p14:bwMode="auto" r:id="rId4">
            <p14:nvContentPartPr>
              <p14:cNvPr id="23554" name="Ink 5">
                <a:extLst>
                  <a:ext uri="{FF2B5EF4-FFF2-40B4-BE49-F238E27FC236}">
                    <a16:creationId xmlns:a16="http://schemas.microsoft.com/office/drawing/2014/main" id="{53E74F44-2F3F-4A67-84A6-FC76148E35E0}"/>
                  </a:ext>
                </a:extLst>
              </p14:cNvPr>
              <p14:cNvContentPartPr>
                <a14:cpLocks xmlns:a14="http://schemas.microsoft.com/office/drawing/2010/main" noRot="1" noChangeAspect="1" noEditPoints="1" noChangeArrowheads="1" noChangeShapeType="1"/>
              </p14:cNvContentPartPr>
              <p14:nvPr/>
            </p14:nvContentPartPr>
            <p14:xfrm>
              <a:off x="50634900" y="5084763"/>
              <a:ext cx="0" cy="0"/>
            </p14:xfrm>
          </p:contentPart>
        </mc:Choice>
        <mc:Fallback>
          <p:pic>
            <p:nvPicPr>
              <p:cNvPr id="23554" name="Ink 5">
                <a:extLst>
                  <a:ext uri="{FF2B5EF4-FFF2-40B4-BE49-F238E27FC236}">
                    <a16:creationId xmlns:a16="http://schemas.microsoft.com/office/drawing/2014/main" id="{53E74F44-2F3F-4A67-84A6-FC76148E35E0}"/>
                  </a:ext>
                </a:extLst>
              </p:cNvPr>
              <p:cNvPicPr>
                <a:picLocks noRot="1" noChangeAspect="1" noEditPoints="1" noChangeArrowheads="1" noChangeShapeType="1"/>
              </p:cNvPicPr>
              <p:nvPr/>
            </p:nvPicPr>
            <p:blipFill>
              <a:blip r:embed="rId5"/>
              <a:stretch>
                <a:fillRect/>
              </a:stretch>
            </p:blipFill>
            <p:spPr>
              <a:xfrm>
                <a:off x="50634900" y="50847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3555" name="Ink 6">
                <a:extLst>
                  <a:ext uri="{FF2B5EF4-FFF2-40B4-BE49-F238E27FC236}">
                    <a16:creationId xmlns:a16="http://schemas.microsoft.com/office/drawing/2014/main" id="{A9390498-8FB3-490B-A7F5-213F49C4084A}"/>
                  </a:ext>
                </a:extLst>
              </p14:cNvPr>
              <p14:cNvContentPartPr>
                <a14:cpLocks xmlns:a14="http://schemas.microsoft.com/office/drawing/2010/main" noRot="1" noChangeAspect="1" noEditPoints="1" noChangeArrowheads="1" noChangeShapeType="1"/>
              </p14:cNvContentPartPr>
              <p14:nvPr/>
            </p14:nvContentPartPr>
            <p14:xfrm>
              <a:off x="52681188" y="2225675"/>
              <a:ext cx="0" cy="0"/>
            </p14:xfrm>
          </p:contentPart>
        </mc:Choice>
        <mc:Fallback>
          <p:pic>
            <p:nvPicPr>
              <p:cNvPr id="23555" name="Ink 6">
                <a:extLst>
                  <a:ext uri="{FF2B5EF4-FFF2-40B4-BE49-F238E27FC236}">
                    <a16:creationId xmlns:a16="http://schemas.microsoft.com/office/drawing/2014/main" id="{A9390498-8FB3-490B-A7F5-213F49C4084A}"/>
                  </a:ext>
                </a:extLst>
              </p:cNvPr>
              <p:cNvPicPr>
                <a:picLocks noRot="1" noChangeAspect="1" noEditPoints="1" noChangeArrowheads="1" noChangeShapeType="1"/>
              </p:cNvPicPr>
              <p:nvPr/>
            </p:nvPicPr>
            <p:blipFill>
              <a:blip r:embed="rId5"/>
              <a:stretch>
                <a:fillRect/>
              </a:stretch>
            </p:blipFill>
            <p:spPr>
              <a:xfrm>
                <a:off x="52681188" y="22256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3556" name="Ink 7">
                <a:extLst>
                  <a:ext uri="{FF2B5EF4-FFF2-40B4-BE49-F238E27FC236}">
                    <a16:creationId xmlns:a16="http://schemas.microsoft.com/office/drawing/2014/main" id="{34746303-836E-4747-89D1-68C5E68FCCA8}"/>
                  </a:ext>
                </a:extLst>
              </p14:cNvPr>
              <p14:cNvContentPartPr>
                <a14:cpLocks xmlns:a14="http://schemas.microsoft.com/office/drawing/2010/main" noRot="1" noChangeAspect="1" noEditPoints="1" noChangeArrowheads="1" noChangeShapeType="1"/>
              </p14:cNvContentPartPr>
              <p14:nvPr/>
            </p14:nvContentPartPr>
            <p14:xfrm>
              <a:off x="43283188" y="2679700"/>
              <a:ext cx="0" cy="0"/>
            </p14:xfrm>
          </p:contentPart>
        </mc:Choice>
        <mc:Fallback>
          <p:pic>
            <p:nvPicPr>
              <p:cNvPr id="23556" name="Ink 7">
                <a:extLst>
                  <a:ext uri="{FF2B5EF4-FFF2-40B4-BE49-F238E27FC236}">
                    <a16:creationId xmlns:a16="http://schemas.microsoft.com/office/drawing/2014/main" id="{34746303-836E-4747-89D1-68C5E68FCCA8}"/>
                  </a:ext>
                </a:extLst>
              </p:cNvPr>
              <p:cNvPicPr>
                <a:picLocks noRot="1" noChangeAspect="1" noEditPoints="1" noChangeArrowheads="1" noChangeShapeType="1"/>
              </p:cNvPicPr>
              <p:nvPr/>
            </p:nvPicPr>
            <p:blipFill>
              <a:blip r:embed="rId5"/>
              <a:stretch>
                <a:fillRect/>
              </a:stretch>
            </p:blipFill>
            <p:spPr>
              <a:xfrm>
                <a:off x="43283188" y="2679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3557" name="Ink 8">
                <a:extLst>
                  <a:ext uri="{FF2B5EF4-FFF2-40B4-BE49-F238E27FC236}">
                    <a16:creationId xmlns:a16="http://schemas.microsoft.com/office/drawing/2014/main" id="{76DE3832-9A08-4DBE-A7DD-54293192CFD9}"/>
                  </a:ext>
                </a:extLst>
              </p14:cNvPr>
              <p14:cNvContentPartPr>
                <a14:cpLocks xmlns:a14="http://schemas.microsoft.com/office/drawing/2010/main" noRot="1" noChangeAspect="1" noEditPoints="1" noChangeArrowheads="1" noChangeShapeType="1"/>
              </p14:cNvContentPartPr>
              <p14:nvPr/>
            </p14:nvContentPartPr>
            <p14:xfrm>
              <a:off x="35450463" y="-273050"/>
              <a:ext cx="0" cy="0"/>
            </p14:xfrm>
          </p:contentPart>
        </mc:Choice>
        <mc:Fallback>
          <p:pic>
            <p:nvPicPr>
              <p:cNvPr id="23557" name="Ink 8">
                <a:extLst>
                  <a:ext uri="{FF2B5EF4-FFF2-40B4-BE49-F238E27FC236}">
                    <a16:creationId xmlns:a16="http://schemas.microsoft.com/office/drawing/2014/main" id="{76DE3832-9A08-4DBE-A7DD-54293192CFD9}"/>
                  </a:ext>
                </a:extLst>
              </p:cNvPr>
              <p:cNvPicPr>
                <a:picLocks noRot="1" noChangeAspect="1" noEditPoints="1" noChangeArrowheads="1" noChangeShapeType="1"/>
              </p:cNvPicPr>
              <p:nvPr/>
            </p:nvPicPr>
            <p:blipFill>
              <a:blip r:embed="rId5"/>
              <a:stretch>
                <a:fillRect/>
              </a:stretch>
            </p:blipFill>
            <p:spPr>
              <a:xfrm>
                <a:off x="35450463" y="-2730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3558" name="Ink 9">
                <a:extLst>
                  <a:ext uri="{FF2B5EF4-FFF2-40B4-BE49-F238E27FC236}">
                    <a16:creationId xmlns:a16="http://schemas.microsoft.com/office/drawing/2014/main" id="{17458714-A38D-4FC1-808F-741DB2D96ECC}"/>
                  </a:ext>
                </a:extLst>
              </p14:cNvPr>
              <p14:cNvContentPartPr>
                <a14:cpLocks xmlns:a14="http://schemas.microsoft.com/office/drawing/2010/main" noRot="1" noChangeAspect="1" noEditPoints="1" noChangeArrowheads="1" noChangeShapeType="1"/>
              </p14:cNvContentPartPr>
              <p14:nvPr/>
            </p14:nvContentPartPr>
            <p14:xfrm>
              <a:off x="36412488" y="8450263"/>
              <a:ext cx="0" cy="0"/>
            </p14:xfrm>
          </p:contentPart>
        </mc:Choice>
        <mc:Fallback>
          <p:pic>
            <p:nvPicPr>
              <p:cNvPr id="23558" name="Ink 9">
                <a:extLst>
                  <a:ext uri="{FF2B5EF4-FFF2-40B4-BE49-F238E27FC236}">
                    <a16:creationId xmlns:a16="http://schemas.microsoft.com/office/drawing/2014/main" id="{17458714-A38D-4FC1-808F-741DB2D96ECC}"/>
                  </a:ext>
                </a:extLst>
              </p:cNvPr>
              <p:cNvPicPr>
                <a:picLocks noRot="1" noChangeAspect="1" noEditPoints="1" noChangeArrowheads="1" noChangeShapeType="1"/>
              </p:cNvPicPr>
              <p:nvPr/>
            </p:nvPicPr>
            <p:blipFill>
              <a:blip r:embed="rId5"/>
              <a:stretch>
                <a:fillRect/>
              </a:stretch>
            </p:blipFill>
            <p:spPr>
              <a:xfrm>
                <a:off x="36412488" y="84502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3559" name="Ink 11">
                <a:extLst>
                  <a:ext uri="{FF2B5EF4-FFF2-40B4-BE49-F238E27FC236}">
                    <a16:creationId xmlns:a16="http://schemas.microsoft.com/office/drawing/2014/main" id="{414FE52D-6BB7-49C0-B749-B3D28E9701E4}"/>
                  </a:ext>
                </a:extLst>
              </p14:cNvPr>
              <p14:cNvContentPartPr>
                <a14:cpLocks xmlns:a14="http://schemas.microsoft.com/office/drawing/2010/main" noRot="1" noChangeAspect="1" noEditPoints="1" noChangeArrowheads="1" noChangeShapeType="1"/>
              </p14:cNvContentPartPr>
              <p14:nvPr/>
            </p14:nvContentPartPr>
            <p14:xfrm>
              <a:off x="36334700" y="35975925"/>
              <a:ext cx="0" cy="0"/>
            </p14:xfrm>
          </p:contentPart>
        </mc:Choice>
        <mc:Fallback>
          <p:pic>
            <p:nvPicPr>
              <p:cNvPr id="23559" name="Ink 11">
                <a:extLst>
                  <a:ext uri="{FF2B5EF4-FFF2-40B4-BE49-F238E27FC236}">
                    <a16:creationId xmlns:a16="http://schemas.microsoft.com/office/drawing/2014/main" id="{414FE52D-6BB7-49C0-B749-B3D28E9701E4}"/>
                  </a:ext>
                </a:extLst>
              </p:cNvPr>
              <p:cNvPicPr>
                <a:picLocks noRot="1" noChangeAspect="1" noEditPoints="1" noChangeArrowheads="1" noChangeShapeType="1"/>
              </p:cNvPicPr>
              <p:nvPr/>
            </p:nvPicPr>
            <p:blipFill>
              <a:blip r:embed="rId11"/>
              <a:stretch>
                <a:fillRect/>
              </a:stretch>
            </p:blipFill>
            <p:spPr>
              <a:xfrm>
                <a:off x="36334700" y="359759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3560" name="Ink 12">
                <a:extLst>
                  <a:ext uri="{FF2B5EF4-FFF2-40B4-BE49-F238E27FC236}">
                    <a16:creationId xmlns:a16="http://schemas.microsoft.com/office/drawing/2014/main" id="{44C075A7-CF77-400E-99A0-52C37F5C3438}"/>
                  </a:ext>
                </a:extLst>
              </p14:cNvPr>
              <p14:cNvContentPartPr>
                <a14:cpLocks xmlns:a14="http://schemas.microsoft.com/office/drawing/2010/main" noRot="1" noChangeAspect="1" noEditPoints="1" noChangeArrowheads="1" noChangeShapeType="1"/>
              </p14:cNvContentPartPr>
              <p14:nvPr/>
            </p14:nvContentPartPr>
            <p14:xfrm>
              <a:off x="36515675" y="36964938"/>
              <a:ext cx="0" cy="0"/>
            </p14:xfrm>
          </p:contentPart>
        </mc:Choice>
        <mc:Fallback>
          <p:pic>
            <p:nvPicPr>
              <p:cNvPr id="23560" name="Ink 12">
                <a:extLst>
                  <a:ext uri="{FF2B5EF4-FFF2-40B4-BE49-F238E27FC236}">
                    <a16:creationId xmlns:a16="http://schemas.microsoft.com/office/drawing/2014/main" id="{44C075A7-CF77-400E-99A0-52C37F5C3438}"/>
                  </a:ext>
                </a:extLst>
              </p:cNvPr>
              <p:cNvPicPr>
                <a:picLocks noRot="1" noChangeAspect="1" noEditPoints="1" noChangeArrowheads="1" noChangeShapeType="1"/>
              </p:cNvPicPr>
              <p:nvPr/>
            </p:nvPicPr>
            <p:blipFill>
              <a:blip r:embed="rId11"/>
              <a:stretch>
                <a:fillRect/>
              </a:stretch>
            </p:blipFill>
            <p:spPr>
              <a:xfrm>
                <a:off x="36515675" y="36964938"/>
                <a:ext cx="0" cy="0"/>
              </a:xfrm>
              <a:prstGeom prst="rect">
                <a:avLst/>
              </a:prstGeom>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5" name="Picture 16" descr="F03_ham1-100-4">
            <a:extLst>
              <a:ext uri="{FF2B5EF4-FFF2-40B4-BE49-F238E27FC236}">
                <a16:creationId xmlns:a16="http://schemas.microsoft.com/office/drawing/2014/main" id="{715252CC-0C4F-458D-9748-D0BE333C6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4005263"/>
            <a:ext cx="243840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Foliennummernplatzhalter 5">
            <a:extLst>
              <a:ext uri="{FF2B5EF4-FFF2-40B4-BE49-F238E27FC236}">
                <a16:creationId xmlns:a16="http://schemas.microsoft.com/office/drawing/2014/main" id="{EEBF01EB-39ED-43B9-9AB5-EAE04360E8C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6E523130-128C-461C-82F6-6A4CF4C5808C}" type="slidenum">
              <a:rPr lang="de-DE" altLang="de-DE" sz="1400"/>
              <a:pPr eaLnBrk="1" hangingPunct="1"/>
              <a:t>24</a:t>
            </a:fld>
            <a:endParaRPr lang="de-DE" altLang="de-DE" sz="1400"/>
          </a:p>
        </p:txBody>
      </p:sp>
      <p:sp>
        <p:nvSpPr>
          <p:cNvPr id="24587" name="Rectangle 2">
            <a:extLst>
              <a:ext uri="{FF2B5EF4-FFF2-40B4-BE49-F238E27FC236}">
                <a16:creationId xmlns:a16="http://schemas.microsoft.com/office/drawing/2014/main" id="{7578B50C-0ED7-4615-AAC8-29D9C56583CD}"/>
              </a:ext>
            </a:extLst>
          </p:cNvPr>
          <p:cNvSpPr>
            <a:spLocks noGrp="1" noChangeArrowheads="1"/>
          </p:cNvSpPr>
          <p:nvPr>
            <p:ph type="ctrTitle"/>
          </p:nvPr>
        </p:nvSpPr>
        <p:spPr>
          <a:xfrm>
            <a:off x="971550" y="260350"/>
            <a:ext cx="7273925" cy="1152525"/>
          </a:xfrm>
        </p:spPr>
        <p:txBody>
          <a:bodyPr/>
          <a:lstStyle/>
          <a:p>
            <a:pPr eaLnBrk="1" hangingPunct="1"/>
            <a:r>
              <a:rPr lang="de-DE" altLang="de-DE" sz="4800">
                <a:solidFill>
                  <a:schemeClr val="tx1"/>
                </a:solidFill>
              </a:rPr>
              <a:t>Hamming Code</a:t>
            </a:r>
          </a:p>
        </p:txBody>
      </p:sp>
      <p:sp>
        <p:nvSpPr>
          <p:cNvPr id="24588" name="Text Box 3">
            <a:extLst>
              <a:ext uri="{FF2B5EF4-FFF2-40B4-BE49-F238E27FC236}">
                <a16:creationId xmlns:a16="http://schemas.microsoft.com/office/drawing/2014/main" id="{868A89B0-61D8-4C55-A12D-AC1FF4C7F904}"/>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24589" name="Text Box 4">
            <a:extLst>
              <a:ext uri="{FF2B5EF4-FFF2-40B4-BE49-F238E27FC236}">
                <a16:creationId xmlns:a16="http://schemas.microsoft.com/office/drawing/2014/main" id="{D011FFF3-BD8C-435B-BB3A-57344D2A044C}"/>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2013 http://www.leuphana.de/matheomnibus</a:t>
            </a:r>
          </a:p>
        </p:txBody>
      </p:sp>
      <p:sp>
        <p:nvSpPr>
          <p:cNvPr id="24590" name="Text Box 10">
            <a:extLst>
              <a:ext uri="{FF2B5EF4-FFF2-40B4-BE49-F238E27FC236}">
                <a16:creationId xmlns:a16="http://schemas.microsoft.com/office/drawing/2014/main" id="{704941FE-B0DC-4A71-BB5F-CC3E20F37727}"/>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24591" name="Text Box 13">
            <a:extLst>
              <a:ext uri="{FF2B5EF4-FFF2-40B4-BE49-F238E27FC236}">
                <a16:creationId xmlns:a16="http://schemas.microsoft.com/office/drawing/2014/main" id="{3BBB5A5B-AEAF-474A-8CB4-690E02E23636}"/>
              </a:ext>
            </a:extLst>
          </p:cNvPr>
          <p:cNvSpPr txBox="1">
            <a:spLocks noChangeArrowheads="1"/>
          </p:cNvSpPr>
          <p:nvPr/>
        </p:nvSpPr>
        <p:spPr bwMode="auto">
          <a:xfrm>
            <a:off x="323850" y="5445125"/>
            <a:ext cx="18732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a:t>message. </a:t>
            </a:r>
          </a:p>
          <a:p>
            <a:pPr eaLnBrk="1" hangingPunct="1"/>
            <a:r>
              <a:rPr lang="de-DE" altLang="de-DE"/>
              <a:t>      </a:t>
            </a:r>
            <a:r>
              <a:rPr lang="de-DE" altLang="de-DE">
                <a:solidFill>
                  <a:srgbClr val="FF0000"/>
                </a:solidFill>
              </a:rPr>
              <a:t>IOII</a:t>
            </a:r>
            <a:r>
              <a:rPr lang="de-DE" altLang="de-DE">
                <a:solidFill>
                  <a:schemeClr val="accent2"/>
                </a:solidFill>
              </a:rPr>
              <a:t> </a:t>
            </a:r>
            <a:r>
              <a:rPr lang="de-DE" altLang="de-DE"/>
              <a:t> </a:t>
            </a:r>
          </a:p>
        </p:txBody>
      </p:sp>
      <p:sp>
        <p:nvSpPr>
          <p:cNvPr id="24592" name="Text Box 15">
            <a:extLst>
              <a:ext uri="{FF2B5EF4-FFF2-40B4-BE49-F238E27FC236}">
                <a16:creationId xmlns:a16="http://schemas.microsoft.com/office/drawing/2014/main" id="{3201C9E7-F011-488F-9E8E-E23294C4C6D5}"/>
              </a:ext>
            </a:extLst>
          </p:cNvPr>
          <p:cNvSpPr txBox="1">
            <a:spLocks noChangeArrowheads="1"/>
          </p:cNvSpPr>
          <p:nvPr/>
        </p:nvSpPr>
        <p:spPr bwMode="auto">
          <a:xfrm>
            <a:off x="684213" y="1196975"/>
            <a:ext cx="7920037"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sz="2000"/>
              <a:t> The message, which we will send, is splitted in packages of  four bits.  We calculate tree proof bits  for every four message bits and attach them to the four bits. The following  picture with the circles explains the method:</a:t>
            </a:r>
          </a:p>
          <a:p>
            <a:pPr eaLnBrk="1" hangingPunct="1">
              <a:buFontTx/>
              <a:buChar char="•"/>
            </a:pPr>
            <a:r>
              <a:rPr lang="de-DE" altLang="de-DE" sz="2000"/>
              <a:t>  The regions are numbered as shown. Write the four message bits</a:t>
            </a:r>
            <a:br>
              <a:rPr lang="de-DE" altLang="de-DE" sz="2000"/>
            </a:br>
            <a:r>
              <a:rPr lang="de-DE" altLang="de-DE" sz="2000"/>
              <a:t>        in the blue inner regions 1, 2, 3, 4</a:t>
            </a:r>
          </a:p>
          <a:p>
            <a:pPr eaLnBrk="1" hangingPunct="1">
              <a:buFontTx/>
              <a:buChar char="•"/>
            </a:pPr>
            <a:r>
              <a:rPr lang="de-DE" altLang="de-DE" sz="2000"/>
              <a:t>  Write in the green regions 5, 6, 7  the parity of the bits in the</a:t>
            </a:r>
            <a:br>
              <a:rPr lang="de-DE" altLang="de-DE" sz="2000"/>
            </a:br>
            <a:r>
              <a:rPr lang="de-DE" altLang="de-DE" sz="2000"/>
              <a:t>    correspondent circles.</a:t>
            </a:r>
          </a:p>
          <a:p>
            <a:pPr eaLnBrk="1" hangingPunct="1">
              <a:buFontTx/>
              <a:buChar char="•"/>
            </a:pPr>
            <a:r>
              <a:rPr lang="de-DE" altLang="de-DE" sz="2000"/>
              <a:t>  Attach the bits in regions  5, 6, 7  to the four message bits.</a:t>
            </a:r>
          </a:p>
          <a:p>
            <a:pPr eaLnBrk="1" hangingPunct="1">
              <a:buFontTx/>
              <a:buChar char="•"/>
            </a:pPr>
            <a:endParaRPr lang="de-DE" altLang="de-DE" sz="2000"/>
          </a:p>
          <a:p>
            <a:pPr eaLnBrk="1" hangingPunct="1">
              <a:buFontTx/>
              <a:buChar char="•"/>
            </a:pPr>
            <a:r>
              <a:rPr lang="de-DE" altLang="de-DE" sz="2000"/>
              <a:t>  The receiver puts all seven </a:t>
            </a:r>
            <a:br>
              <a:rPr lang="de-DE" altLang="de-DE" sz="2000"/>
            </a:br>
            <a:r>
              <a:rPr lang="de-DE" altLang="de-DE" sz="2000"/>
              <a:t>    bits in the three circles and</a:t>
            </a:r>
            <a:br>
              <a:rPr lang="de-DE" altLang="de-DE" sz="2000"/>
            </a:br>
            <a:r>
              <a:rPr lang="de-DE" altLang="de-DE" sz="2000"/>
              <a:t>    checks if all is correct.</a:t>
            </a:r>
            <a:r>
              <a:rPr lang="de-DE" altLang="de-DE"/>
              <a:t> </a:t>
            </a:r>
          </a:p>
        </p:txBody>
      </p:sp>
      <p:sp>
        <p:nvSpPr>
          <p:cNvPr id="24593" name="Text Box 17">
            <a:extLst>
              <a:ext uri="{FF2B5EF4-FFF2-40B4-BE49-F238E27FC236}">
                <a16:creationId xmlns:a16="http://schemas.microsoft.com/office/drawing/2014/main" id="{CFEE59B4-314A-4257-93D3-9D1810FF8DB3}"/>
              </a:ext>
            </a:extLst>
          </p:cNvPr>
          <p:cNvSpPr txBox="1">
            <a:spLocks noChangeArrowheads="1"/>
          </p:cNvSpPr>
          <p:nvPr/>
        </p:nvSpPr>
        <p:spPr bwMode="auto">
          <a:xfrm>
            <a:off x="6575425" y="5445125"/>
            <a:ext cx="2568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a:t>transmitted word</a:t>
            </a:r>
          </a:p>
          <a:p>
            <a:pPr eaLnBrk="1" hangingPunct="1"/>
            <a:r>
              <a:rPr lang="de-DE" altLang="de-DE"/>
              <a:t>      </a:t>
            </a:r>
            <a:r>
              <a:rPr lang="de-DE" altLang="de-DE">
                <a:solidFill>
                  <a:srgbClr val="FF0000"/>
                </a:solidFill>
              </a:rPr>
              <a:t>IOIIOIO</a:t>
            </a:r>
          </a:p>
        </p:txBody>
      </p:sp>
      <mc:AlternateContent xmlns:mc="http://schemas.openxmlformats.org/markup-compatibility/2006">
        <mc:Choice xmlns:p14="http://schemas.microsoft.com/office/powerpoint/2010/main" Requires="p14">
          <p:contentPart p14:bwMode="auto" r:id="rId4">
            <p14:nvContentPartPr>
              <p14:cNvPr id="24578" name="Ink 5">
                <a:extLst>
                  <a:ext uri="{FF2B5EF4-FFF2-40B4-BE49-F238E27FC236}">
                    <a16:creationId xmlns:a16="http://schemas.microsoft.com/office/drawing/2014/main" id="{BD9B03F2-4C99-4209-85B9-C14F0B428962}"/>
                  </a:ext>
                </a:extLst>
              </p14:cNvPr>
              <p14:cNvContentPartPr>
                <a14:cpLocks xmlns:a14="http://schemas.microsoft.com/office/drawing/2010/main" noRot="1" noChangeAspect="1" noEditPoints="1" noChangeArrowheads="1" noChangeShapeType="1"/>
              </p14:cNvContentPartPr>
              <p14:nvPr/>
            </p14:nvContentPartPr>
            <p14:xfrm>
              <a:off x="50634900" y="5084763"/>
              <a:ext cx="0" cy="0"/>
            </p14:xfrm>
          </p:contentPart>
        </mc:Choice>
        <mc:Fallback>
          <p:pic>
            <p:nvPicPr>
              <p:cNvPr id="24578" name="Ink 5">
                <a:extLst>
                  <a:ext uri="{FF2B5EF4-FFF2-40B4-BE49-F238E27FC236}">
                    <a16:creationId xmlns:a16="http://schemas.microsoft.com/office/drawing/2014/main" id="{BD9B03F2-4C99-4209-85B9-C14F0B428962}"/>
                  </a:ext>
                </a:extLst>
              </p:cNvPr>
              <p:cNvPicPr>
                <a:picLocks noRot="1" noChangeAspect="1" noEditPoints="1" noChangeArrowheads="1" noChangeShapeType="1"/>
              </p:cNvPicPr>
              <p:nvPr/>
            </p:nvPicPr>
            <p:blipFill>
              <a:blip r:embed="rId5"/>
              <a:stretch>
                <a:fillRect/>
              </a:stretch>
            </p:blipFill>
            <p:spPr>
              <a:xfrm>
                <a:off x="50634900" y="50847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4579" name="Ink 6">
                <a:extLst>
                  <a:ext uri="{FF2B5EF4-FFF2-40B4-BE49-F238E27FC236}">
                    <a16:creationId xmlns:a16="http://schemas.microsoft.com/office/drawing/2014/main" id="{803AE768-7A62-4E2E-9B54-AE41F17438D1}"/>
                  </a:ext>
                </a:extLst>
              </p14:cNvPr>
              <p14:cNvContentPartPr>
                <a14:cpLocks xmlns:a14="http://schemas.microsoft.com/office/drawing/2010/main" noRot="1" noChangeAspect="1" noEditPoints="1" noChangeArrowheads="1" noChangeShapeType="1"/>
              </p14:cNvContentPartPr>
              <p14:nvPr/>
            </p14:nvContentPartPr>
            <p14:xfrm>
              <a:off x="52681188" y="2225675"/>
              <a:ext cx="0" cy="0"/>
            </p14:xfrm>
          </p:contentPart>
        </mc:Choice>
        <mc:Fallback>
          <p:pic>
            <p:nvPicPr>
              <p:cNvPr id="24579" name="Ink 6">
                <a:extLst>
                  <a:ext uri="{FF2B5EF4-FFF2-40B4-BE49-F238E27FC236}">
                    <a16:creationId xmlns:a16="http://schemas.microsoft.com/office/drawing/2014/main" id="{803AE768-7A62-4E2E-9B54-AE41F17438D1}"/>
                  </a:ext>
                </a:extLst>
              </p:cNvPr>
              <p:cNvPicPr>
                <a:picLocks noRot="1" noChangeAspect="1" noEditPoints="1" noChangeArrowheads="1" noChangeShapeType="1"/>
              </p:cNvPicPr>
              <p:nvPr/>
            </p:nvPicPr>
            <p:blipFill>
              <a:blip r:embed="rId5"/>
              <a:stretch>
                <a:fillRect/>
              </a:stretch>
            </p:blipFill>
            <p:spPr>
              <a:xfrm>
                <a:off x="52681188" y="22256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4580" name="Ink 7">
                <a:extLst>
                  <a:ext uri="{FF2B5EF4-FFF2-40B4-BE49-F238E27FC236}">
                    <a16:creationId xmlns:a16="http://schemas.microsoft.com/office/drawing/2014/main" id="{9EB51CA8-1CCC-4EED-A396-7E866F221ED3}"/>
                  </a:ext>
                </a:extLst>
              </p14:cNvPr>
              <p14:cNvContentPartPr>
                <a14:cpLocks xmlns:a14="http://schemas.microsoft.com/office/drawing/2010/main" noRot="1" noChangeAspect="1" noEditPoints="1" noChangeArrowheads="1" noChangeShapeType="1"/>
              </p14:cNvContentPartPr>
              <p14:nvPr/>
            </p14:nvContentPartPr>
            <p14:xfrm>
              <a:off x="43283188" y="2679700"/>
              <a:ext cx="0" cy="0"/>
            </p14:xfrm>
          </p:contentPart>
        </mc:Choice>
        <mc:Fallback>
          <p:pic>
            <p:nvPicPr>
              <p:cNvPr id="24580" name="Ink 7">
                <a:extLst>
                  <a:ext uri="{FF2B5EF4-FFF2-40B4-BE49-F238E27FC236}">
                    <a16:creationId xmlns:a16="http://schemas.microsoft.com/office/drawing/2014/main" id="{9EB51CA8-1CCC-4EED-A396-7E866F221ED3}"/>
                  </a:ext>
                </a:extLst>
              </p:cNvPr>
              <p:cNvPicPr>
                <a:picLocks noRot="1" noChangeAspect="1" noEditPoints="1" noChangeArrowheads="1" noChangeShapeType="1"/>
              </p:cNvPicPr>
              <p:nvPr/>
            </p:nvPicPr>
            <p:blipFill>
              <a:blip r:embed="rId5"/>
              <a:stretch>
                <a:fillRect/>
              </a:stretch>
            </p:blipFill>
            <p:spPr>
              <a:xfrm>
                <a:off x="43283188" y="2679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4581" name="Ink 8">
                <a:extLst>
                  <a:ext uri="{FF2B5EF4-FFF2-40B4-BE49-F238E27FC236}">
                    <a16:creationId xmlns:a16="http://schemas.microsoft.com/office/drawing/2014/main" id="{5C8F101D-BF3D-4481-9FFE-EB7ED26DFF15}"/>
                  </a:ext>
                </a:extLst>
              </p14:cNvPr>
              <p14:cNvContentPartPr>
                <a14:cpLocks xmlns:a14="http://schemas.microsoft.com/office/drawing/2010/main" noRot="1" noChangeAspect="1" noEditPoints="1" noChangeArrowheads="1" noChangeShapeType="1"/>
              </p14:cNvContentPartPr>
              <p14:nvPr/>
            </p14:nvContentPartPr>
            <p14:xfrm>
              <a:off x="35450463" y="-273050"/>
              <a:ext cx="0" cy="0"/>
            </p14:xfrm>
          </p:contentPart>
        </mc:Choice>
        <mc:Fallback>
          <p:pic>
            <p:nvPicPr>
              <p:cNvPr id="24581" name="Ink 8">
                <a:extLst>
                  <a:ext uri="{FF2B5EF4-FFF2-40B4-BE49-F238E27FC236}">
                    <a16:creationId xmlns:a16="http://schemas.microsoft.com/office/drawing/2014/main" id="{5C8F101D-BF3D-4481-9FFE-EB7ED26DFF15}"/>
                  </a:ext>
                </a:extLst>
              </p:cNvPr>
              <p:cNvPicPr>
                <a:picLocks noRot="1" noChangeAspect="1" noEditPoints="1" noChangeArrowheads="1" noChangeShapeType="1"/>
              </p:cNvPicPr>
              <p:nvPr/>
            </p:nvPicPr>
            <p:blipFill>
              <a:blip r:embed="rId5"/>
              <a:stretch>
                <a:fillRect/>
              </a:stretch>
            </p:blipFill>
            <p:spPr>
              <a:xfrm>
                <a:off x="35450463" y="-2730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4582" name="Ink 9">
                <a:extLst>
                  <a:ext uri="{FF2B5EF4-FFF2-40B4-BE49-F238E27FC236}">
                    <a16:creationId xmlns:a16="http://schemas.microsoft.com/office/drawing/2014/main" id="{66A92F73-A0C0-4737-9384-45EC1CDA1C9B}"/>
                  </a:ext>
                </a:extLst>
              </p14:cNvPr>
              <p14:cNvContentPartPr>
                <a14:cpLocks xmlns:a14="http://schemas.microsoft.com/office/drawing/2010/main" noRot="1" noChangeAspect="1" noEditPoints="1" noChangeArrowheads="1" noChangeShapeType="1"/>
              </p14:cNvContentPartPr>
              <p14:nvPr/>
            </p14:nvContentPartPr>
            <p14:xfrm>
              <a:off x="36412488" y="8450263"/>
              <a:ext cx="0" cy="0"/>
            </p14:xfrm>
          </p:contentPart>
        </mc:Choice>
        <mc:Fallback>
          <p:pic>
            <p:nvPicPr>
              <p:cNvPr id="24582" name="Ink 9">
                <a:extLst>
                  <a:ext uri="{FF2B5EF4-FFF2-40B4-BE49-F238E27FC236}">
                    <a16:creationId xmlns:a16="http://schemas.microsoft.com/office/drawing/2014/main" id="{66A92F73-A0C0-4737-9384-45EC1CDA1C9B}"/>
                  </a:ext>
                </a:extLst>
              </p:cNvPr>
              <p:cNvPicPr>
                <a:picLocks noRot="1" noChangeAspect="1" noEditPoints="1" noChangeArrowheads="1" noChangeShapeType="1"/>
              </p:cNvPicPr>
              <p:nvPr/>
            </p:nvPicPr>
            <p:blipFill>
              <a:blip r:embed="rId5"/>
              <a:stretch>
                <a:fillRect/>
              </a:stretch>
            </p:blipFill>
            <p:spPr>
              <a:xfrm>
                <a:off x="36412488" y="84502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4583" name="Ink 11">
                <a:extLst>
                  <a:ext uri="{FF2B5EF4-FFF2-40B4-BE49-F238E27FC236}">
                    <a16:creationId xmlns:a16="http://schemas.microsoft.com/office/drawing/2014/main" id="{A3D03DCE-5041-4C05-9927-FFFE26D9210A}"/>
                  </a:ext>
                </a:extLst>
              </p14:cNvPr>
              <p14:cNvContentPartPr>
                <a14:cpLocks xmlns:a14="http://schemas.microsoft.com/office/drawing/2010/main" noRot="1" noChangeAspect="1" noEditPoints="1" noChangeArrowheads="1" noChangeShapeType="1"/>
              </p14:cNvContentPartPr>
              <p14:nvPr/>
            </p14:nvContentPartPr>
            <p14:xfrm>
              <a:off x="36334700" y="35975925"/>
              <a:ext cx="0" cy="0"/>
            </p14:xfrm>
          </p:contentPart>
        </mc:Choice>
        <mc:Fallback>
          <p:pic>
            <p:nvPicPr>
              <p:cNvPr id="24583" name="Ink 11">
                <a:extLst>
                  <a:ext uri="{FF2B5EF4-FFF2-40B4-BE49-F238E27FC236}">
                    <a16:creationId xmlns:a16="http://schemas.microsoft.com/office/drawing/2014/main" id="{A3D03DCE-5041-4C05-9927-FFFE26D9210A}"/>
                  </a:ext>
                </a:extLst>
              </p:cNvPr>
              <p:cNvPicPr>
                <a:picLocks noRot="1" noChangeAspect="1" noEditPoints="1" noChangeArrowheads="1" noChangeShapeType="1"/>
              </p:cNvPicPr>
              <p:nvPr/>
            </p:nvPicPr>
            <p:blipFill>
              <a:blip r:embed="rId11"/>
              <a:stretch>
                <a:fillRect/>
              </a:stretch>
            </p:blipFill>
            <p:spPr>
              <a:xfrm>
                <a:off x="36334700" y="359759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4584" name="Ink 12">
                <a:extLst>
                  <a:ext uri="{FF2B5EF4-FFF2-40B4-BE49-F238E27FC236}">
                    <a16:creationId xmlns:a16="http://schemas.microsoft.com/office/drawing/2014/main" id="{2F24D166-06D6-4527-93D3-AAA8E1425BFD}"/>
                  </a:ext>
                </a:extLst>
              </p14:cNvPr>
              <p14:cNvContentPartPr>
                <a14:cpLocks xmlns:a14="http://schemas.microsoft.com/office/drawing/2010/main" noRot="1" noChangeAspect="1" noEditPoints="1" noChangeArrowheads="1" noChangeShapeType="1"/>
              </p14:cNvContentPartPr>
              <p14:nvPr/>
            </p14:nvContentPartPr>
            <p14:xfrm>
              <a:off x="36515675" y="36964938"/>
              <a:ext cx="0" cy="0"/>
            </p14:xfrm>
          </p:contentPart>
        </mc:Choice>
        <mc:Fallback>
          <p:pic>
            <p:nvPicPr>
              <p:cNvPr id="24584" name="Ink 12">
                <a:extLst>
                  <a:ext uri="{FF2B5EF4-FFF2-40B4-BE49-F238E27FC236}">
                    <a16:creationId xmlns:a16="http://schemas.microsoft.com/office/drawing/2014/main" id="{2F24D166-06D6-4527-93D3-AAA8E1425BFD}"/>
                  </a:ext>
                </a:extLst>
              </p:cNvPr>
              <p:cNvPicPr>
                <a:picLocks noRot="1" noChangeAspect="1" noEditPoints="1" noChangeArrowheads="1" noChangeShapeType="1"/>
              </p:cNvPicPr>
              <p:nvPr/>
            </p:nvPicPr>
            <p:blipFill>
              <a:blip r:embed="rId11"/>
              <a:stretch>
                <a:fillRect/>
              </a:stretch>
            </p:blipFill>
            <p:spPr>
              <a:xfrm>
                <a:off x="36515675" y="36964938"/>
                <a:ext cx="0" cy="0"/>
              </a:xfrm>
              <a:prstGeom prst="rect">
                <a:avLst/>
              </a:prstGeom>
            </p:spPr>
          </p:pic>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9" name="Foliennummernplatzhalter 5">
            <a:extLst>
              <a:ext uri="{FF2B5EF4-FFF2-40B4-BE49-F238E27FC236}">
                <a16:creationId xmlns:a16="http://schemas.microsoft.com/office/drawing/2014/main" id="{037C4984-869E-4291-BD0F-1AD33BE729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53A6710C-A5D3-4266-8EF7-ACD60852E520}" type="slidenum">
              <a:rPr lang="de-DE" altLang="de-DE" sz="1400"/>
              <a:pPr eaLnBrk="1" hangingPunct="1"/>
              <a:t>25</a:t>
            </a:fld>
            <a:endParaRPr lang="de-DE" altLang="de-DE" sz="1400"/>
          </a:p>
        </p:txBody>
      </p:sp>
      <p:sp>
        <p:nvSpPr>
          <p:cNvPr id="25610" name="Rectangle 2">
            <a:extLst>
              <a:ext uri="{FF2B5EF4-FFF2-40B4-BE49-F238E27FC236}">
                <a16:creationId xmlns:a16="http://schemas.microsoft.com/office/drawing/2014/main" id="{8A626FC9-0016-4C31-B3F1-BE9BD6B5B7F5}"/>
              </a:ext>
            </a:extLst>
          </p:cNvPr>
          <p:cNvSpPr>
            <a:spLocks noGrp="1" noChangeArrowheads="1"/>
          </p:cNvSpPr>
          <p:nvPr>
            <p:ph type="ctrTitle"/>
          </p:nvPr>
        </p:nvSpPr>
        <p:spPr>
          <a:xfrm>
            <a:off x="0" y="260350"/>
            <a:ext cx="8893175" cy="1152525"/>
          </a:xfrm>
        </p:spPr>
        <p:txBody>
          <a:bodyPr/>
          <a:lstStyle/>
          <a:p>
            <a:pPr eaLnBrk="1" hangingPunct="1"/>
            <a:r>
              <a:rPr lang="de-DE" altLang="de-DE" sz="4000">
                <a:solidFill>
                  <a:schemeClr val="tx1"/>
                </a:solidFill>
              </a:rPr>
              <a:t>Funktioniert der Hamming-Code ?</a:t>
            </a:r>
          </a:p>
        </p:txBody>
      </p:sp>
      <p:sp>
        <p:nvSpPr>
          <p:cNvPr id="25611" name="Text Box 3">
            <a:extLst>
              <a:ext uri="{FF2B5EF4-FFF2-40B4-BE49-F238E27FC236}">
                <a16:creationId xmlns:a16="http://schemas.microsoft.com/office/drawing/2014/main" id="{39601130-0538-468E-BB84-067B21F93238}"/>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25612" name="Text Box 4">
            <a:extLst>
              <a:ext uri="{FF2B5EF4-FFF2-40B4-BE49-F238E27FC236}">
                <a16:creationId xmlns:a16="http://schemas.microsoft.com/office/drawing/2014/main" id="{01CA9D84-D3EB-406B-86C7-FBA833D87F3D}"/>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2013 http://www.leuphana.de/matheomnibus</a:t>
            </a:r>
          </a:p>
        </p:txBody>
      </p:sp>
      <p:sp>
        <p:nvSpPr>
          <p:cNvPr id="25613" name="Text Box 10">
            <a:extLst>
              <a:ext uri="{FF2B5EF4-FFF2-40B4-BE49-F238E27FC236}">
                <a16:creationId xmlns:a16="http://schemas.microsoft.com/office/drawing/2014/main" id="{FC2A3E36-7F40-4BA4-A53A-E1337CFFA1D8}"/>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25614" name="Text Box 13">
            <a:extLst>
              <a:ext uri="{FF2B5EF4-FFF2-40B4-BE49-F238E27FC236}">
                <a16:creationId xmlns:a16="http://schemas.microsoft.com/office/drawing/2014/main" id="{4EF74AB0-9B01-47FD-B05F-65AA394BB961}"/>
              </a:ext>
            </a:extLst>
          </p:cNvPr>
          <p:cNvSpPr txBox="1">
            <a:spLocks noChangeArrowheads="1"/>
          </p:cNvSpPr>
          <p:nvPr/>
        </p:nvSpPr>
        <p:spPr bwMode="auto">
          <a:xfrm>
            <a:off x="611188" y="1268413"/>
            <a:ext cx="18732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a:t> Nachricht. </a:t>
            </a:r>
          </a:p>
          <a:p>
            <a:pPr eaLnBrk="1" hangingPunct="1"/>
            <a:r>
              <a:rPr lang="de-DE" altLang="de-DE"/>
              <a:t>      </a:t>
            </a:r>
            <a:r>
              <a:rPr lang="de-DE" altLang="de-DE">
                <a:solidFill>
                  <a:srgbClr val="FF0000"/>
                </a:solidFill>
              </a:rPr>
              <a:t>IOII</a:t>
            </a:r>
            <a:r>
              <a:rPr lang="de-DE" altLang="de-DE">
                <a:solidFill>
                  <a:schemeClr val="accent2"/>
                </a:solidFill>
              </a:rPr>
              <a:t> </a:t>
            </a:r>
            <a:r>
              <a:rPr lang="de-DE" altLang="de-DE"/>
              <a:t> </a:t>
            </a:r>
          </a:p>
        </p:txBody>
      </p:sp>
      <p:pic>
        <p:nvPicPr>
          <p:cNvPr id="25615" name="Picture 15" descr="F03_ham1-100-4">
            <a:extLst>
              <a:ext uri="{FF2B5EF4-FFF2-40B4-BE49-F238E27FC236}">
                <a16:creationId xmlns:a16="http://schemas.microsoft.com/office/drawing/2014/main" id="{B3B78A8E-AF20-4CE9-81BE-4FCC12AC61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268413"/>
            <a:ext cx="22320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6" name="Text Box 16">
            <a:extLst>
              <a:ext uri="{FF2B5EF4-FFF2-40B4-BE49-F238E27FC236}">
                <a16:creationId xmlns:a16="http://schemas.microsoft.com/office/drawing/2014/main" id="{32792B20-A2EA-4EC6-8D54-1A0993CE96CC}"/>
              </a:ext>
            </a:extLst>
          </p:cNvPr>
          <p:cNvSpPr txBox="1">
            <a:spLocks noChangeArrowheads="1"/>
          </p:cNvSpPr>
          <p:nvPr/>
        </p:nvSpPr>
        <p:spPr bwMode="auto">
          <a:xfrm>
            <a:off x="5364163" y="1341438"/>
            <a:ext cx="26622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a:t>Gesendetes Wort</a:t>
            </a:r>
          </a:p>
          <a:p>
            <a:pPr eaLnBrk="1" hangingPunct="1"/>
            <a:r>
              <a:rPr lang="de-DE" altLang="de-DE"/>
              <a:t>      </a:t>
            </a:r>
            <a:r>
              <a:rPr lang="de-DE" altLang="de-DE">
                <a:solidFill>
                  <a:srgbClr val="FF0000"/>
                </a:solidFill>
              </a:rPr>
              <a:t>IOIIOIO</a:t>
            </a:r>
          </a:p>
        </p:txBody>
      </p:sp>
      <p:sp>
        <p:nvSpPr>
          <p:cNvPr id="25617" name="AutoShape 17">
            <a:extLst>
              <a:ext uri="{FF2B5EF4-FFF2-40B4-BE49-F238E27FC236}">
                <a16:creationId xmlns:a16="http://schemas.microsoft.com/office/drawing/2014/main" id="{B7FBC60A-06D2-40EA-8554-79D9070E71C5}"/>
              </a:ext>
            </a:extLst>
          </p:cNvPr>
          <p:cNvSpPr>
            <a:spLocks noChangeArrowheads="1"/>
          </p:cNvSpPr>
          <p:nvPr/>
        </p:nvSpPr>
        <p:spPr bwMode="auto">
          <a:xfrm rot="5400000">
            <a:off x="5472113" y="2457450"/>
            <a:ext cx="2159000" cy="15113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6058 h 21600"/>
              <a:gd name="T14" fmla="*/ 17927 w 21600"/>
              <a:gd name="T15" fmla="*/ 15542 h 21600"/>
            </a:gdLst>
            <a:ahLst/>
            <a:cxnLst>
              <a:cxn ang="T8">
                <a:pos x="T0" y="T1"/>
              </a:cxn>
              <a:cxn ang="T9">
                <a:pos x="T2" y="T3"/>
              </a:cxn>
              <a:cxn ang="T10">
                <a:pos x="T4" y="T5"/>
              </a:cxn>
              <a:cxn ang="T11">
                <a:pos x="T6" y="T7"/>
              </a:cxn>
            </a:cxnLst>
            <a:rect l="T12" t="T13" r="T14" b="T15"/>
            <a:pathLst>
              <a:path w="21600" h="21600">
                <a:moveTo>
                  <a:pt x="13235" y="0"/>
                </a:moveTo>
                <a:lnTo>
                  <a:pt x="13235" y="6058"/>
                </a:lnTo>
                <a:lnTo>
                  <a:pt x="3375" y="6058"/>
                </a:lnTo>
                <a:lnTo>
                  <a:pt x="3375" y="15542"/>
                </a:lnTo>
                <a:lnTo>
                  <a:pt x="13235" y="15542"/>
                </a:lnTo>
                <a:lnTo>
                  <a:pt x="13235" y="21600"/>
                </a:lnTo>
                <a:lnTo>
                  <a:pt x="21600" y="10800"/>
                </a:lnTo>
                <a:close/>
              </a:path>
              <a:path w="21600" h="21600">
                <a:moveTo>
                  <a:pt x="1350" y="6058"/>
                </a:moveTo>
                <a:lnTo>
                  <a:pt x="1350" y="15542"/>
                </a:lnTo>
                <a:lnTo>
                  <a:pt x="2700" y="15542"/>
                </a:lnTo>
                <a:lnTo>
                  <a:pt x="2700" y="6058"/>
                </a:lnTo>
                <a:close/>
              </a:path>
              <a:path w="21600" h="21600">
                <a:moveTo>
                  <a:pt x="0" y="6058"/>
                </a:moveTo>
                <a:lnTo>
                  <a:pt x="0" y="15542"/>
                </a:lnTo>
                <a:lnTo>
                  <a:pt x="675" y="15542"/>
                </a:lnTo>
                <a:lnTo>
                  <a:pt x="675" y="6058"/>
                </a:lnTo>
                <a:close/>
              </a:path>
            </a:pathLst>
          </a:custGeom>
          <a:noFill/>
          <a:ln w="50800" algn="ctr">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25618" name="Text Box 18">
            <a:extLst>
              <a:ext uri="{FF2B5EF4-FFF2-40B4-BE49-F238E27FC236}">
                <a16:creationId xmlns:a16="http://schemas.microsoft.com/office/drawing/2014/main" id="{A27F8CCF-B0C6-483B-A530-2A76273B4A6F}"/>
              </a:ext>
            </a:extLst>
          </p:cNvPr>
          <p:cNvSpPr txBox="1">
            <a:spLocks noChangeArrowheads="1"/>
          </p:cNvSpPr>
          <p:nvPr/>
        </p:nvSpPr>
        <p:spPr bwMode="auto">
          <a:xfrm>
            <a:off x="7019925" y="2708275"/>
            <a:ext cx="1797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Sendekanal</a:t>
            </a:r>
          </a:p>
        </p:txBody>
      </p:sp>
      <p:sp>
        <p:nvSpPr>
          <p:cNvPr id="25619" name="Text Box 19">
            <a:extLst>
              <a:ext uri="{FF2B5EF4-FFF2-40B4-BE49-F238E27FC236}">
                <a16:creationId xmlns:a16="http://schemas.microsoft.com/office/drawing/2014/main" id="{D460427E-D42D-4450-A3D2-95A3CDBCA36F}"/>
              </a:ext>
            </a:extLst>
          </p:cNvPr>
          <p:cNvSpPr txBox="1">
            <a:spLocks noChangeArrowheads="1"/>
          </p:cNvSpPr>
          <p:nvPr/>
        </p:nvSpPr>
        <p:spPr bwMode="auto">
          <a:xfrm>
            <a:off x="5076825" y="4365625"/>
            <a:ext cx="2990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a:t> Empfangenes Wort</a:t>
            </a:r>
            <a:br>
              <a:rPr lang="de-DE" altLang="de-DE"/>
            </a:br>
            <a:r>
              <a:rPr lang="de-DE" altLang="de-DE"/>
              <a:t>  </a:t>
            </a:r>
            <a:r>
              <a:rPr lang="de-DE" altLang="de-DE">
                <a:solidFill>
                  <a:srgbClr val="FF0000"/>
                </a:solidFill>
              </a:rPr>
              <a:t>OOIIOIO</a:t>
            </a:r>
            <a:r>
              <a:rPr lang="de-DE" altLang="de-DE"/>
              <a:t> mit Fehler</a:t>
            </a:r>
          </a:p>
        </p:txBody>
      </p:sp>
      <p:pic>
        <p:nvPicPr>
          <p:cNvPr id="25620" name="Picture 20" descr="F03_ham2-100-4">
            <a:extLst>
              <a:ext uri="{FF2B5EF4-FFF2-40B4-BE49-F238E27FC236}">
                <a16:creationId xmlns:a16="http://schemas.microsoft.com/office/drawing/2014/main" id="{90A03359-89C1-4E2A-8F0A-7CBD8DEECE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3716338"/>
            <a:ext cx="23717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1" name="Text Box 21">
            <a:extLst>
              <a:ext uri="{FF2B5EF4-FFF2-40B4-BE49-F238E27FC236}">
                <a16:creationId xmlns:a16="http://schemas.microsoft.com/office/drawing/2014/main" id="{AC7859BF-C5AD-4304-BF17-6A8360B3B82C}"/>
              </a:ext>
            </a:extLst>
          </p:cNvPr>
          <p:cNvSpPr txBox="1">
            <a:spLocks noChangeArrowheads="1"/>
          </p:cNvSpPr>
          <p:nvPr/>
        </p:nvSpPr>
        <p:spPr bwMode="auto">
          <a:xfrm>
            <a:off x="250825" y="4868863"/>
            <a:ext cx="216693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Wir betrachten</a:t>
            </a:r>
          </a:p>
          <a:p>
            <a:pPr eaLnBrk="1" hangingPunct="1"/>
            <a:r>
              <a:rPr lang="de-DE" altLang="de-DE"/>
              <a:t>nur den Fall:</a:t>
            </a:r>
          </a:p>
          <a:p>
            <a:pPr eaLnBrk="1" hangingPunct="1"/>
            <a:r>
              <a:rPr lang="de-DE" altLang="de-DE">
                <a:solidFill>
                  <a:srgbClr val="FF0000"/>
                </a:solidFill>
              </a:rPr>
              <a:t>genau ein </a:t>
            </a:r>
          </a:p>
          <a:p>
            <a:pPr eaLnBrk="1" hangingPunct="1"/>
            <a:r>
              <a:rPr lang="de-DE" altLang="de-DE">
                <a:solidFill>
                  <a:srgbClr val="FF0000"/>
                </a:solidFill>
              </a:rPr>
              <a:t>Fehler</a:t>
            </a:r>
            <a:r>
              <a:rPr lang="de-DE" altLang="de-DE"/>
              <a:t>.</a:t>
            </a:r>
          </a:p>
        </p:txBody>
      </p:sp>
      <mc:AlternateContent xmlns:mc="http://schemas.openxmlformats.org/markup-compatibility/2006">
        <mc:Choice xmlns:p14="http://schemas.microsoft.com/office/powerpoint/2010/main" Requires="p14">
          <p:contentPart p14:bwMode="auto" r:id="rId5">
            <p14:nvContentPartPr>
              <p14:cNvPr id="25602" name="Ink 5">
                <a:extLst>
                  <a:ext uri="{FF2B5EF4-FFF2-40B4-BE49-F238E27FC236}">
                    <a16:creationId xmlns:a16="http://schemas.microsoft.com/office/drawing/2014/main" id="{5F3E968F-2427-4790-A119-70FD9580DFAE}"/>
                  </a:ext>
                </a:extLst>
              </p14:cNvPr>
              <p14:cNvContentPartPr>
                <a14:cpLocks xmlns:a14="http://schemas.microsoft.com/office/drawing/2010/main" noRot="1" noChangeAspect="1" noEditPoints="1" noChangeArrowheads="1" noChangeShapeType="1"/>
              </p14:cNvContentPartPr>
              <p14:nvPr/>
            </p14:nvContentPartPr>
            <p14:xfrm>
              <a:off x="50634900" y="5084763"/>
              <a:ext cx="0" cy="0"/>
            </p14:xfrm>
          </p:contentPart>
        </mc:Choice>
        <mc:Fallback>
          <p:pic>
            <p:nvPicPr>
              <p:cNvPr id="25602" name="Ink 5">
                <a:extLst>
                  <a:ext uri="{FF2B5EF4-FFF2-40B4-BE49-F238E27FC236}">
                    <a16:creationId xmlns:a16="http://schemas.microsoft.com/office/drawing/2014/main" id="{5F3E968F-2427-4790-A119-70FD9580DFAE}"/>
                  </a:ext>
                </a:extLst>
              </p:cNvPr>
              <p:cNvPicPr>
                <a:picLocks noRot="1" noChangeAspect="1" noEditPoints="1" noChangeArrowheads="1" noChangeShapeType="1"/>
              </p:cNvPicPr>
              <p:nvPr/>
            </p:nvPicPr>
            <p:blipFill>
              <a:blip r:embed="rId6"/>
              <a:stretch>
                <a:fillRect/>
              </a:stretch>
            </p:blipFill>
            <p:spPr>
              <a:xfrm>
                <a:off x="50634900" y="50847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5603" name="Ink 6">
                <a:extLst>
                  <a:ext uri="{FF2B5EF4-FFF2-40B4-BE49-F238E27FC236}">
                    <a16:creationId xmlns:a16="http://schemas.microsoft.com/office/drawing/2014/main" id="{386CE585-1D50-4A6F-9266-A0CDC2896DE2}"/>
                  </a:ext>
                </a:extLst>
              </p14:cNvPr>
              <p14:cNvContentPartPr>
                <a14:cpLocks xmlns:a14="http://schemas.microsoft.com/office/drawing/2010/main" noRot="1" noChangeAspect="1" noEditPoints="1" noChangeArrowheads="1" noChangeShapeType="1"/>
              </p14:cNvContentPartPr>
              <p14:nvPr/>
            </p14:nvContentPartPr>
            <p14:xfrm>
              <a:off x="52681188" y="2225675"/>
              <a:ext cx="0" cy="0"/>
            </p14:xfrm>
          </p:contentPart>
        </mc:Choice>
        <mc:Fallback>
          <p:pic>
            <p:nvPicPr>
              <p:cNvPr id="25603" name="Ink 6">
                <a:extLst>
                  <a:ext uri="{FF2B5EF4-FFF2-40B4-BE49-F238E27FC236}">
                    <a16:creationId xmlns:a16="http://schemas.microsoft.com/office/drawing/2014/main" id="{386CE585-1D50-4A6F-9266-A0CDC2896DE2}"/>
                  </a:ext>
                </a:extLst>
              </p:cNvPr>
              <p:cNvPicPr>
                <a:picLocks noRot="1" noChangeAspect="1" noEditPoints="1" noChangeArrowheads="1" noChangeShapeType="1"/>
              </p:cNvPicPr>
              <p:nvPr/>
            </p:nvPicPr>
            <p:blipFill>
              <a:blip r:embed="rId6"/>
              <a:stretch>
                <a:fillRect/>
              </a:stretch>
            </p:blipFill>
            <p:spPr>
              <a:xfrm>
                <a:off x="52681188" y="22256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5604" name="Ink 7">
                <a:extLst>
                  <a:ext uri="{FF2B5EF4-FFF2-40B4-BE49-F238E27FC236}">
                    <a16:creationId xmlns:a16="http://schemas.microsoft.com/office/drawing/2014/main" id="{BF9FED7B-6F58-4D51-8C44-5137F98B79EC}"/>
                  </a:ext>
                </a:extLst>
              </p14:cNvPr>
              <p14:cNvContentPartPr>
                <a14:cpLocks xmlns:a14="http://schemas.microsoft.com/office/drawing/2010/main" noRot="1" noChangeAspect="1" noEditPoints="1" noChangeArrowheads="1" noChangeShapeType="1"/>
              </p14:cNvContentPartPr>
              <p14:nvPr/>
            </p14:nvContentPartPr>
            <p14:xfrm>
              <a:off x="43283188" y="2679700"/>
              <a:ext cx="0" cy="0"/>
            </p14:xfrm>
          </p:contentPart>
        </mc:Choice>
        <mc:Fallback>
          <p:pic>
            <p:nvPicPr>
              <p:cNvPr id="25604" name="Ink 7">
                <a:extLst>
                  <a:ext uri="{FF2B5EF4-FFF2-40B4-BE49-F238E27FC236}">
                    <a16:creationId xmlns:a16="http://schemas.microsoft.com/office/drawing/2014/main" id="{BF9FED7B-6F58-4D51-8C44-5137F98B79EC}"/>
                  </a:ext>
                </a:extLst>
              </p:cNvPr>
              <p:cNvPicPr>
                <a:picLocks noRot="1" noChangeAspect="1" noEditPoints="1" noChangeArrowheads="1" noChangeShapeType="1"/>
              </p:cNvPicPr>
              <p:nvPr/>
            </p:nvPicPr>
            <p:blipFill>
              <a:blip r:embed="rId6"/>
              <a:stretch>
                <a:fillRect/>
              </a:stretch>
            </p:blipFill>
            <p:spPr>
              <a:xfrm>
                <a:off x="43283188" y="2679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5605" name="Ink 8">
                <a:extLst>
                  <a:ext uri="{FF2B5EF4-FFF2-40B4-BE49-F238E27FC236}">
                    <a16:creationId xmlns:a16="http://schemas.microsoft.com/office/drawing/2014/main" id="{F29AFBF8-C7DC-4372-9ACB-9A88F060CE25}"/>
                  </a:ext>
                </a:extLst>
              </p14:cNvPr>
              <p14:cNvContentPartPr>
                <a14:cpLocks xmlns:a14="http://schemas.microsoft.com/office/drawing/2010/main" noRot="1" noChangeAspect="1" noEditPoints="1" noChangeArrowheads="1" noChangeShapeType="1"/>
              </p14:cNvContentPartPr>
              <p14:nvPr/>
            </p14:nvContentPartPr>
            <p14:xfrm>
              <a:off x="35450463" y="-273050"/>
              <a:ext cx="0" cy="0"/>
            </p14:xfrm>
          </p:contentPart>
        </mc:Choice>
        <mc:Fallback>
          <p:pic>
            <p:nvPicPr>
              <p:cNvPr id="25605" name="Ink 8">
                <a:extLst>
                  <a:ext uri="{FF2B5EF4-FFF2-40B4-BE49-F238E27FC236}">
                    <a16:creationId xmlns:a16="http://schemas.microsoft.com/office/drawing/2014/main" id="{F29AFBF8-C7DC-4372-9ACB-9A88F060CE25}"/>
                  </a:ext>
                </a:extLst>
              </p:cNvPr>
              <p:cNvPicPr>
                <a:picLocks noRot="1" noChangeAspect="1" noEditPoints="1" noChangeArrowheads="1" noChangeShapeType="1"/>
              </p:cNvPicPr>
              <p:nvPr/>
            </p:nvPicPr>
            <p:blipFill>
              <a:blip r:embed="rId6"/>
              <a:stretch>
                <a:fillRect/>
              </a:stretch>
            </p:blipFill>
            <p:spPr>
              <a:xfrm>
                <a:off x="35450463" y="-2730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5606" name="Ink 9">
                <a:extLst>
                  <a:ext uri="{FF2B5EF4-FFF2-40B4-BE49-F238E27FC236}">
                    <a16:creationId xmlns:a16="http://schemas.microsoft.com/office/drawing/2014/main" id="{D134F277-E1B8-4D59-B4E9-3CEEA9D00D72}"/>
                  </a:ext>
                </a:extLst>
              </p14:cNvPr>
              <p14:cNvContentPartPr>
                <a14:cpLocks xmlns:a14="http://schemas.microsoft.com/office/drawing/2010/main" noRot="1" noChangeAspect="1" noEditPoints="1" noChangeArrowheads="1" noChangeShapeType="1"/>
              </p14:cNvContentPartPr>
              <p14:nvPr/>
            </p14:nvContentPartPr>
            <p14:xfrm>
              <a:off x="36412488" y="8450263"/>
              <a:ext cx="0" cy="0"/>
            </p14:xfrm>
          </p:contentPart>
        </mc:Choice>
        <mc:Fallback>
          <p:pic>
            <p:nvPicPr>
              <p:cNvPr id="25606" name="Ink 9">
                <a:extLst>
                  <a:ext uri="{FF2B5EF4-FFF2-40B4-BE49-F238E27FC236}">
                    <a16:creationId xmlns:a16="http://schemas.microsoft.com/office/drawing/2014/main" id="{D134F277-E1B8-4D59-B4E9-3CEEA9D00D72}"/>
                  </a:ext>
                </a:extLst>
              </p:cNvPr>
              <p:cNvPicPr>
                <a:picLocks noRot="1" noChangeAspect="1" noEditPoints="1" noChangeArrowheads="1" noChangeShapeType="1"/>
              </p:cNvPicPr>
              <p:nvPr/>
            </p:nvPicPr>
            <p:blipFill>
              <a:blip r:embed="rId6"/>
              <a:stretch>
                <a:fillRect/>
              </a:stretch>
            </p:blipFill>
            <p:spPr>
              <a:xfrm>
                <a:off x="36412488" y="84502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5607" name="Ink 11">
                <a:extLst>
                  <a:ext uri="{FF2B5EF4-FFF2-40B4-BE49-F238E27FC236}">
                    <a16:creationId xmlns:a16="http://schemas.microsoft.com/office/drawing/2014/main" id="{A81F4630-5101-4713-834B-704D9D5245AA}"/>
                  </a:ext>
                </a:extLst>
              </p14:cNvPr>
              <p14:cNvContentPartPr>
                <a14:cpLocks xmlns:a14="http://schemas.microsoft.com/office/drawing/2010/main" noRot="1" noChangeAspect="1" noEditPoints="1" noChangeArrowheads="1" noChangeShapeType="1"/>
              </p14:cNvContentPartPr>
              <p14:nvPr/>
            </p14:nvContentPartPr>
            <p14:xfrm>
              <a:off x="36334700" y="35975925"/>
              <a:ext cx="0" cy="0"/>
            </p14:xfrm>
          </p:contentPart>
        </mc:Choice>
        <mc:Fallback>
          <p:pic>
            <p:nvPicPr>
              <p:cNvPr id="25607" name="Ink 11">
                <a:extLst>
                  <a:ext uri="{FF2B5EF4-FFF2-40B4-BE49-F238E27FC236}">
                    <a16:creationId xmlns:a16="http://schemas.microsoft.com/office/drawing/2014/main" id="{A81F4630-5101-4713-834B-704D9D5245AA}"/>
                  </a:ext>
                </a:extLst>
              </p:cNvPr>
              <p:cNvPicPr>
                <a:picLocks noRot="1" noChangeAspect="1" noEditPoints="1" noChangeArrowheads="1" noChangeShapeType="1"/>
              </p:cNvPicPr>
              <p:nvPr/>
            </p:nvPicPr>
            <p:blipFill>
              <a:blip r:embed="rId12"/>
              <a:stretch>
                <a:fillRect/>
              </a:stretch>
            </p:blipFill>
            <p:spPr>
              <a:xfrm>
                <a:off x="36334700" y="359759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5608" name="Ink 12">
                <a:extLst>
                  <a:ext uri="{FF2B5EF4-FFF2-40B4-BE49-F238E27FC236}">
                    <a16:creationId xmlns:a16="http://schemas.microsoft.com/office/drawing/2014/main" id="{3F9F2C66-6398-4866-95AA-05E4EC088A57}"/>
                  </a:ext>
                </a:extLst>
              </p14:cNvPr>
              <p14:cNvContentPartPr>
                <a14:cpLocks xmlns:a14="http://schemas.microsoft.com/office/drawing/2010/main" noRot="1" noChangeAspect="1" noEditPoints="1" noChangeArrowheads="1" noChangeShapeType="1"/>
              </p14:cNvContentPartPr>
              <p14:nvPr/>
            </p14:nvContentPartPr>
            <p14:xfrm>
              <a:off x="36515675" y="36964938"/>
              <a:ext cx="0" cy="0"/>
            </p14:xfrm>
          </p:contentPart>
        </mc:Choice>
        <mc:Fallback>
          <p:pic>
            <p:nvPicPr>
              <p:cNvPr id="25608" name="Ink 12">
                <a:extLst>
                  <a:ext uri="{FF2B5EF4-FFF2-40B4-BE49-F238E27FC236}">
                    <a16:creationId xmlns:a16="http://schemas.microsoft.com/office/drawing/2014/main" id="{3F9F2C66-6398-4866-95AA-05E4EC088A57}"/>
                  </a:ext>
                </a:extLst>
              </p:cNvPr>
              <p:cNvPicPr>
                <a:picLocks noRot="1" noChangeAspect="1" noEditPoints="1" noChangeArrowheads="1" noChangeShapeType="1"/>
              </p:cNvPicPr>
              <p:nvPr/>
            </p:nvPicPr>
            <p:blipFill>
              <a:blip r:embed="rId12"/>
              <a:stretch>
                <a:fillRect/>
              </a:stretch>
            </p:blipFill>
            <p:spPr>
              <a:xfrm>
                <a:off x="36515675" y="36964938"/>
                <a:ext cx="0" cy="0"/>
              </a:xfrm>
              <a:prstGeom prst="rect">
                <a:avLst/>
              </a:prstGeom>
            </p:spPr>
          </p:pic>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Foliennummernplatzhalter 5">
            <a:extLst>
              <a:ext uri="{FF2B5EF4-FFF2-40B4-BE49-F238E27FC236}">
                <a16:creationId xmlns:a16="http://schemas.microsoft.com/office/drawing/2014/main" id="{9EE2336E-AA15-4485-B6CC-4EBADF7205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AABD6B9A-4694-48C5-83D2-992B3DDF23FA}" type="slidenum">
              <a:rPr lang="de-DE" altLang="de-DE" sz="1400"/>
              <a:pPr eaLnBrk="1" hangingPunct="1"/>
              <a:t>26</a:t>
            </a:fld>
            <a:endParaRPr lang="de-DE" altLang="de-DE" sz="1400"/>
          </a:p>
        </p:txBody>
      </p:sp>
      <p:sp>
        <p:nvSpPr>
          <p:cNvPr id="26633" name="Rectangle 2">
            <a:extLst>
              <a:ext uri="{FF2B5EF4-FFF2-40B4-BE49-F238E27FC236}">
                <a16:creationId xmlns:a16="http://schemas.microsoft.com/office/drawing/2014/main" id="{EA93444D-3B10-4609-9740-B25B48488FDB}"/>
              </a:ext>
            </a:extLst>
          </p:cNvPr>
          <p:cNvSpPr>
            <a:spLocks noGrp="1" noChangeArrowheads="1"/>
          </p:cNvSpPr>
          <p:nvPr>
            <p:ph type="ctrTitle"/>
          </p:nvPr>
        </p:nvSpPr>
        <p:spPr>
          <a:xfrm>
            <a:off x="0" y="260350"/>
            <a:ext cx="8893175" cy="1152525"/>
          </a:xfrm>
        </p:spPr>
        <p:txBody>
          <a:bodyPr/>
          <a:lstStyle/>
          <a:p>
            <a:pPr eaLnBrk="1" hangingPunct="1"/>
            <a:r>
              <a:rPr lang="de-DE" altLang="de-DE" sz="4000">
                <a:solidFill>
                  <a:schemeClr val="tx1"/>
                </a:solidFill>
              </a:rPr>
              <a:t>Does the Hamming Code Work?</a:t>
            </a:r>
          </a:p>
        </p:txBody>
      </p:sp>
      <p:sp>
        <p:nvSpPr>
          <p:cNvPr id="26634" name="Text Box 3">
            <a:extLst>
              <a:ext uri="{FF2B5EF4-FFF2-40B4-BE49-F238E27FC236}">
                <a16:creationId xmlns:a16="http://schemas.microsoft.com/office/drawing/2014/main" id="{28140253-E79F-45AB-9A8B-E1C2B92B4AF9}"/>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26635" name="Text Box 4">
            <a:extLst>
              <a:ext uri="{FF2B5EF4-FFF2-40B4-BE49-F238E27FC236}">
                <a16:creationId xmlns:a16="http://schemas.microsoft.com/office/drawing/2014/main" id="{6DC15EC3-3208-447A-952B-EFED4FD9D801}"/>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2013 http://www.leuphana.de/matheomnibus</a:t>
            </a:r>
          </a:p>
        </p:txBody>
      </p:sp>
      <p:sp>
        <p:nvSpPr>
          <p:cNvPr id="26636" name="Text Box 10">
            <a:extLst>
              <a:ext uri="{FF2B5EF4-FFF2-40B4-BE49-F238E27FC236}">
                <a16:creationId xmlns:a16="http://schemas.microsoft.com/office/drawing/2014/main" id="{A55C0ABB-DB41-41FA-A39A-B19037E1196B}"/>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26637" name="Text Box 13">
            <a:extLst>
              <a:ext uri="{FF2B5EF4-FFF2-40B4-BE49-F238E27FC236}">
                <a16:creationId xmlns:a16="http://schemas.microsoft.com/office/drawing/2014/main" id="{19D5AEFD-D880-456C-92FE-43F22EBE8909}"/>
              </a:ext>
            </a:extLst>
          </p:cNvPr>
          <p:cNvSpPr txBox="1">
            <a:spLocks noChangeArrowheads="1"/>
          </p:cNvSpPr>
          <p:nvPr/>
        </p:nvSpPr>
        <p:spPr bwMode="auto">
          <a:xfrm>
            <a:off x="611188" y="1268413"/>
            <a:ext cx="18732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a:t>message. </a:t>
            </a:r>
          </a:p>
          <a:p>
            <a:pPr eaLnBrk="1" hangingPunct="1"/>
            <a:r>
              <a:rPr lang="de-DE" altLang="de-DE"/>
              <a:t>      </a:t>
            </a:r>
            <a:r>
              <a:rPr lang="de-DE" altLang="de-DE">
                <a:solidFill>
                  <a:srgbClr val="FF0000"/>
                </a:solidFill>
              </a:rPr>
              <a:t>IOII</a:t>
            </a:r>
            <a:r>
              <a:rPr lang="de-DE" altLang="de-DE">
                <a:solidFill>
                  <a:schemeClr val="accent2"/>
                </a:solidFill>
              </a:rPr>
              <a:t> </a:t>
            </a:r>
            <a:r>
              <a:rPr lang="de-DE" altLang="de-DE"/>
              <a:t> </a:t>
            </a:r>
          </a:p>
        </p:txBody>
      </p:sp>
      <p:pic>
        <p:nvPicPr>
          <p:cNvPr id="26638" name="Picture 14" descr="F03_ham1-100-4">
            <a:extLst>
              <a:ext uri="{FF2B5EF4-FFF2-40B4-BE49-F238E27FC236}">
                <a16:creationId xmlns:a16="http://schemas.microsoft.com/office/drawing/2014/main" id="{A2FE5FD6-51A0-4DB6-AFD6-FC6433FD6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268413"/>
            <a:ext cx="22320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9" name="Text Box 15">
            <a:extLst>
              <a:ext uri="{FF2B5EF4-FFF2-40B4-BE49-F238E27FC236}">
                <a16:creationId xmlns:a16="http://schemas.microsoft.com/office/drawing/2014/main" id="{06BC4D3B-FFC6-438C-AE39-F98B2ED3D1CA}"/>
              </a:ext>
            </a:extLst>
          </p:cNvPr>
          <p:cNvSpPr txBox="1">
            <a:spLocks noChangeArrowheads="1"/>
          </p:cNvSpPr>
          <p:nvPr/>
        </p:nvSpPr>
        <p:spPr bwMode="auto">
          <a:xfrm>
            <a:off x="5364163" y="1341438"/>
            <a:ext cx="17510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a:t>sent word</a:t>
            </a:r>
          </a:p>
          <a:p>
            <a:pPr eaLnBrk="1" hangingPunct="1"/>
            <a:r>
              <a:rPr lang="de-DE" altLang="de-DE"/>
              <a:t>      </a:t>
            </a:r>
            <a:r>
              <a:rPr lang="de-DE" altLang="de-DE">
                <a:solidFill>
                  <a:srgbClr val="FF0000"/>
                </a:solidFill>
              </a:rPr>
              <a:t>IOIIOIO</a:t>
            </a:r>
          </a:p>
        </p:txBody>
      </p:sp>
      <p:sp>
        <p:nvSpPr>
          <p:cNvPr id="26640" name="AutoShape 16">
            <a:extLst>
              <a:ext uri="{FF2B5EF4-FFF2-40B4-BE49-F238E27FC236}">
                <a16:creationId xmlns:a16="http://schemas.microsoft.com/office/drawing/2014/main" id="{570CCD4C-2B0A-4886-912A-0EB1D3BA6ECD}"/>
              </a:ext>
            </a:extLst>
          </p:cNvPr>
          <p:cNvSpPr>
            <a:spLocks noChangeArrowheads="1"/>
          </p:cNvSpPr>
          <p:nvPr/>
        </p:nvSpPr>
        <p:spPr bwMode="auto">
          <a:xfrm rot="5400000">
            <a:off x="5903913" y="2025650"/>
            <a:ext cx="1295400" cy="15113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6058 h 21600"/>
              <a:gd name="T14" fmla="*/ 17927 w 21600"/>
              <a:gd name="T15" fmla="*/ 15542 h 21600"/>
            </a:gdLst>
            <a:ahLst/>
            <a:cxnLst>
              <a:cxn ang="T8">
                <a:pos x="T0" y="T1"/>
              </a:cxn>
              <a:cxn ang="T9">
                <a:pos x="T2" y="T3"/>
              </a:cxn>
              <a:cxn ang="T10">
                <a:pos x="T4" y="T5"/>
              </a:cxn>
              <a:cxn ang="T11">
                <a:pos x="T6" y="T7"/>
              </a:cxn>
            </a:cxnLst>
            <a:rect l="T12" t="T13" r="T14" b="T15"/>
            <a:pathLst>
              <a:path w="21600" h="21600">
                <a:moveTo>
                  <a:pt x="13235" y="0"/>
                </a:moveTo>
                <a:lnTo>
                  <a:pt x="13235" y="6058"/>
                </a:lnTo>
                <a:lnTo>
                  <a:pt x="3375" y="6058"/>
                </a:lnTo>
                <a:lnTo>
                  <a:pt x="3375" y="15542"/>
                </a:lnTo>
                <a:lnTo>
                  <a:pt x="13235" y="15542"/>
                </a:lnTo>
                <a:lnTo>
                  <a:pt x="13235" y="21600"/>
                </a:lnTo>
                <a:lnTo>
                  <a:pt x="21600" y="10800"/>
                </a:lnTo>
                <a:close/>
              </a:path>
              <a:path w="21600" h="21600">
                <a:moveTo>
                  <a:pt x="1350" y="6058"/>
                </a:moveTo>
                <a:lnTo>
                  <a:pt x="1350" y="15542"/>
                </a:lnTo>
                <a:lnTo>
                  <a:pt x="2700" y="15542"/>
                </a:lnTo>
                <a:lnTo>
                  <a:pt x="2700" y="6058"/>
                </a:lnTo>
                <a:close/>
              </a:path>
              <a:path w="21600" h="21600">
                <a:moveTo>
                  <a:pt x="0" y="6058"/>
                </a:moveTo>
                <a:lnTo>
                  <a:pt x="0" y="15542"/>
                </a:lnTo>
                <a:lnTo>
                  <a:pt x="675" y="15542"/>
                </a:lnTo>
                <a:lnTo>
                  <a:pt x="675" y="6058"/>
                </a:lnTo>
                <a:close/>
              </a:path>
            </a:pathLst>
          </a:custGeom>
          <a:noFill/>
          <a:ln w="50800" algn="ctr">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26641" name="Text Box 17">
            <a:extLst>
              <a:ext uri="{FF2B5EF4-FFF2-40B4-BE49-F238E27FC236}">
                <a16:creationId xmlns:a16="http://schemas.microsoft.com/office/drawing/2014/main" id="{7483F6EB-34E9-4CAB-BF89-B5050263B420}"/>
              </a:ext>
            </a:extLst>
          </p:cNvPr>
          <p:cNvSpPr txBox="1">
            <a:spLocks noChangeArrowheads="1"/>
          </p:cNvSpPr>
          <p:nvPr/>
        </p:nvSpPr>
        <p:spPr bwMode="auto">
          <a:xfrm>
            <a:off x="7092950" y="2060575"/>
            <a:ext cx="19986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transmission </a:t>
            </a:r>
            <a:br>
              <a:rPr lang="de-DE" altLang="de-DE"/>
            </a:br>
            <a:r>
              <a:rPr lang="de-DE" altLang="de-DE"/>
              <a:t>channel</a:t>
            </a:r>
          </a:p>
        </p:txBody>
      </p:sp>
      <p:pic>
        <p:nvPicPr>
          <p:cNvPr id="26642" name="Picture 19" descr="F03_ham2-100-4">
            <a:extLst>
              <a:ext uri="{FF2B5EF4-FFF2-40B4-BE49-F238E27FC236}">
                <a16:creationId xmlns:a16="http://schemas.microsoft.com/office/drawing/2014/main" id="{166160BE-19B3-4045-B73C-89D4C5AC9D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3716338"/>
            <a:ext cx="23717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3" name="Text Box 20">
            <a:extLst>
              <a:ext uri="{FF2B5EF4-FFF2-40B4-BE49-F238E27FC236}">
                <a16:creationId xmlns:a16="http://schemas.microsoft.com/office/drawing/2014/main" id="{AB643403-B069-44BB-A3C5-D83372CC067F}"/>
              </a:ext>
            </a:extLst>
          </p:cNvPr>
          <p:cNvSpPr txBox="1">
            <a:spLocks noChangeArrowheads="1"/>
          </p:cNvSpPr>
          <p:nvPr/>
        </p:nvSpPr>
        <p:spPr bwMode="auto">
          <a:xfrm>
            <a:off x="250825" y="4868863"/>
            <a:ext cx="22844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We only look at</a:t>
            </a:r>
            <a:br>
              <a:rPr lang="de-DE" altLang="de-DE"/>
            </a:br>
            <a:r>
              <a:rPr lang="de-DE" altLang="de-DE"/>
              <a:t>the case:</a:t>
            </a:r>
          </a:p>
          <a:p>
            <a:pPr eaLnBrk="1" hangingPunct="1"/>
            <a:r>
              <a:rPr lang="de-DE" altLang="de-DE">
                <a:solidFill>
                  <a:srgbClr val="FF0000"/>
                </a:solidFill>
              </a:rPr>
              <a:t>only one </a:t>
            </a:r>
            <a:br>
              <a:rPr lang="de-DE" altLang="de-DE">
                <a:solidFill>
                  <a:srgbClr val="FF0000"/>
                </a:solidFill>
              </a:rPr>
            </a:br>
            <a:r>
              <a:rPr lang="de-DE" altLang="de-DE">
                <a:solidFill>
                  <a:srgbClr val="FF0000"/>
                </a:solidFill>
              </a:rPr>
              <a:t>single-bit bug</a:t>
            </a:r>
            <a:r>
              <a:rPr lang="de-DE" altLang="de-DE"/>
              <a:t>.</a:t>
            </a:r>
          </a:p>
        </p:txBody>
      </p:sp>
      <p:sp>
        <p:nvSpPr>
          <p:cNvPr id="26644" name="Text Box 21">
            <a:extLst>
              <a:ext uri="{FF2B5EF4-FFF2-40B4-BE49-F238E27FC236}">
                <a16:creationId xmlns:a16="http://schemas.microsoft.com/office/drawing/2014/main" id="{383EC0DE-EDA4-41ED-8C82-617984DFA564}"/>
              </a:ext>
            </a:extLst>
          </p:cNvPr>
          <p:cNvSpPr txBox="1">
            <a:spLocks noChangeArrowheads="1"/>
          </p:cNvSpPr>
          <p:nvPr/>
        </p:nvSpPr>
        <p:spPr bwMode="auto">
          <a:xfrm>
            <a:off x="5148263" y="4149725"/>
            <a:ext cx="37988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a:t> receiver detect: </a:t>
            </a:r>
          </a:p>
          <a:p>
            <a:pPr eaLnBrk="1" hangingPunct="1"/>
            <a:r>
              <a:rPr lang="de-DE" altLang="de-DE"/>
              <a:t>   5 and 6 are false.</a:t>
            </a:r>
          </a:p>
          <a:p>
            <a:pPr eaLnBrk="1" hangingPunct="1">
              <a:buFontTx/>
              <a:buChar char="•"/>
            </a:pPr>
            <a:r>
              <a:rPr lang="de-DE" altLang="de-DE"/>
              <a:t> He changes the bit at the</a:t>
            </a:r>
            <a:br>
              <a:rPr lang="de-DE" altLang="de-DE"/>
            </a:br>
            <a:r>
              <a:rPr lang="de-DE" altLang="de-DE"/>
              <a:t>  position 1.</a:t>
            </a:r>
          </a:p>
          <a:p>
            <a:pPr eaLnBrk="1" hangingPunct="1">
              <a:buFontTx/>
              <a:buChar char="•"/>
            </a:pPr>
            <a:r>
              <a:rPr lang="de-DE" altLang="de-DE"/>
              <a:t> He takes:</a:t>
            </a:r>
          </a:p>
          <a:p>
            <a:pPr eaLnBrk="1" hangingPunct="1"/>
            <a:r>
              <a:rPr lang="de-DE" altLang="de-DE"/>
              <a:t>   </a:t>
            </a:r>
            <a:r>
              <a:rPr lang="de-DE" altLang="de-DE">
                <a:solidFill>
                  <a:srgbClr val="FF0000"/>
                </a:solidFill>
              </a:rPr>
              <a:t>IOIIOIO</a:t>
            </a:r>
          </a:p>
        </p:txBody>
      </p:sp>
      <p:sp>
        <p:nvSpPr>
          <p:cNvPr id="26645" name="AutoShape 22">
            <a:extLst>
              <a:ext uri="{FF2B5EF4-FFF2-40B4-BE49-F238E27FC236}">
                <a16:creationId xmlns:a16="http://schemas.microsoft.com/office/drawing/2014/main" id="{C63DC536-950E-46DE-A4A4-AF0A0EB52FBE}"/>
              </a:ext>
            </a:extLst>
          </p:cNvPr>
          <p:cNvSpPr>
            <a:spLocks noChangeArrowheads="1"/>
          </p:cNvSpPr>
          <p:nvPr/>
        </p:nvSpPr>
        <p:spPr bwMode="auto">
          <a:xfrm>
            <a:off x="6948488" y="5876925"/>
            <a:ext cx="1422400" cy="565150"/>
          </a:xfrm>
          <a:prstGeom prst="verticalScroll">
            <a:avLst>
              <a:gd name="adj" fmla="val 12500"/>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buFontTx/>
              <a:buChar char="•"/>
            </a:pPr>
            <a:r>
              <a:rPr lang="de-DE" altLang="de-DE"/>
              <a:t>all right</a:t>
            </a:r>
          </a:p>
        </p:txBody>
      </p:sp>
      <p:sp>
        <p:nvSpPr>
          <p:cNvPr id="26646" name="Text Box 23">
            <a:extLst>
              <a:ext uri="{FF2B5EF4-FFF2-40B4-BE49-F238E27FC236}">
                <a16:creationId xmlns:a16="http://schemas.microsoft.com/office/drawing/2014/main" id="{845210D3-140C-45A2-9A5B-18DE5986ABE3}"/>
              </a:ext>
            </a:extLst>
          </p:cNvPr>
          <p:cNvSpPr txBox="1">
            <a:spLocks noChangeArrowheads="1"/>
          </p:cNvSpPr>
          <p:nvPr/>
        </p:nvSpPr>
        <p:spPr bwMode="auto">
          <a:xfrm>
            <a:off x="5076825" y="3429000"/>
            <a:ext cx="2797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a:t> received word</a:t>
            </a:r>
            <a:br>
              <a:rPr lang="de-DE" altLang="de-DE"/>
            </a:br>
            <a:r>
              <a:rPr lang="de-DE" altLang="de-DE"/>
              <a:t>  </a:t>
            </a:r>
            <a:r>
              <a:rPr lang="de-DE" altLang="de-DE">
                <a:solidFill>
                  <a:srgbClr val="FF0000"/>
                </a:solidFill>
              </a:rPr>
              <a:t>OOIIOIO</a:t>
            </a:r>
            <a:r>
              <a:rPr lang="de-DE" altLang="de-DE"/>
              <a:t> with bug</a:t>
            </a:r>
          </a:p>
        </p:txBody>
      </p:sp>
      <mc:AlternateContent xmlns:mc="http://schemas.openxmlformats.org/markup-compatibility/2006">
        <mc:Choice xmlns:p14="http://schemas.microsoft.com/office/powerpoint/2010/main" Requires="p14">
          <p:contentPart p14:bwMode="auto" r:id="rId5">
            <p14:nvContentPartPr>
              <p14:cNvPr id="26626" name="Ink 5">
                <a:extLst>
                  <a:ext uri="{FF2B5EF4-FFF2-40B4-BE49-F238E27FC236}">
                    <a16:creationId xmlns:a16="http://schemas.microsoft.com/office/drawing/2014/main" id="{746C39FF-A105-46E0-8AA7-6FD2FEFA1A29}"/>
                  </a:ext>
                </a:extLst>
              </p14:cNvPr>
              <p14:cNvContentPartPr>
                <a14:cpLocks xmlns:a14="http://schemas.microsoft.com/office/drawing/2010/main" noRot="1" noChangeAspect="1" noEditPoints="1" noChangeArrowheads="1" noChangeShapeType="1"/>
              </p14:cNvContentPartPr>
              <p14:nvPr/>
            </p14:nvContentPartPr>
            <p14:xfrm>
              <a:off x="50634900" y="5084763"/>
              <a:ext cx="0" cy="0"/>
            </p14:xfrm>
          </p:contentPart>
        </mc:Choice>
        <mc:Fallback>
          <p:pic>
            <p:nvPicPr>
              <p:cNvPr id="26626" name="Ink 5">
                <a:extLst>
                  <a:ext uri="{FF2B5EF4-FFF2-40B4-BE49-F238E27FC236}">
                    <a16:creationId xmlns:a16="http://schemas.microsoft.com/office/drawing/2014/main" id="{746C39FF-A105-46E0-8AA7-6FD2FEFA1A29}"/>
                  </a:ext>
                </a:extLst>
              </p:cNvPr>
              <p:cNvPicPr>
                <a:picLocks noRot="1" noChangeAspect="1" noEditPoints="1" noChangeArrowheads="1" noChangeShapeType="1"/>
              </p:cNvPicPr>
              <p:nvPr/>
            </p:nvPicPr>
            <p:blipFill>
              <a:blip r:embed="rId6"/>
              <a:stretch>
                <a:fillRect/>
              </a:stretch>
            </p:blipFill>
            <p:spPr>
              <a:xfrm>
                <a:off x="50634900" y="50847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6627" name="Ink 6">
                <a:extLst>
                  <a:ext uri="{FF2B5EF4-FFF2-40B4-BE49-F238E27FC236}">
                    <a16:creationId xmlns:a16="http://schemas.microsoft.com/office/drawing/2014/main" id="{01154EC2-C87C-409C-BFC9-7B41DF930AEF}"/>
                  </a:ext>
                </a:extLst>
              </p14:cNvPr>
              <p14:cNvContentPartPr>
                <a14:cpLocks xmlns:a14="http://schemas.microsoft.com/office/drawing/2010/main" noRot="1" noChangeAspect="1" noEditPoints="1" noChangeArrowheads="1" noChangeShapeType="1"/>
              </p14:cNvContentPartPr>
              <p14:nvPr/>
            </p14:nvContentPartPr>
            <p14:xfrm>
              <a:off x="52681188" y="2225675"/>
              <a:ext cx="0" cy="0"/>
            </p14:xfrm>
          </p:contentPart>
        </mc:Choice>
        <mc:Fallback>
          <p:pic>
            <p:nvPicPr>
              <p:cNvPr id="26627" name="Ink 6">
                <a:extLst>
                  <a:ext uri="{FF2B5EF4-FFF2-40B4-BE49-F238E27FC236}">
                    <a16:creationId xmlns:a16="http://schemas.microsoft.com/office/drawing/2014/main" id="{01154EC2-C87C-409C-BFC9-7B41DF930AEF}"/>
                  </a:ext>
                </a:extLst>
              </p:cNvPr>
              <p:cNvPicPr>
                <a:picLocks noRot="1" noChangeAspect="1" noEditPoints="1" noChangeArrowheads="1" noChangeShapeType="1"/>
              </p:cNvPicPr>
              <p:nvPr/>
            </p:nvPicPr>
            <p:blipFill>
              <a:blip r:embed="rId6"/>
              <a:stretch>
                <a:fillRect/>
              </a:stretch>
            </p:blipFill>
            <p:spPr>
              <a:xfrm>
                <a:off x="52681188" y="22256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6628" name="Ink 7">
                <a:extLst>
                  <a:ext uri="{FF2B5EF4-FFF2-40B4-BE49-F238E27FC236}">
                    <a16:creationId xmlns:a16="http://schemas.microsoft.com/office/drawing/2014/main" id="{F6868039-652F-4CEA-A264-58303C218DF5}"/>
                  </a:ext>
                </a:extLst>
              </p14:cNvPr>
              <p14:cNvContentPartPr>
                <a14:cpLocks xmlns:a14="http://schemas.microsoft.com/office/drawing/2010/main" noRot="1" noChangeAspect="1" noEditPoints="1" noChangeArrowheads="1" noChangeShapeType="1"/>
              </p14:cNvContentPartPr>
              <p14:nvPr/>
            </p14:nvContentPartPr>
            <p14:xfrm>
              <a:off x="43283188" y="2679700"/>
              <a:ext cx="0" cy="0"/>
            </p14:xfrm>
          </p:contentPart>
        </mc:Choice>
        <mc:Fallback>
          <p:pic>
            <p:nvPicPr>
              <p:cNvPr id="26628" name="Ink 7">
                <a:extLst>
                  <a:ext uri="{FF2B5EF4-FFF2-40B4-BE49-F238E27FC236}">
                    <a16:creationId xmlns:a16="http://schemas.microsoft.com/office/drawing/2014/main" id="{F6868039-652F-4CEA-A264-58303C218DF5}"/>
                  </a:ext>
                </a:extLst>
              </p:cNvPr>
              <p:cNvPicPr>
                <a:picLocks noRot="1" noChangeAspect="1" noEditPoints="1" noChangeArrowheads="1" noChangeShapeType="1"/>
              </p:cNvPicPr>
              <p:nvPr/>
            </p:nvPicPr>
            <p:blipFill>
              <a:blip r:embed="rId6"/>
              <a:stretch>
                <a:fillRect/>
              </a:stretch>
            </p:blipFill>
            <p:spPr>
              <a:xfrm>
                <a:off x="43283188" y="2679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6629" name="Ink 8">
                <a:extLst>
                  <a:ext uri="{FF2B5EF4-FFF2-40B4-BE49-F238E27FC236}">
                    <a16:creationId xmlns:a16="http://schemas.microsoft.com/office/drawing/2014/main" id="{855EF35A-25A2-40CD-AB9F-ED1C303F89C7}"/>
                  </a:ext>
                </a:extLst>
              </p14:cNvPr>
              <p14:cNvContentPartPr>
                <a14:cpLocks xmlns:a14="http://schemas.microsoft.com/office/drawing/2010/main" noRot="1" noChangeAspect="1" noEditPoints="1" noChangeArrowheads="1" noChangeShapeType="1"/>
              </p14:cNvContentPartPr>
              <p14:nvPr/>
            </p14:nvContentPartPr>
            <p14:xfrm>
              <a:off x="35450463" y="-273050"/>
              <a:ext cx="0" cy="0"/>
            </p14:xfrm>
          </p:contentPart>
        </mc:Choice>
        <mc:Fallback>
          <p:pic>
            <p:nvPicPr>
              <p:cNvPr id="26629" name="Ink 8">
                <a:extLst>
                  <a:ext uri="{FF2B5EF4-FFF2-40B4-BE49-F238E27FC236}">
                    <a16:creationId xmlns:a16="http://schemas.microsoft.com/office/drawing/2014/main" id="{855EF35A-25A2-40CD-AB9F-ED1C303F89C7}"/>
                  </a:ext>
                </a:extLst>
              </p:cNvPr>
              <p:cNvPicPr>
                <a:picLocks noRot="1" noChangeAspect="1" noEditPoints="1" noChangeArrowheads="1" noChangeShapeType="1"/>
              </p:cNvPicPr>
              <p:nvPr/>
            </p:nvPicPr>
            <p:blipFill>
              <a:blip r:embed="rId6"/>
              <a:stretch>
                <a:fillRect/>
              </a:stretch>
            </p:blipFill>
            <p:spPr>
              <a:xfrm>
                <a:off x="35450463" y="-2730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6630" name="Ink 11">
                <a:extLst>
                  <a:ext uri="{FF2B5EF4-FFF2-40B4-BE49-F238E27FC236}">
                    <a16:creationId xmlns:a16="http://schemas.microsoft.com/office/drawing/2014/main" id="{8BBAA91F-7A12-4EEA-B30D-4DB459A36726}"/>
                  </a:ext>
                </a:extLst>
              </p14:cNvPr>
              <p14:cNvContentPartPr>
                <a14:cpLocks xmlns:a14="http://schemas.microsoft.com/office/drawing/2010/main" noRot="1" noChangeAspect="1" noEditPoints="1" noChangeArrowheads="1" noChangeShapeType="1"/>
              </p14:cNvContentPartPr>
              <p14:nvPr/>
            </p14:nvContentPartPr>
            <p14:xfrm>
              <a:off x="36334700" y="35975925"/>
              <a:ext cx="0" cy="0"/>
            </p14:xfrm>
          </p:contentPart>
        </mc:Choice>
        <mc:Fallback>
          <p:pic>
            <p:nvPicPr>
              <p:cNvPr id="26630" name="Ink 11">
                <a:extLst>
                  <a:ext uri="{FF2B5EF4-FFF2-40B4-BE49-F238E27FC236}">
                    <a16:creationId xmlns:a16="http://schemas.microsoft.com/office/drawing/2014/main" id="{8BBAA91F-7A12-4EEA-B30D-4DB459A36726}"/>
                  </a:ext>
                </a:extLst>
              </p:cNvPr>
              <p:cNvPicPr>
                <a:picLocks noRot="1" noChangeAspect="1" noEditPoints="1" noChangeArrowheads="1" noChangeShapeType="1"/>
              </p:cNvPicPr>
              <p:nvPr/>
            </p:nvPicPr>
            <p:blipFill>
              <a:blip r:embed="rId11"/>
              <a:stretch>
                <a:fillRect/>
              </a:stretch>
            </p:blipFill>
            <p:spPr>
              <a:xfrm>
                <a:off x="36334700" y="359759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6631" name="Ink 12">
                <a:extLst>
                  <a:ext uri="{FF2B5EF4-FFF2-40B4-BE49-F238E27FC236}">
                    <a16:creationId xmlns:a16="http://schemas.microsoft.com/office/drawing/2014/main" id="{9F848DED-E9B4-4181-939C-7D2CDE46D541}"/>
                  </a:ext>
                </a:extLst>
              </p14:cNvPr>
              <p14:cNvContentPartPr>
                <a14:cpLocks xmlns:a14="http://schemas.microsoft.com/office/drawing/2010/main" noRot="1" noChangeAspect="1" noEditPoints="1" noChangeArrowheads="1" noChangeShapeType="1"/>
              </p14:cNvContentPartPr>
              <p14:nvPr/>
            </p14:nvContentPartPr>
            <p14:xfrm>
              <a:off x="36515675" y="36964938"/>
              <a:ext cx="0" cy="0"/>
            </p14:xfrm>
          </p:contentPart>
        </mc:Choice>
        <mc:Fallback>
          <p:pic>
            <p:nvPicPr>
              <p:cNvPr id="26631" name="Ink 12">
                <a:extLst>
                  <a:ext uri="{FF2B5EF4-FFF2-40B4-BE49-F238E27FC236}">
                    <a16:creationId xmlns:a16="http://schemas.microsoft.com/office/drawing/2014/main" id="{9F848DED-E9B4-4181-939C-7D2CDE46D541}"/>
                  </a:ext>
                </a:extLst>
              </p:cNvPr>
              <p:cNvPicPr>
                <a:picLocks noRot="1" noChangeAspect="1" noEditPoints="1" noChangeArrowheads="1" noChangeShapeType="1"/>
              </p:cNvPicPr>
              <p:nvPr/>
            </p:nvPicPr>
            <p:blipFill>
              <a:blip r:embed="rId11"/>
              <a:stretch>
                <a:fillRect/>
              </a:stretch>
            </p:blipFill>
            <p:spPr>
              <a:xfrm>
                <a:off x="36515675" y="36964938"/>
                <a:ext cx="0" cy="0"/>
              </a:xfrm>
              <a:prstGeom prst="rect">
                <a:avLst/>
              </a:prstGeom>
            </p:spPr>
          </p:pic>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7" name="Foliennummernplatzhalter 5">
            <a:extLst>
              <a:ext uri="{FF2B5EF4-FFF2-40B4-BE49-F238E27FC236}">
                <a16:creationId xmlns:a16="http://schemas.microsoft.com/office/drawing/2014/main" id="{6B7196D7-9E15-4227-BEF9-73D627546CC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CDDB92E7-4D64-42D4-A6E4-7C64A0B61FC0}" type="slidenum">
              <a:rPr lang="de-DE" altLang="de-DE" sz="1400"/>
              <a:pPr eaLnBrk="1" hangingPunct="1"/>
              <a:t>27</a:t>
            </a:fld>
            <a:endParaRPr lang="de-DE" altLang="de-DE" sz="1400"/>
          </a:p>
        </p:txBody>
      </p:sp>
      <p:sp>
        <p:nvSpPr>
          <p:cNvPr id="27658" name="Rectangle 2">
            <a:extLst>
              <a:ext uri="{FF2B5EF4-FFF2-40B4-BE49-F238E27FC236}">
                <a16:creationId xmlns:a16="http://schemas.microsoft.com/office/drawing/2014/main" id="{DA5B2DB5-F2AA-4C51-85CF-012D4640F1BE}"/>
              </a:ext>
            </a:extLst>
          </p:cNvPr>
          <p:cNvSpPr>
            <a:spLocks noGrp="1" noChangeArrowheads="1"/>
          </p:cNvSpPr>
          <p:nvPr>
            <p:ph type="ctrTitle"/>
          </p:nvPr>
        </p:nvSpPr>
        <p:spPr>
          <a:xfrm>
            <a:off x="0" y="260350"/>
            <a:ext cx="8893175" cy="1152525"/>
          </a:xfrm>
        </p:spPr>
        <p:txBody>
          <a:bodyPr/>
          <a:lstStyle/>
          <a:p>
            <a:pPr eaLnBrk="1" hangingPunct="1"/>
            <a:r>
              <a:rPr lang="de-DE" altLang="de-DE" sz="4000">
                <a:solidFill>
                  <a:schemeClr val="tx1"/>
                </a:solidFill>
              </a:rPr>
              <a:t>Funktioniert der Hamming-Code ?</a:t>
            </a:r>
          </a:p>
        </p:txBody>
      </p:sp>
      <p:sp>
        <p:nvSpPr>
          <p:cNvPr id="27659" name="Text Box 3">
            <a:extLst>
              <a:ext uri="{FF2B5EF4-FFF2-40B4-BE49-F238E27FC236}">
                <a16:creationId xmlns:a16="http://schemas.microsoft.com/office/drawing/2014/main" id="{B42AA3A5-FA9F-450A-B656-ED378BFE991A}"/>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27660" name="Text Box 4">
            <a:extLst>
              <a:ext uri="{FF2B5EF4-FFF2-40B4-BE49-F238E27FC236}">
                <a16:creationId xmlns:a16="http://schemas.microsoft.com/office/drawing/2014/main" id="{8096E491-2B64-4B94-9617-BCDD760B59F5}"/>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2013 http://www.leuphana.de/matheomnibus</a:t>
            </a:r>
          </a:p>
        </p:txBody>
      </p:sp>
      <p:sp>
        <p:nvSpPr>
          <p:cNvPr id="27661" name="Text Box 10">
            <a:extLst>
              <a:ext uri="{FF2B5EF4-FFF2-40B4-BE49-F238E27FC236}">
                <a16:creationId xmlns:a16="http://schemas.microsoft.com/office/drawing/2014/main" id="{64B796EF-7FB7-405E-BBE2-B37B2C76017B}"/>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27662" name="Text Box 13">
            <a:extLst>
              <a:ext uri="{FF2B5EF4-FFF2-40B4-BE49-F238E27FC236}">
                <a16:creationId xmlns:a16="http://schemas.microsoft.com/office/drawing/2014/main" id="{E1630BBE-5EF2-4E34-BC87-E93FB3E0926E}"/>
              </a:ext>
            </a:extLst>
          </p:cNvPr>
          <p:cNvSpPr txBox="1">
            <a:spLocks noChangeArrowheads="1"/>
          </p:cNvSpPr>
          <p:nvPr/>
        </p:nvSpPr>
        <p:spPr bwMode="auto">
          <a:xfrm>
            <a:off x="395288" y="1268413"/>
            <a:ext cx="26622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a:t>Gesendetes Wort</a:t>
            </a:r>
          </a:p>
          <a:p>
            <a:pPr eaLnBrk="1" hangingPunct="1"/>
            <a:r>
              <a:rPr lang="de-DE" altLang="de-DE"/>
              <a:t>      </a:t>
            </a:r>
            <a:r>
              <a:rPr lang="de-DE" altLang="de-DE">
                <a:solidFill>
                  <a:srgbClr val="FF0000"/>
                </a:solidFill>
              </a:rPr>
              <a:t>IOIIOIO</a:t>
            </a:r>
          </a:p>
        </p:txBody>
      </p:sp>
      <p:sp>
        <p:nvSpPr>
          <p:cNvPr id="27663" name="AutoShape 14">
            <a:extLst>
              <a:ext uri="{FF2B5EF4-FFF2-40B4-BE49-F238E27FC236}">
                <a16:creationId xmlns:a16="http://schemas.microsoft.com/office/drawing/2014/main" id="{2920FD83-350F-4DBF-A9F2-0420A86FAD9A}"/>
              </a:ext>
            </a:extLst>
          </p:cNvPr>
          <p:cNvSpPr>
            <a:spLocks noChangeArrowheads="1"/>
          </p:cNvSpPr>
          <p:nvPr/>
        </p:nvSpPr>
        <p:spPr bwMode="auto">
          <a:xfrm rot="3173362">
            <a:off x="2015332" y="1737519"/>
            <a:ext cx="1439862" cy="15113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6058 h 21600"/>
              <a:gd name="T14" fmla="*/ 17927 w 21600"/>
              <a:gd name="T15" fmla="*/ 15542 h 21600"/>
            </a:gdLst>
            <a:ahLst/>
            <a:cxnLst>
              <a:cxn ang="T8">
                <a:pos x="T0" y="T1"/>
              </a:cxn>
              <a:cxn ang="T9">
                <a:pos x="T2" y="T3"/>
              </a:cxn>
              <a:cxn ang="T10">
                <a:pos x="T4" y="T5"/>
              </a:cxn>
              <a:cxn ang="T11">
                <a:pos x="T6" y="T7"/>
              </a:cxn>
            </a:cxnLst>
            <a:rect l="T12" t="T13" r="T14" b="T15"/>
            <a:pathLst>
              <a:path w="21600" h="21600">
                <a:moveTo>
                  <a:pt x="13235" y="0"/>
                </a:moveTo>
                <a:lnTo>
                  <a:pt x="13235" y="6058"/>
                </a:lnTo>
                <a:lnTo>
                  <a:pt x="3375" y="6058"/>
                </a:lnTo>
                <a:lnTo>
                  <a:pt x="3375" y="15542"/>
                </a:lnTo>
                <a:lnTo>
                  <a:pt x="13235" y="15542"/>
                </a:lnTo>
                <a:lnTo>
                  <a:pt x="13235" y="21600"/>
                </a:lnTo>
                <a:lnTo>
                  <a:pt x="21600" y="10800"/>
                </a:lnTo>
                <a:close/>
              </a:path>
              <a:path w="21600" h="21600">
                <a:moveTo>
                  <a:pt x="1350" y="6058"/>
                </a:moveTo>
                <a:lnTo>
                  <a:pt x="1350" y="15542"/>
                </a:lnTo>
                <a:lnTo>
                  <a:pt x="2700" y="15542"/>
                </a:lnTo>
                <a:lnTo>
                  <a:pt x="2700" y="6058"/>
                </a:lnTo>
                <a:close/>
              </a:path>
              <a:path w="21600" h="21600">
                <a:moveTo>
                  <a:pt x="0" y="6058"/>
                </a:moveTo>
                <a:lnTo>
                  <a:pt x="0" y="15542"/>
                </a:lnTo>
                <a:lnTo>
                  <a:pt x="675" y="15542"/>
                </a:lnTo>
                <a:lnTo>
                  <a:pt x="675" y="6058"/>
                </a:lnTo>
                <a:close/>
              </a:path>
            </a:pathLst>
          </a:custGeom>
          <a:noFill/>
          <a:ln w="50800" algn="ctr">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pic>
        <p:nvPicPr>
          <p:cNvPr id="27664" name="Picture 17" descr="hammingkreise">
            <a:extLst>
              <a:ext uri="{FF2B5EF4-FFF2-40B4-BE49-F238E27FC236}">
                <a16:creationId xmlns:a16="http://schemas.microsoft.com/office/drawing/2014/main" id="{4D0EA557-5144-4EF7-9DAB-5C9DE2BCCC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3284538"/>
            <a:ext cx="250507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18" descr="hammingkreise">
            <a:extLst>
              <a:ext uri="{FF2B5EF4-FFF2-40B4-BE49-F238E27FC236}">
                <a16:creationId xmlns:a16="http://schemas.microsoft.com/office/drawing/2014/main" id="{FB17C6D3-3D47-416E-AC08-8DF00E8C1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3068638"/>
            <a:ext cx="250507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6" name="Text Box 19">
            <a:extLst>
              <a:ext uri="{FF2B5EF4-FFF2-40B4-BE49-F238E27FC236}">
                <a16:creationId xmlns:a16="http://schemas.microsoft.com/office/drawing/2014/main" id="{14BB865F-A491-4F80-9A57-FF087404350B}"/>
              </a:ext>
            </a:extLst>
          </p:cNvPr>
          <p:cNvSpPr txBox="1">
            <a:spLocks noChangeArrowheads="1"/>
          </p:cNvSpPr>
          <p:nvPr/>
        </p:nvSpPr>
        <p:spPr bwMode="auto">
          <a:xfrm>
            <a:off x="4356100" y="1484313"/>
            <a:ext cx="290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a:t>Empfangenes Wort</a:t>
            </a:r>
          </a:p>
        </p:txBody>
      </p:sp>
      <p:sp>
        <p:nvSpPr>
          <p:cNvPr id="27667" name="Text Box 20">
            <a:extLst>
              <a:ext uri="{FF2B5EF4-FFF2-40B4-BE49-F238E27FC236}">
                <a16:creationId xmlns:a16="http://schemas.microsoft.com/office/drawing/2014/main" id="{CBA8BE70-0FED-4AF3-9EC8-F4F574598954}"/>
              </a:ext>
            </a:extLst>
          </p:cNvPr>
          <p:cNvSpPr txBox="1">
            <a:spLocks noChangeArrowheads="1"/>
          </p:cNvSpPr>
          <p:nvPr/>
        </p:nvSpPr>
        <p:spPr bwMode="auto">
          <a:xfrm>
            <a:off x="3492500" y="2565400"/>
            <a:ext cx="1382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IOIOOIO</a:t>
            </a:r>
          </a:p>
        </p:txBody>
      </p:sp>
      <p:sp>
        <p:nvSpPr>
          <p:cNvPr id="27668" name="Text Box 21">
            <a:extLst>
              <a:ext uri="{FF2B5EF4-FFF2-40B4-BE49-F238E27FC236}">
                <a16:creationId xmlns:a16="http://schemas.microsoft.com/office/drawing/2014/main" id="{287D187D-03CF-41E0-B90E-5BF73900186D}"/>
              </a:ext>
            </a:extLst>
          </p:cNvPr>
          <p:cNvSpPr txBox="1">
            <a:spLocks noChangeArrowheads="1"/>
          </p:cNvSpPr>
          <p:nvPr/>
        </p:nvSpPr>
        <p:spPr bwMode="auto">
          <a:xfrm>
            <a:off x="6659563" y="2492375"/>
            <a:ext cx="1330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IOI I I IO</a:t>
            </a:r>
          </a:p>
        </p:txBody>
      </p:sp>
      <p:sp>
        <p:nvSpPr>
          <p:cNvPr id="27669" name="Text Box 22">
            <a:extLst>
              <a:ext uri="{FF2B5EF4-FFF2-40B4-BE49-F238E27FC236}">
                <a16:creationId xmlns:a16="http://schemas.microsoft.com/office/drawing/2014/main" id="{89D528D8-ABCF-43B5-A985-4EE901121295}"/>
              </a:ext>
            </a:extLst>
          </p:cNvPr>
          <p:cNvSpPr txBox="1">
            <a:spLocks noChangeArrowheads="1"/>
          </p:cNvSpPr>
          <p:nvPr/>
        </p:nvSpPr>
        <p:spPr bwMode="auto">
          <a:xfrm>
            <a:off x="3635375" y="2205038"/>
            <a:ext cx="1673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sz="1800"/>
              <a:t>Fehler Platz 4</a:t>
            </a:r>
          </a:p>
        </p:txBody>
      </p:sp>
      <p:sp>
        <p:nvSpPr>
          <p:cNvPr id="27670" name="Text Box 23">
            <a:extLst>
              <a:ext uri="{FF2B5EF4-FFF2-40B4-BE49-F238E27FC236}">
                <a16:creationId xmlns:a16="http://schemas.microsoft.com/office/drawing/2014/main" id="{FAEFF129-5556-4B29-A9D4-CE9F023A245C}"/>
              </a:ext>
            </a:extLst>
          </p:cNvPr>
          <p:cNvSpPr txBox="1">
            <a:spLocks noChangeArrowheads="1"/>
          </p:cNvSpPr>
          <p:nvPr/>
        </p:nvSpPr>
        <p:spPr bwMode="auto">
          <a:xfrm>
            <a:off x="6443663" y="2133600"/>
            <a:ext cx="1673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sz="1800"/>
              <a:t>Fehler Platz 5</a:t>
            </a:r>
          </a:p>
        </p:txBody>
      </p:sp>
      <p:sp>
        <p:nvSpPr>
          <p:cNvPr id="25623" name="Text Box 24">
            <a:extLst>
              <a:ext uri="{FF2B5EF4-FFF2-40B4-BE49-F238E27FC236}">
                <a16:creationId xmlns:a16="http://schemas.microsoft.com/office/drawing/2014/main" id="{A73732D3-4713-4B4B-98FF-7020EF145E87}"/>
              </a:ext>
            </a:extLst>
          </p:cNvPr>
          <p:cNvSpPr txBox="1">
            <a:spLocks noChangeArrowheads="1"/>
          </p:cNvSpPr>
          <p:nvPr/>
        </p:nvSpPr>
        <p:spPr bwMode="auto">
          <a:xfrm>
            <a:off x="303213" y="5751513"/>
            <a:ext cx="8767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Aufgabe: Sie empfangen: OIOIOOI . Was ist das richtige Wort?</a:t>
            </a:r>
          </a:p>
        </p:txBody>
      </p:sp>
      <p:pic>
        <p:nvPicPr>
          <p:cNvPr id="17" name="Picture 25" descr="chancen-zeit39-07-gruppe4k">
            <a:extLst>
              <a:ext uri="{FF2B5EF4-FFF2-40B4-BE49-F238E27FC236}">
                <a16:creationId xmlns:a16="http://schemas.microsoft.com/office/drawing/2014/main" id="{B89F0D0A-A4B0-41C3-A0AC-C681A41283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573463"/>
            <a:ext cx="1614488"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5">
            <p14:nvContentPartPr>
              <p14:cNvPr id="27650" name="Ink 5">
                <a:extLst>
                  <a:ext uri="{FF2B5EF4-FFF2-40B4-BE49-F238E27FC236}">
                    <a16:creationId xmlns:a16="http://schemas.microsoft.com/office/drawing/2014/main" id="{9B927019-52E8-4FE9-94A7-CF565ED90525}"/>
                  </a:ext>
                </a:extLst>
              </p14:cNvPr>
              <p14:cNvContentPartPr>
                <a14:cpLocks xmlns:a14="http://schemas.microsoft.com/office/drawing/2010/main" noRot="1" noChangeAspect="1" noEditPoints="1" noChangeArrowheads="1" noChangeShapeType="1"/>
              </p14:cNvContentPartPr>
              <p14:nvPr/>
            </p14:nvContentPartPr>
            <p14:xfrm>
              <a:off x="50634900" y="5084763"/>
              <a:ext cx="0" cy="0"/>
            </p14:xfrm>
          </p:contentPart>
        </mc:Choice>
        <mc:Fallback>
          <p:pic>
            <p:nvPicPr>
              <p:cNvPr id="27650" name="Ink 5">
                <a:extLst>
                  <a:ext uri="{FF2B5EF4-FFF2-40B4-BE49-F238E27FC236}">
                    <a16:creationId xmlns:a16="http://schemas.microsoft.com/office/drawing/2014/main" id="{9B927019-52E8-4FE9-94A7-CF565ED90525}"/>
                  </a:ext>
                </a:extLst>
              </p:cNvPr>
              <p:cNvPicPr>
                <a:picLocks noRot="1" noChangeAspect="1" noEditPoints="1" noChangeArrowheads="1" noChangeShapeType="1"/>
              </p:cNvPicPr>
              <p:nvPr/>
            </p:nvPicPr>
            <p:blipFill>
              <a:blip r:embed="rId6"/>
              <a:stretch>
                <a:fillRect/>
              </a:stretch>
            </p:blipFill>
            <p:spPr>
              <a:xfrm>
                <a:off x="50634900" y="50847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7651" name="Ink 6">
                <a:extLst>
                  <a:ext uri="{FF2B5EF4-FFF2-40B4-BE49-F238E27FC236}">
                    <a16:creationId xmlns:a16="http://schemas.microsoft.com/office/drawing/2014/main" id="{D8B85C52-A064-4728-91DE-D02A80372900}"/>
                  </a:ext>
                </a:extLst>
              </p14:cNvPr>
              <p14:cNvContentPartPr>
                <a14:cpLocks xmlns:a14="http://schemas.microsoft.com/office/drawing/2010/main" noRot="1" noChangeAspect="1" noEditPoints="1" noChangeArrowheads="1" noChangeShapeType="1"/>
              </p14:cNvContentPartPr>
              <p14:nvPr/>
            </p14:nvContentPartPr>
            <p14:xfrm>
              <a:off x="52681188" y="2225675"/>
              <a:ext cx="0" cy="0"/>
            </p14:xfrm>
          </p:contentPart>
        </mc:Choice>
        <mc:Fallback>
          <p:pic>
            <p:nvPicPr>
              <p:cNvPr id="27651" name="Ink 6">
                <a:extLst>
                  <a:ext uri="{FF2B5EF4-FFF2-40B4-BE49-F238E27FC236}">
                    <a16:creationId xmlns:a16="http://schemas.microsoft.com/office/drawing/2014/main" id="{D8B85C52-A064-4728-91DE-D02A80372900}"/>
                  </a:ext>
                </a:extLst>
              </p:cNvPr>
              <p:cNvPicPr>
                <a:picLocks noRot="1" noChangeAspect="1" noEditPoints="1" noChangeArrowheads="1" noChangeShapeType="1"/>
              </p:cNvPicPr>
              <p:nvPr/>
            </p:nvPicPr>
            <p:blipFill>
              <a:blip r:embed="rId6"/>
              <a:stretch>
                <a:fillRect/>
              </a:stretch>
            </p:blipFill>
            <p:spPr>
              <a:xfrm>
                <a:off x="52681188" y="22256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7652" name="Ink 7">
                <a:extLst>
                  <a:ext uri="{FF2B5EF4-FFF2-40B4-BE49-F238E27FC236}">
                    <a16:creationId xmlns:a16="http://schemas.microsoft.com/office/drawing/2014/main" id="{F48C916E-546C-42F8-A96E-8E5437854941}"/>
                  </a:ext>
                </a:extLst>
              </p14:cNvPr>
              <p14:cNvContentPartPr>
                <a14:cpLocks xmlns:a14="http://schemas.microsoft.com/office/drawing/2010/main" noRot="1" noChangeAspect="1" noEditPoints="1" noChangeArrowheads="1" noChangeShapeType="1"/>
              </p14:cNvContentPartPr>
              <p14:nvPr/>
            </p14:nvContentPartPr>
            <p14:xfrm>
              <a:off x="43283188" y="2679700"/>
              <a:ext cx="0" cy="0"/>
            </p14:xfrm>
          </p:contentPart>
        </mc:Choice>
        <mc:Fallback>
          <p:pic>
            <p:nvPicPr>
              <p:cNvPr id="27652" name="Ink 7">
                <a:extLst>
                  <a:ext uri="{FF2B5EF4-FFF2-40B4-BE49-F238E27FC236}">
                    <a16:creationId xmlns:a16="http://schemas.microsoft.com/office/drawing/2014/main" id="{F48C916E-546C-42F8-A96E-8E5437854941}"/>
                  </a:ext>
                </a:extLst>
              </p:cNvPr>
              <p:cNvPicPr>
                <a:picLocks noRot="1" noChangeAspect="1" noEditPoints="1" noChangeArrowheads="1" noChangeShapeType="1"/>
              </p:cNvPicPr>
              <p:nvPr/>
            </p:nvPicPr>
            <p:blipFill>
              <a:blip r:embed="rId6"/>
              <a:stretch>
                <a:fillRect/>
              </a:stretch>
            </p:blipFill>
            <p:spPr>
              <a:xfrm>
                <a:off x="43283188" y="2679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7653" name="Ink 8">
                <a:extLst>
                  <a:ext uri="{FF2B5EF4-FFF2-40B4-BE49-F238E27FC236}">
                    <a16:creationId xmlns:a16="http://schemas.microsoft.com/office/drawing/2014/main" id="{BE67E0DE-A4C7-4C0D-9018-8D30A73CBFE8}"/>
                  </a:ext>
                </a:extLst>
              </p14:cNvPr>
              <p14:cNvContentPartPr>
                <a14:cpLocks xmlns:a14="http://schemas.microsoft.com/office/drawing/2010/main" noRot="1" noChangeAspect="1" noEditPoints="1" noChangeArrowheads="1" noChangeShapeType="1"/>
              </p14:cNvContentPartPr>
              <p14:nvPr/>
            </p14:nvContentPartPr>
            <p14:xfrm>
              <a:off x="35450463" y="-273050"/>
              <a:ext cx="0" cy="0"/>
            </p14:xfrm>
          </p:contentPart>
        </mc:Choice>
        <mc:Fallback>
          <p:pic>
            <p:nvPicPr>
              <p:cNvPr id="27653" name="Ink 8">
                <a:extLst>
                  <a:ext uri="{FF2B5EF4-FFF2-40B4-BE49-F238E27FC236}">
                    <a16:creationId xmlns:a16="http://schemas.microsoft.com/office/drawing/2014/main" id="{BE67E0DE-A4C7-4C0D-9018-8D30A73CBFE8}"/>
                  </a:ext>
                </a:extLst>
              </p:cNvPr>
              <p:cNvPicPr>
                <a:picLocks noRot="1" noChangeAspect="1" noEditPoints="1" noChangeArrowheads="1" noChangeShapeType="1"/>
              </p:cNvPicPr>
              <p:nvPr/>
            </p:nvPicPr>
            <p:blipFill>
              <a:blip r:embed="rId6"/>
              <a:stretch>
                <a:fillRect/>
              </a:stretch>
            </p:blipFill>
            <p:spPr>
              <a:xfrm>
                <a:off x="35450463" y="-2730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7654" name="Ink 9">
                <a:extLst>
                  <a:ext uri="{FF2B5EF4-FFF2-40B4-BE49-F238E27FC236}">
                    <a16:creationId xmlns:a16="http://schemas.microsoft.com/office/drawing/2014/main" id="{AE0F3117-C991-4E5F-B1EC-434C8346E73E}"/>
                  </a:ext>
                </a:extLst>
              </p14:cNvPr>
              <p14:cNvContentPartPr>
                <a14:cpLocks xmlns:a14="http://schemas.microsoft.com/office/drawing/2010/main" noRot="1" noChangeAspect="1" noEditPoints="1" noChangeArrowheads="1" noChangeShapeType="1"/>
              </p14:cNvContentPartPr>
              <p14:nvPr/>
            </p14:nvContentPartPr>
            <p14:xfrm>
              <a:off x="36412488" y="8450263"/>
              <a:ext cx="0" cy="0"/>
            </p14:xfrm>
          </p:contentPart>
        </mc:Choice>
        <mc:Fallback>
          <p:pic>
            <p:nvPicPr>
              <p:cNvPr id="27654" name="Ink 9">
                <a:extLst>
                  <a:ext uri="{FF2B5EF4-FFF2-40B4-BE49-F238E27FC236}">
                    <a16:creationId xmlns:a16="http://schemas.microsoft.com/office/drawing/2014/main" id="{AE0F3117-C991-4E5F-B1EC-434C8346E73E}"/>
                  </a:ext>
                </a:extLst>
              </p:cNvPr>
              <p:cNvPicPr>
                <a:picLocks noRot="1" noChangeAspect="1" noEditPoints="1" noChangeArrowheads="1" noChangeShapeType="1"/>
              </p:cNvPicPr>
              <p:nvPr/>
            </p:nvPicPr>
            <p:blipFill>
              <a:blip r:embed="rId6"/>
              <a:stretch>
                <a:fillRect/>
              </a:stretch>
            </p:blipFill>
            <p:spPr>
              <a:xfrm>
                <a:off x="36412488" y="84502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7655" name="Ink 11">
                <a:extLst>
                  <a:ext uri="{FF2B5EF4-FFF2-40B4-BE49-F238E27FC236}">
                    <a16:creationId xmlns:a16="http://schemas.microsoft.com/office/drawing/2014/main" id="{A482DD27-6D65-4E20-BE82-CDA4C45F03B0}"/>
                  </a:ext>
                </a:extLst>
              </p14:cNvPr>
              <p14:cNvContentPartPr>
                <a14:cpLocks xmlns:a14="http://schemas.microsoft.com/office/drawing/2010/main" noRot="1" noChangeAspect="1" noEditPoints="1" noChangeArrowheads="1" noChangeShapeType="1"/>
              </p14:cNvContentPartPr>
              <p14:nvPr/>
            </p14:nvContentPartPr>
            <p14:xfrm>
              <a:off x="36334700" y="35975925"/>
              <a:ext cx="0" cy="0"/>
            </p14:xfrm>
          </p:contentPart>
        </mc:Choice>
        <mc:Fallback>
          <p:pic>
            <p:nvPicPr>
              <p:cNvPr id="27655" name="Ink 11">
                <a:extLst>
                  <a:ext uri="{FF2B5EF4-FFF2-40B4-BE49-F238E27FC236}">
                    <a16:creationId xmlns:a16="http://schemas.microsoft.com/office/drawing/2014/main" id="{A482DD27-6D65-4E20-BE82-CDA4C45F03B0}"/>
                  </a:ext>
                </a:extLst>
              </p:cNvPr>
              <p:cNvPicPr>
                <a:picLocks noRot="1" noChangeAspect="1" noEditPoints="1" noChangeArrowheads="1" noChangeShapeType="1"/>
              </p:cNvPicPr>
              <p:nvPr/>
            </p:nvPicPr>
            <p:blipFill>
              <a:blip r:embed="rId12"/>
              <a:stretch>
                <a:fillRect/>
              </a:stretch>
            </p:blipFill>
            <p:spPr>
              <a:xfrm>
                <a:off x="36334700" y="359759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7656" name="Ink 12">
                <a:extLst>
                  <a:ext uri="{FF2B5EF4-FFF2-40B4-BE49-F238E27FC236}">
                    <a16:creationId xmlns:a16="http://schemas.microsoft.com/office/drawing/2014/main" id="{E5FCFD67-035C-4760-9890-A9952E1C133A}"/>
                  </a:ext>
                </a:extLst>
              </p14:cNvPr>
              <p14:cNvContentPartPr>
                <a14:cpLocks xmlns:a14="http://schemas.microsoft.com/office/drawing/2010/main" noRot="1" noChangeAspect="1" noEditPoints="1" noChangeArrowheads="1" noChangeShapeType="1"/>
              </p14:cNvContentPartPr>
              <p14:nvPr/>
            </p14:nvContentPartPr>
            <p14:xfrm>
              <a:off x="36515675" y="36964938"/>
              <a:ext cx="0" cy="0"/>
            </p14:xfrm>
          </p:contentPart>
        </mc:Choice>
        <mc:Fallback>
          <p:pic>
            <p:nvPicPr>
              <p:cNvPr id="27656" name="Ink 12">
                <a:extLst>
                  <a:ext uri="{FF2B5EF4-FFF2-40B4-BE49-F238E27FC236}">
                    <a16:creationId xmlns:a16="http://schemas.microsoft.com/office/drawing/2014/main" id="{E5FCFD67-035C-4760-9890-A9952E1C133A}"/>
                  </a:ext>
                </a:extLst>
              </p:cNvPr>
              <p:cNvPicPr>
                <a:picLocks noRot="1" noChangeAspect="1" noEditPoints="1" noChangeArrowheads="1" noChangeShapeType="1"/>
              </p:cNvPicPr>
              <p:nvPr/>
            </p:nvPicPr>
            <p:blipFill>
              <a:blip r:embed="rId12"/>
              <a:stretch>
                <a:fillRect/>
              </a:stretch>
            </p:blipFill>
            <p:spPr>
              <a:xfrm>
                <a:off x="36515675" y="36964938"/>
                <a:ext cx="0" cy="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2" name="Foliennummernplatzhalter 5">
            <a:extLst>
              <a:ext uri="{FF2B5EF4-FFF2-40B4-BE49-F238E27FC236}">
                <a16:creationId xmlns:a16="http://schemas.microsoft.com/office/drawing/2014/main" id="{6ACB4C66-1162-401E-9AA1-7ACC421436A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5CFD5A70-6367-4907-AE05-D57A7A3B7E9E}" type="slidenum">
              <a:rPr lang="de-DE" altLang="de-DE" sz="1400"/>
              <a:pPr eaLnBrk="1" hangingPunct="1"/>
              <a:t>28</a:t>
            </a:fld>
            <a:endParaRPr lang="de-DE" altLang="de-DE" sz="1400"/>
          </a:p>
        </p:txBody>
      </p:sp>
      <p:sp>
        <p:nvSpPr>
          <p:cNvPr id="28683" name="Rectangle 2">
            <a:extLst>
              <a:ext uri="{FF2B5EF4-FFF2-40B4-BE49-F238E27FC236}">
                <a16:creationId xmlns:a16="http://schemas.microsoft.com/office/drawing/2014/main" id="{3A0821EA-8DE2-45CB-9F92-3441B8739941}"/>
              </a:ext>
            </a:extLst>
          </p:cNvPr>
          <p:cNvSpPr>
            <a:spLocks noGrp="1" noChangeArrowheads="1"/>
          </p:cNvSpPr>
          <p:nvPr>
            <p:ph type="ctrTitle"/>
          </p:nvPr>
        </p:nvSpPr>
        <p:spPr>
          <a:xfrm>
            <a:off x="0" y="260350"/>
            <a:ext cx="8893175" cy="1152525"/>
          </a:xfrm>
        </p:spPr>
        <p:txBody>
          <a:bodyPr/>
          <a:lstStyle/>
          <a:p>
            <a:pPr eaLnBrk="1" hangingPunct="1"/>
            <a:r>
              <a:rPr lang="de-DE" altLang="de-DE" sz="4000">
                <a:solidFill>
                  <a:schemeClr val="tx1"/>
                </a:solidFill>
              </a:rPr>
              <a:t>Does the Hamming Code Work?</a:t>
            </a:r>
          </a:p>
        </p:txBody>
      </p:sp>
      <p:sp>
        <p:nvSpPr>
          <p:cNvPr id="28684" name="Text Box 3">
            <a:extLst>
              <a:ext uri="{FF2B5EF4-FFF2-40B4-BE49-F238E27FC236}">
                <a16:creationId xmlns:a16="http://schemas.microsoft.com/office/drawing/2014/main" id="{5DF28155-13A9-4985-935F-527DEB247F3C}"/>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28685" name="Text Box 4">
            <a:extLst>
              <a:ext uri="{FF2B5EF4-FFF2-40B4-BE49-F238E27FC236}">
                <a16:creationId xmlns:a16="http://schemas.microsoft.com/office/drawing/2014/main" id="{65A4B12C-627E-49E8-A22E-93650FB294BE}"/>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2013 http://www.leuphana.de/matheomnibus</a:t>
            </a:r>
          </a:p>
        </p:txBody>
      </p:sp>
      <p:sp>
        <p:nvSpPr>
          <p:cNvPr id="28686" name="Text Box 10">
            <a:extLst>
              <a:ext uri="{FF2B5EF4-FFF2-40B4-BE49-F238E27FC236}">
                <a16:creationId xmlns:a16="http://schemas.microsoft.com/office/drawing/2014/main" id="{56324253-5B0D-4ED5-AB3C-DC6FC5E86D30}"/>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28687" name="Text Box 13">
            <a:extLst>
              <a:ext uri="{FF2B5EF4-FFF2-40B4-BE49-F238E27FC236}">
                <a16:creationId xmlns:a16="http://schemas.microsoft.com/office/drawing/2014/main" id="{A242B4FE-E324-4380-A4BA-A49B73515881}"/>
              </a:ext>
            </a:extLst>
          </p:cNvPr>
          <p:cNvSpPr txBox="1">
            <a:spLocks noChangeArrowheads="1"/>
          </p:cNvSpPr>
          <p:nvPr/>
        </p:nvSpPr>
        <p:spPr bwMode="auto">
          <a:xfrm>
            <a:off x="395288" y="1268413"/>
            <a:ext cx="17510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a:t>sent word</a:t>
            </a:r>
          </a:p>
          <a:p>
            <a:pPr eaLnBrk="1" hangingPunct="1"/>
            <a:r>
              <a:rPr lang="de-DE" altLang="de-DE"/>
              <a:t>      </a:t>
            </a:r>
            <a:r>
              <a:rPr lang="de-DE" altLang="de-DE">
                <a:solidFill>
                  <a:srgbClr val="FF0000"/>
                </a:solidFill>
              </a:rPr>
              <a:t>IOIIOIO</a:t>
            </a:r>
          </a:p>
        </p:txBody>
      </p:sp>
      <p:sp>
        <p:nvSpPr>
          <p:cNvPr id="28688" name="AutoShape 14">
            <a:extLst>
              <a:ext uri="{FF2B5EF4-FFF2-40B4-BE49-F238E27FC236}">
                <a16:creationId xmlns:a16="http://schemas.microsoft.com/office/drawing/2014/main" id="{5334B228-AA5B-43F3-9FA5-75B03929C1EE}"/>
              </a:ext>
            </a:extLst>
          </p:cNvPr>
          <p:cNvSpPr>
            <a:spLocks noChangeArrowheads="1"/>
          </p:cNvSpPr>
          <p:nvPr/>
        </p:nvSpPr>
        <p:spPr bwMode="auto">
          <a:xfrm rot="3173362">
            <a:off x="2015332" y="1737519"/>
            <a:ext cx="1439862" cy="15113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6058 h 21600"/>
              <a:gd name="T14" fmla="*/ 17927 w 21600"/>
              <a:gd name="T15" fmla="*/ 15542 h 21600"/>
            </a:gdLst>
            <a:ahLst/>
            <a:cxnLst>
              <a:cxn ang="T8">
                <a:pos x="T0" y="T1"/>
              </a:cxn>
              <a:cxn ang="T9">
                <a:pos x="T2" y="T3"/>
              </a:cxn>
              <a:cxn ang="T10">
                <a:pos x="T4" y="T5"/>
              </a:cxn>
              <a:cxn ang="T11">
                <a:pos x="T6" y="T7"/>
              </a:cxn>
            </a:cxnLst>
            <a:rect l="T12" t="T13" r="T14" b="T15"/>
            <a:pathLst>
              <a:path w="21600" h="21600">
                <a:moveTo>
                  <a:pt x="13235" y="0"/>
                </a:moveTo>
                <a:lnTo>
                  <a:pt x="13235" y="6058"/>
                </a:lnTo>
                <a:lnTo>
                  <a:pt x="3375" y="6058"/>
                </a:lnTo>
                <a:lnTo>
                  <a:pt x="3375" y="15542"/>
                </a:lnTo>
                <a:lnTo>
                  <a:pt x="13235" y="15542"/>
                </a:lnTo>
                <a:lnTo>
                  <a:pt x="13235" y="21600"/>
                </a:lnTo>
                <a:lnTo>
                  <a:pt x="21600" y="10800"/>
                </a:lnTo>
                <a:close/>
              </a:path>
              <a:path w="21600" h="21600">
                <a:moveTo>
                  <a:pt x="1350" y="6058"/>
                </a:moveTo>
                <a:lnTo>
                  <a:pt x="1350" y="15542"/>
                </a:lnTo>
                <a:lnTo>
                  <a:pt x="2700" y="15542"/>
                </a:lnTo>
                <a:lnTo>
                  <a:pt x="2700" y="6058"/>
                </a:lnTo>
                <a:close/>
              </a:path>
              <a:path w="21600" h="21600">
                <a:moveTo>
                  <a:pt x="0" y="6058"/>
                </a:moveTo>
                <a:lnTo>
                  <a:pt x="0" y="15542"/>
                </a:lnTo>
                <a:lnTo>
                  <a:pt x="675" y="15542"/>
                </a:lnTo>
                <a:lnTo>
                  <a:pt x="675" y="6058"/>
                </a:lnTo>
                <a:close/>
              </a:path>
            </a:pathLst>
          </a:custGeom>
          <a:noFill/>
          <a:ln w="50800" algn="ctr">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28689" name="Text Box 17">
            <a:extLst>
              <a:ext uri="{FF2B5EF4-FFF2-40B4-BE49-F238E27FC236}">
                <a16:creationId xmlns:a16="http://schemas.microsoft.com/office/drawing/2014/main" id="{10563C7C-515D-4A84-9B31-7F927DF01F6B}"/>
              </a:ext>
            </a:extLst>
          </p:cNvPr>
          <p:cNvSpPr txBox="1">
            <a:spLocks noChangeArrowheads="1"/>
          </p:cNvSpPr>
          <p:nvPr/>
        </p:nvSpPr>
        <p:spPr bwMode="auto">
          <a:xfrm>
            <a:off x="4356100" y="1484313"/>
            <a:ext cx="2295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a:t>received word</a:t>
            </a:r>
          </a:p>
        </p:txBody>
      </p:sp>
      <p:sp>
        <p:nvSpPr>
          <p:cNvPr id="28690" name="Text Box 18">
            <a:extLst>
              <a:ext uri="{FF2B5EF4-FFF2-40B4-BE49-F238E27FC236}">
                <a16:creationId xmlns:a16="http://schemas.microsoft.com/office/drawing/2014/main" id="{8301D84D-ACD4-4B22-BED0-5C824E8BE435}"/>
              </a:ext>
            </a:extLst>
          </p:cNvPr>
          <p:cNvSpPr txBox="1">
            <a:spLocks noChangeArrowheads="1"/>
          </p:cNvSpPr>
          <p:nvPr/>
        </p:nvSpPr>
        <p:spPr bwMode="auto">
          <a:xfrm>
            <a:off x="3492500" y="2565400"/>
            <a:ext cx="1382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IOIOOIO</a:t>
            </a:r>
          </a:p>
        </p:txBody>
      </p:sp>
      <p:sp>
        <p:nvSpPr>
          <p:cNvPr id="28691" name="Text Box 19">
            <a:extLst>
              <a:ext uri="{FF2B5EF4-FFF2-40B4-BE49-F238E27FC236}">
                <a16:creationId xmlns:a16="http://schemas.microsoft.com/office/drawing/2014/main" id="{D2346383-64C3-4DA7-802A-0AA62273A2B0}"/>
              </a:ext>
            </a:extLst>
          </p:cNvPr>
          <p:cNvSpPr txBox="1">
            <a:spLocks noChangeArrowheads="1"/>
          </p:cNvSpPr>
          <p:nvPr/>
        </p:nvSpPr>
        <p:spPr bwMode="auto">
          <a:xfrm>
            <a:off x="6659563" y="2492375"/>
            <a:ext cx="1330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IOI I I IO</a:t>
            </a:r>
          </a:p>
        </p:txBody>
      </p:sp>
      <p:sp>
        <p:nvSpPr>
          <p:cNvPr id="28692" name="Text Box 20">
            <a:extLst>
              <a:ext uri="{FF2B5EF4-FFF2-40B4-BE49-F238E27FC236}">
                <a16:creationId xmlns:a16="http://schemas.microsoft.com/office/drawing/2014/main" id="{F58DBF08-693D-4403-AB42-DA7159E6F05F}"/>
              </a:ext>
            </a:extLst>
          </p:cNvPr>
          <p:cNvSpPr txBox="1">
            <a:spLocks noChangeArrowheads="1"/>
          </p:cNvSpPr>
          <p:nvPr/>
        </p:nvSpPr>
        <p:spPr bwMode="auto">
          <a:xfrm>
            <a:off x="3635375" y="2205038"/>
            <a:ext cx="1957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sz="1800"/>
              <a:t>bug at position 4</a:t>
            </a:r>
          </a:p>
        </p:txBody>
      </p:sp>
      <p:sp>
        <p:nvSpPr>
          <p:cNvPr id="28693" name="Text Box 21">
            <a:extLst>
              <a:ext uri="{FF2B5EF4-FFF2-40B4-BE49-F238E27FC236}">
                <a16:creationId xmlns:a16="http://schemas.microsoft.com/office/drawing/2014/main" id="{1CAF04C1-EEF0-45FA-952C-DAD29CCF81D8}"/>
              </a:ext>
            </a:extLst>
          </p:cNvPr>
          <p:cNvSpPr txBox="1">
            <a:spLocks noChangeArrowheads="1"/>
          </p:cNvSpPr>
          <p:nvPr/>
        </p:nvSpPr>
        <p:spPr bwMode="auto">
          <a:xfrm>
            <a:off x="6443663" y="2133600"/>
            <a:ext cx="1957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sz="1800"/>
              <a:t>bug at position 5</a:t>
            </a:r>
          </a:p>
        </p:txBody>
      </p:sp>
      <p:sp>
        <p:nvSpPr>
          <p:cNvPr id="28694" name="Text Box 22">
            <a:extLst>
              <a:ext uri="{FF2B5EF4-FFF2-40B4-BE49-F238E27FC236}">
                <a16:creationId xmlns:a16="http://schemas.microsoft.com/office/drawing/2014/main" id="{0CFE6163-2FCC-4D41-8DA5-A41A476D0C33}"/>
              </a:ext>
            </a:extLst>
          </p:cNvPr>
          <p:cNvSpPr txBox="1">
            <a:spLocks noChangeArrowheads="1"/>
          </p:cNvSpPr>
          <p:nvPr/>
        </p:nvSpPr>
        <p:spPr bwMode="auto">
          <a:xfrm>
            <a:off x="303213" y="5751513"/>
            <a:ext cx="8220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Problem: You receive: OIOIOOI . What is the correct word?</a:t>
            </a:r>
          </a:p>
        </p:txBody>
      </p:sp>
      <p:pic>
        <p:nvPicPr>
          <p:cNvPr id="28695" name="Picture 23" descr="F03_ham3-100-4">
            <a:extLst>
              <a:ext uri="{FF2B5EF4-FFF2-40B4-BE49-F238E27FC236}">
                <a16:creationId xmlns:a16="http://schemas.microsoft.com/office/drawing/2014/main" id="{7E6C046D-6991-41E4-B629-8703AF81A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3068638"/>
            <a:ext cx="22987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6" name="Picture 24" descr="F03_ham4-100-4">
            <a:extLst>
              <a:ext uri="{FF2B5EF4-FFF2-40B4-BE49-F238E27FC236}">
                <a16:creationId xmlns:a16="http://schemas.microsoft.com/office/drawing/2014/main" id="{325C4742-5043-4228-B490-8656738183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3068638"/>
            <a:ext cx="217328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7" name="Picture 25" descr="chancen-zeit39-07-gruppe4k">
            <a:extLst>
              <a:ext uri="{FF2B5EF4-FFF2-40B4-BE49-F238E27FC236}">
                <a16:creationId xmlns:a16="http://schemas.microsoft.com/office/drawing/2014/main" id="{D1124946-0ACB-4FFF-9D57-366C6E63B2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644900"/>
            <a:ext cx="1614488"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6">
            <p14:nvContentPartPr>
              <p14:cNvPr id="28674" name="Ink 5">
                <a:extLst>
                  <a:ext uri="{FF2B5EF4-FFF2-40B4-BE49-F238E27FC236}">
                    <a16:creationId xmlns:a16="http://schemas.microsoft.com/office/drawing/2014/main" id="{4D45CA95-7FCC-47BE-895B-BE1E4EDD3346}"/>
                  </a:ext>
                </a:extLst>
              </p14:cNvPr>
              <p14:cNvContentPartPr>
                <a14:cpLocks xmlns:a14="http://schemas.microsoft.com/office/drawing/2010/main" noRot="1" noChangeAspect="1" noEditPoints="1" noChangeArrowheads="1" noChangeShapeType="1"/>
              </p14:cNvContentPartPr>
              <p14:nvPr/>
            </p14:nvContentPartPr>
            <p14:xfrm>
              <a:off x="50634900" y="5084763"/>
              <a:ext cx="0" cy="0"/>
            </p14:xfrm>
          </p:contentPart>
        </mc:Choice>
        <mc:Fallback>
          <p:pic>
            <p:nvPicPr>
              <p:cNvPr id="28674" name="Ink 5">
                <a:extLst>
                  <a:ext uri="{FF2B5EF4-FFF2-40B4-BE49-F238E27FC236}">
                    <a16:creationId xmlns:a16="http://schemas.microsoft.com/office/drawing/2014/main" id="{4D45CA95-7FCC-47BE-895B-BE1E4EDD3346}"/>
                  </a:ext>
                </a:extLst>
              </p:cNvPr>
              <p:cNvPicPr>
                <a:picLocks noRot="1" noChangeAspect="1" noEditPoints="1" noChangeArrowheads="1" noChangeShapeType="1"/>
              </p:cNvPicPr>
              <p:nvPr/>
            </p:nvPicPr>
            <p:blipFill>
              <a:blip r:embed="rId7"/>
              <a:stretch>
                <a:fillRect/>
              </a:stretch>
            </p:blipFill>
            <p:spPr>
              <a:xfrm>
                <a:off x="50634900" y="50847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8675" name="Ink 6">
                <a:extLst>
                  <a:ext uri="{FF2B5EF4-FFF2-40B4-BE49-F238E27FC236}">
                    <a16:creationId xmlns:a16="http://schemas.microsoft.com/office/drawing/2014/main" id="{BE157CEE-6338-4397-89CD-A89948D83C37}"/>
                  </a:ext>
                </a:extLst>
              </p14:cNvPr>
              <p14:cNvContentPartPr>
                <a14:cpLocks xmlns:a14="http://schemas.microsoft.com/office/drawing/2010/main" noRot="1" noChangeAspect="1" noEditPoints="1" noChangeArrowheads="1" noChangeShapeType="1"/>
              </p14:cNvContentPartPr>
              <p14:nvPr/>
            </p14:nvContentPartPr>
            <p14:xfrm>
              <a:off x="52681188" y="2225675"/>
              <a:ext cx="0" cy="0"/>
            </p14:xfrm>
          </p:contentPart>
        </mc:Choice>
        <mc:Fallback>
          <p:pic>
            <p:nvPicPr>
              <p:cNvPr id="28675" name="Ink 6">
                <a:extLst>
                  <a:ext uri="{FF2B5EF4-FFF2-40B4-BE49-F238E27FC236}">
                    <a16:creationId xmlns:a16="http://schemas.microsoft.com/office/drawing/2014/main" id="{BE157CEE-6338-4397-89CD-A89948D83C37}"/>
                  </a:ext>
                </a:extLst>
              </p:cNvPr>
              <p:cNvPicPr>
                <a:picLocks noRot="1" noChangeAspect="1" noEditPoints="1" noChangeArrowheads="1" noChangeShapeType="1"/>
              </p:cNvPicPr>
              <p:nvPr/>
            </p:nvPicPr>
            <p:blipFill>
              <a:blip r:embed="rId7"/>
              <a:stretch>
                <a:fillRect/>
              </a:stretch>
            </p:blipFill>
            <p:spPr>
              <a:xfrm>
                <a:off x="52681188" y="22256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8676" name="Ink 7">
                <a:extLst>
                  <a:ext uri="{FF2B5EF4-FFF2-40B4-BE49-F238E27FC236}">
                    <a16:creationId xmlns:a16="http://schemas.microsoft.com/office/drawing/2014/main" id="{57784BEC-4D9F-41A3-AB32-1B4333A7F5E7}"/>
                  </a:ext>
                </a:extLst>
              </p14:cNvPr>
              <p14:cNvContentPartPr>
                <a14:cpLocks xmlns:a14="http://schemas.microsoft.com/office/drawing/2010/main" noRot="1" noChangeAspect="1" noEditPoints="1" noChangeArrowheads="1" noChangeShapeType="1"/>
              </p14:cNvContentPartPr>
              <p14:nvPr/>
            </p14:nvContentPartPr>
            <p14:xfrm>
              <a:off x="43283188" y="2679700"/>
              <a:ext cx="0" cy="0"/>
            </p14:xfrm>
          </p:contentPart>
        </mc:Choice>
        <mc:Fallback>
          <p:pic>
            <p:nvPicPr>
              <p:cNvPr id="28676" name="Ink 7">
                <a:extLst>
                  <a:ext uri="{FF2B5EF4-FFF2-40B4-BE49-F238E27FC236}">
                    <a16:creationId xmlns:a16="http://schemas.microsoft.com/office/drawing/2014/main" id="{57784BEC-4D9F-41A3-AB32-1B4333A7F5E7}"/>
                  </a:ext>
                </a:extLst>
              </p:cNvPr>
              <p:cNvPicPr>
                <a:picLocks noRot="1" noChangeAspect="1" noEditPoints="1" noChangeArrowheads="1" noChangeShapeType="1"/>
              </p:cNvPicPr>
              <p:nvPr/>
            </p:nvPicPr>
            <p:blipFill>
              <a:blip r:embed="rId7"/>
              <a:stretch>
                <a:fillRect/>
              </a:stretch>
            </p:blipFill>
            <p:spPr>
              <a:xfrm>
                <a:off x="43283188" y="2679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8677" name="Ink 8">
                <a:extLst>
                  <a:ext uri="{FF2B5EF4-FFF2-40B4-BE49-F238E27FC236}">
                    <a16:creationId xmlns:a16="http://schemas.microsoft.com/office/drawing/2014/main" id="{B8CFD43B-3888-4152-B49D-59D8AD833165}"/>
                  </a:ext>
                </a:extLst>
              </p14:cNvPr>
              <p14:cNvContentPartPr>
                <a14:cpLocks xmlns:a14="http://schemas.microsoft.com/office/drawing/2010/main" noRot="1" noChangeAspect="1" noEditPoints="1" noChangeArrowheads="1" noChangeShapeType="1"/>
              </p14:cNvContentPartPr>
              <p14:nvPr/>
            </p14:nvContentPartPr>
            <p14:xfrm>
              <a:off x="35450463" y="-273050"/>
              <a:ext cx="0" cy="0"/>
            </p14:xfrm>
          </p:contentPart>
        </mc:Choice>
        <mc:Fallback>
          <p:pic>
            <p:nvPicPr>
              <p:cNvPr id="28677" name="Ink 8">
                <a:extLst>
                  <a:ext uri="{FF2B5EF4-FFF2-40B4-BE49-F238E27FC236}">
                    <a16:creationId xmlns:a16="http://schemas.microsoft.com/office/drawing/2014/main" id="{B8CFD43B-3888-4152-B49D-59D8AD833165}"/>
                  </a:ext>
                </a:extLst>
              </p:cNvPr>
              <p:cNvPicPr>
                <a:picLocks noRot="1" noChangeAspect="1" noEditPoints="1" noChangeArrowheads="1" noChangeShapeType="1"/>
              </p:cNvPicPr>
              <p:nvPr/>
            </p:nvPicPr>
            <p:blipFill>
              <a:blip r:embed="rId7"/>
              <a:stretch>
                <a:fillRect/>
              </a:stretch>
            </p:blipFill>
            <p:spPr>
              <a:xfrm>
                <a:off x="35450463" y="-2730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8678" name="Ink 9">
                <a:extLst>
                  <a:ext uri="{FF2B5EF4-FFF2-40B4-BE49-F238E27FC236}">
                    <a16:creationId xmlns:a16="http://schemas.microsoft.com/office/drawing/2014/main" id="{F73DE672-1B8C-4433-A971-6EF760838F44}"/>
                  </a:ext>
                </a:extLst>
              </p14:cNvPr>
              <p14:cNvContentPartPr>
                <a14:cpLocks xmlns:a14="http://schemas.microsoft.com/office/drawing/2010/main" noRot="1" noChangeAspect="1" noEditPoints="1" noChangeArrowheads="1" noChangeShapeType="1"/>
              </p14:cNvContentPartPr>
              <p14:nvPr/>
            </p14:nvContentPartPr>
            <p14:xfrm>
              <a:off x="36412488" y="8450263"/>
              <a:ext cx="0" cy="0"/>
            </p14:xfrm>
          </p:contentPart>
        </mc:Choice>
        <mc:Fallback>
          <p:pic>
            <p:nvPicPr>
              <p:cNvPr id="28678" name="Ink 9">
                <a:extLst>
                  <a:ext uri="{FF2B5EF4-FFF2-40B4-BE49-F238E27FC236}">
                    <a16:creationId xmlns:a16="http://schemas.microsoft.com/office/drawing/2014/main" id="{F73DE672-1B8C-4433-A971-6EF760838F44}"/>
                  </a:ext>
                </a:extLst>
              </p:cNvPr>
              <p:cNvPicPr>
                <a:picLocks noRot="1" noChangeAspect="1" noEditPoints="1" noChangeArrowheads="1" noChangeShapeType="1"/>
              </p:cNvPicPr>
              <p:nvPr/>
            </p:nvPicPr>
            <p:blipFill>
              <a:blip r:embed="rId7"/>
              <a:stretch>
                <a:fillRect/>
              </a:stretch>
            </p:blipFill>
            <p:spPr>
              <a:xfrm>
                <a:off x="36412488" y="84502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8679" name="Ink 11">
                <a:extLst>
                  <a:ext uri="{FF2B5EF4-FFF2-40B4-BE49-F238E27FC236}">
                    <a16:creationId xmlns:a16="http://schemas.microsoft.com/office/drawing/2014/main" id="{AA963540-9493-45C7-9363-5EEF8A3C590D}"/>
                  </a:ext>
                </a:extLst>
              </p14:cNvPr>
              <p14:cNvContentPartPr>
                <a14:cpLocks xmlns:a14="http://schemas.microsoft.com/office/drawing/2010/main" noRot="1" noChangeAspect="1" noEditPoints="1" noChangeArrowheads="1" noChangeShapeType="1"/>
              </p14:cNvContentPartPr>
              <p14:nvPr/>
            </p14:nvContentPartPr>
            <p14:xfrm>
              <a:off x="36334700" y="35975925"/>
              <a:ext cx="0" cy="0"/>
            </p14:xfrm>
          </p:contentPart>
        </mc:Choice>
        <mc:Fallback>
          <p:pic>
            <p:nvPicPr>
              <p:cNvPr id="28679" name="Ink 11">
                <a:extLst>
                  <a:ext uri="{FF2B5EF4-FFF2-40B4-BE49-F238E27FC236}">
                    <a16:creationId xmlns:a16="http://schemas.microsoft.com/office/drawing/2014/main" id="{AA963540-9493-45C7-9363-5EEF8A3C590D}"/>
                  </a:ext>
                </a:extLst>
              </p:cNvPr>
              <p:cNvPicPr>
                <a:picLocks noRot="1" noChangeAspect="1" noEditPoints="1" noChangeArrowheads="1" noChangeShapeType="1"/>
              </p:cNvPicPr>
              <p:nvPr/>
            </p:nvPicPr>
            <p:blipFill>
              <a:blip r:embed="rId13"/>
              <a:stretch>
                <a:fillRect/>
              </a:stretch>
            </p:blipFill>
            <p:spPr>
              <a:xfrm>
                <a:off x="36334700" y="359759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8680" name="Ink 12">
                <a:extLst>
                  <a:ext uri="{FF2B5EF4-FFF2-40B4-BE49-F238E27FC236}">
                    <a16:creationId xmlns:a16="http://schemas.microsoft.com/office/drawing/2014/main" id="{21200D9E-9763-4D08-905C-D753B5D34D0D}"/>
                  </a:ext>
                </a:extLst>
              </p14:cNvPr>
              <p14:cNvContentPartPr>
                <a14:cpLocks xmlns:a14="http://schemas.microsoft.com/office/drawing/2010/main" noRot="1" noChangeAspect="1" noEditPoints="1" noChangeArrowheads="1" noChangeShapeType="1"/>
              </p14:cNvContentPartPr>
              <p14:nvPr/>
            </p14:nvContentPartPr>
            <p14:xfrm>
              <a:off x="36515675" y="36964938"/>
              <a:ext cx="0" cy="0"/>
            </p14:xfrm>
          </p:contentPart>
        </mc:Choice>
        <mc:Fallback>
          <p:pic>
            <p:nvPicPr>
              <p:cNvPr id="28680" name="Ink 12">
                <a:extLst>
                  <a:ext uri="{FF2B5EF4-FFF2-40B4-BE49-F238E27FC236}">
                    <a16:creationId xmlns:a16="http://schemas.microsoft.com/office/drawing/2014/main" id="{21200D9E-9763-4D08-905C-D753B5D34D0D}"/>
                  </a:ext>
                </a:extLst>
              </p:cNvPr>
              <p:cNvPicPr>
                <a:picLocks noRot="1" noChangeAspect="1" noEditPoints="1" noChangeArrowheads="1" noChangeShapeType="1"/>
              </p:cNvPicPr>
              <p:nvPr/>
            </p:nvPicPr>
            <p:blipFill>
              <a:blip r:embed="rId13"/>
              <a:stretch>
                <a:fillRect/>
              </a:stretch>
            </p:blipFill>
            <p:spPr>
              <a:xfrm>
                <a:off x="36515675" y="3696493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8681" name="Ink 27">
                <a:extLst>
                  <a:ext uri="{FF2B5EF4-FFF2-40B4-BE49-F238E27FC236}">
                    <a16:creationId xmlns:a16="http://schemas.microsoft.com/office/drawing/2014/main" id="{B4E1420A-86E4-4630-A990-19631795DE77}"/>
                  </a:ext>
                </a:extLst>
              </p14:cNvPr>
              <p14:cNvContentPartPr>
                <a14:cpLocks xmlns:a14="http://schemas.microsoft.com/office/drawing/2010/main" noRot="1" noChangeAspect="1" noEditPoints="1" noChangeArrowheads="1" noChangeShapeType="1"/>
              </p14:cNvContentPartPr>
              <p14:nvPr/>
            </p14:nvContentPartPr>
            <p14:xfrm>
              <a:off x="34396363" y="31305500"/>
              <a:ext cx="0" cy="0"/>
            </p14:xfrm>
          </p:contentPart>
        </mc:Choice>
        <mc:Fallback>
          <p:pic>
            <p:nvPicPr>
              <p:cNvPr id="28681" name="Ink 27">
                <a:extLst>
                  <a:ext uri="{FF2B5EF4-FFF2-40B4-BE49-F238E27FC236}">
                    <a16:creationId xmlns:a16="http://schemas.microsoft.com/office/drawing/2014/main" id="{B4E1420A-86E4-4630-A990-19631795DE77}"/>
                  </a:ext>
                </a:extLst>
              </p:cNvPr>
              <p:cNvPicPr>
                <a:picLocks noRot="1" noChangeAspect="1" noEditPoints="1" noChangeArrowheads="1" noChangeShapeType="1"/>
              </p:cNvPicPr>
              <p:nvPr/>
            </p:nvPicPr>
            <p:blipFill>
              <a:blip r:embed="rId16"/>
              <a:stretch>
                <a:fillRect/>
              </a:stretch>
            </p:blipFill>
            <p:spPr>
              <a:xfrm>
                <a:off x="34396363" y="31305500"/>
                <a:ext cx="0" cy="0"/>
              </a:xfrm>
              <a:prstGeom prst="rect">
                <a:avLst/>
              </a:prstGeom>
            </p:spPr>
          </p:pic>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Foliennummernplatzhalter 5">
            <a:extLst>
              <a:ext uri="{FF2B5EF4-FFF2-40B4-BE49-F238E27FC236}">
                <a16:creationId xmlns:a16="http://schemas.microsoft.com/office/drawing/2014/main" id="{6E107CFC-A4EF-404E-BBC0-E6B22398EE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0BBA645E-8887-443A-9E00-62FF7FB69F1C}" type="slidenum">
              <a:rPr lang="de-DE" altLang="de-DE" sz="1400"/>
              <a:pPr eaLnBrk="1" hangingPunct="1"/>
              <a:t>29</a:t>
            </a:fld>
            <a:endParaRPr lang="de-DE" altLang="de-DE" sz="1400"/>
          </a:p>
        </p:txBody>
      </p:sp>
      <p:sp>
        <p:nvSpPr>
          <p:cNvPr id="29706" name="Rectangle 2">
            <a:extLst>
              <a:ext uri="{FF2B5EF4-FFF2-40B4-BE49-F238E27FC236}">
                <a16:creationId xmlns:a16="http://schemas.microsoft.com/office/drawing/2014/main" id="{6E4F0954-49CE-40D3-9A9F-C686A0B20B85}"/>
              </a:ext>
            </a:extLst>
          </p:cNvPr>
          <p:cNvSpPr>
            <a:spLocks noGrp="1" noChangeArrowheads="1"/>
          </p:cNvSpPr>
          <p:nvPr>
            <p:ph type="ctrTitle"/>
          </p:nvPr>
        </p:nvSpPr>
        <p:spPr>
          <a:xfrm>
            <a:off x="0" y="260350"/>
            <a:ext cx="8893175" cy="1152525"/>
          </a:xfrm>
        </p:spPr>
        <p:txBody>
          <a:bodyPr/>
          <a:lstStyle/>
          <a:p>
            <a:pPr eaLnBrk="1" hangingPunct="1"/>
            <a:r>
              <a:rPr lang="de-DE" altLang="de-DE" sz="4000">
                <a:solidFill>
                  <a:schemeClr val="tx1"/>
                </a:solidFill>
              </a:rPr>
              <a:t>Funktioniert der Hamming-Code ?</a:t>
            </a:r>
          </a:p>
        </p:txBody>
      </p:sp>
      <p:sp>
        <p:nvSpPr>
          <p:cNvPr id="29707" name="Text Box 3">
            <a:extLst>
              <a:ext uri="{FF2B5EF4-FFF2-40B4-BE49-F238E27FC236}">
                <a16:creationId xmlns:a16="http://schemas.microsoft.com/office/drawing/2014/main" id="{AFBF0567-03CE-45BB-B2DF-8AA9DF42C2E6}"/>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29708" name="Text Box 4">
            <a:extLst>
              <a:ext uri="{FF2B5EF4-FFF2-40B4-BE49-F238E27FC236}">
                <a16:creationId xmlns:a16="http://schemas.microsoft.com/office/drawing/2014/main" id="{AA218D6B-149B-4FF0-BB9A-FDB867A3DDDD}"/>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2013 http://www.leuphana.de/matheomnibus</a:t>
            </a:r>
          </a:p>
        </p:txBody>
      </p:sp>
      <p:sp>
        <p:nvSpPr>
          <p:cNvPr id="29709" name="Text Box 10">
            <a:extLst>
              <a:ext uri="{FF2B5EF4-FFF2-40B4-BE49-F238E27FC236}">
                <a16:creationId xmlns:a16="http://schemas.microsoft.com/office/drawing/2014/main" id="{42F02D99-ACA8-4260-A2B7-5FD3A6C3AE25}"/>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29710" name="Text Box 15">
            <a:extLst>
              <a:ext uri="{FF2B5EF4-FFF2-40B4-BE49-F238E27FC236}">
                <a16:creationId xmlns:a16="http://schemas.microsoft.com/office/drawing/2014/main" id="{D8EC3400-0DEA-499E-BEE5-066461991CE3}"/>
              </a:ext>
            </a:extLst>
          </p:cNvPr>
          <p:cNvSpPr txBox="1">
            <a:spLocks noChangeArrowheads="1"/>
          </p:cNvSpPr>
          <p:nvPr/>
        </p:nvSpPr>
        <p:spPr bwMode="auto">
          <a:xfrm>
            <a:off x="395288" y="1557338"/>
            <a:ext cx="26622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a:t>Gesendetes Wort</a:t>
            </a:r>
          </a:p>
          <a:p>
            <a:pPr eaLnBrk="1" hangingPunct="1"/>
            <a:r>
              <a:rPr lang="de-DE" altLang="de-DE"/>
              <a:t>      </a:t>
            </a:r>
            <a:r>
              <a:rPr lang="de-DE" altLang="de-DE">
                <a:solidFill>
                  <a:srgbClr val="FF0000"/>
                </a:solidFill>
              </a:rPr>
              <a:t>???????</a:t>
            </a:r>
          </a:p>
        </p:txBody>
      </p:sp>
      <p:sp>
        <p:nvSpPr>
          <p:cNvPr id="29711" name="AutoShape 16">
            <a:extLst>
              <a:ext uri="{FF2B5EF4-FFF2-40B4-BE49-F238E27FC236}">
                <a16:creationId xmlns:a16="http://schemas.microsoft.com/office/drawing/2014/main" id="{98932554-5D43-479D-B0E9-7A67F77F8564}"/>
              </a:ext>
            </a:extLst>
          </p:cNvPr>
          <p:cNvSpPr>
            <a:spLocks noChangeArrowheads="1"/>
          </p:cNvSpPr>
          <p:nvPr/>
        </p:nvSpPr>
        <p:spPr bwMode="auto">
          <a:xfrm rot="5400000">
            <a:off x="791368" y="2313782"/>
            <a:ext cx="1439863" cy="15113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6058 h 21600"/>
              <a:gd name="T14" fmla="*/ 17927 w 21600"/>
              <a:gd name="T15" fmla="*/ 15542 h 21600"/>
            </a:gdLst>
            <a:ahLst/>
            <a:cxnLst>
              <a:cxn ang="T8">
                <a:pos x="T0" y="T1"/>
              </a:cxn>
              <a:cxn ang="T9">
                <a:pos x="T2" y="T3"/>
              </a:cxn>
              <a:cxn ang="T10">
                <a:pos x="T4" y="T5"/>
              </a:cxn>
              <a:cxn ang="T11">
                <a:pos x="T6" y="T7"/>
              </a:cxn>
            </a:cxnLst>
            <a:rect l="T12" t="T13" r="T14" b="T15"/>
            <a:pathLst>
              <a:path w="21600" h="21600">
                <a:moveTo>
                  <a:pt x="13235" y="0"/>
                </a:moveTo>
                <a:lnTo>
                  <a:pt x="13235" y="6058"/>
                </a:lnTo>
                <a:lnTo>
                  <a:pt x="3375" y="6058"/>
                </a:lnTo>
                <a:lnTo>
                  <a:pt x="3375" y="15542"/>
                </a:lnTo>
                <a:lnTo>
                  <a:pt x="13235" y="15542"/>
                </a:lnTo>
                <a:lnTo>
                  <a:pt x="13235" y="21600"/>
                </a:lnTo>
                <a:lnTo>
                  <a:pt x="21600" y="10800"/>
                </a:lnTo>
                <a:close/>
              </a:path>
              <a:path w="21600" h="21600">
                <a:moveTo>
                  <a:pt x="1350" y="6058"/>
                </a:moveTo>
                <a:lnTo>
                  <a:pt x="1350" y="15542"/>
                </a:lnTo>
                <a:lnTo>
                  <a:pt x="2700" y="15542"/>
                </a:lnTo>
                <a:lnTo>
                  <a:pt x="2700" y="6058"/>
                </a:lnTo>
                <a:close/>
              </a:path>
              <a:path w="21600" h="21600">
                <a:moveTo>
                  <a:pt x="0" y="6058"/>
                </a:moveTo>
                <a:lnTo>
                  <a:pt x="0" y="15542"/>
                </a:lnTo>
                <a:lnTo>
                  <a:pt x="675" y="15542"/>
                </a:lnTo>
                <a:lnTo>
                  <a:pt x="675" y="6058"/>
                </a:lnTo>
                <a:close/>
              </a:path>
            </a:pathLst>
          </a:custGeom>
          <a:noFill/>
          <a:ln w="50800" algn="ctr">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pic>
        <p:nvPicPr>
          <p:cNvPr id="29712" name="Picture 25" descr="hammingkreise">
            <a:extLst>
              <a:ext uri="{FF2B5EF4-FFF2-40B4-BE49-F238E27FC236}">
                <a16:creationId xmlns:a16="http://schemas.microsoft.com/office/drawing/2014/main" id="{7F601A47-445A-49C1-87F0-B1D1D8403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1700213"/>
            <a:ext cx="250507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3" name="Rectangle 26">
            <a:extLst>
              <a:ext uri="{FF2B5EF4-FFF2-40B4-BE49-F238E27FC236}">
                <a16:creationId xmlns:a16="http://schemas.microsoft.com/office/drawing/2014/main" id="{7B2FE48C-C1E6-4578-A1B2-EDE94CBE0879}"/>
              </a:ext>
            </a:extLst>
          </p:cNvPr>
          <p:cNvSpPr>
            <a:spLocks noChangeArrowheads="1"/>
          </p:cNvSpPr>
          <p:nvPr/>
        </p:nvSpPr>
        <p:spPr bwMode="auto">
          <a:xfrm>
            <a:off x="900113" y="3933825"/>
            <a:ext cx="1382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OIOIOOI</a:t>
            </a:r>
          </a:p>
        </p:txBody>
      </p:sp>
      <p:sp>
        <p:nvSpPr>
          <p:cNvPr id="29714" name="Text Box 22">
            <a:extLst>
              <a:ext uri="{FF2B5EF4-FFF2-40B4-BE49-F238E27FC236}">
                <a16:creationId xmlns:a16="http://schemas.microsoft.com/office/drawing/2014/main" id="{D4EC84F6-A346-41B6-B5A2-CA0992791E53}"/>
              </a:ext>
            </a:extLst>
          </p:cNvPr>
          <p:cNvSpPr txBox="1">
            <a:spLocks noChangeArrowheads="1"/>
          </p:cNvSpPr>
          <p:nvPr/>
        </p:nvSpPr>
        <p:spPr bwMode="auto">
          <a:xfrm>
            <a:off x="468313" y="1125538"/>
            <a:ext cx="8767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Aufgabe: Sie empfangen: OIOIOOI . Was ist das richtige Wort?</a:t>
            </a:r>
          </a:p>
        </p:txBody>
      </p:sp>
      <mc:AlternateContent xmlns:mc="http://schemas.openxmlformats.org/markup-compatibility/2006">
        <mc:Choice xmlns:p14="http://schemas.microsoft.com/office/powerpoint/2010/main" Requires="p14">
          <p:contentPart p14:bwMode="auto" r:id="rId4">
            <p14:nvContentPartPr>
              <p14:cNvPr id="29698" name="Ink 5">
                <a:extLst>
                  <a:ext uri="{FF2B5EF4-FFF2-40B4-BE49-F238E27FC236}">
                    <a16:creationId xmlns:a16="http://schemas.microsoft.com/office/drawing/2014/main" id="{48DB7157-4E76-4F39-A65B-988FD572252B}"/>
                  </a:ext>
                </a:extLst>
              </p14:cNvPr>
              <p14:cNvContentPartPr>
                <a14:cpLocks xmlns:a14="http://schemas.microsoft.com/office/drawing/2010/main" noRot="1" noChangeAspect="1" noEditPoints="1" noChangeArrowheads="1" noChangeShapeType="1"/>
              </p14:cNvContentPartPr>
              <p14:nvPr/>
            </p14:nvContentPartPr>
            <p14:xfrm>
              <a:off x="50634900" y="5084763"/>
              <a:ext cx="0" cy="0"/>
            </p14:xfrm>
          </p:contentPart>
        </mc:Choice>
        <mc:Fallback>
          <p:pic>
            <p:nvPicPr>
              <p:cNvPr id="29698" name="Ink 5">
                <a:extLst>
                  <a:ext uri="{FF2B5EF4-FFF2-40B4-BE49-F238E27FC236}">
                    <a16:creationId xmlns:a16="http://schemas.microsoft.com/office/drawing/2014/main" id="{48DB7157-4E76-4F39-A65B-988FD572252B}"/>
                  </a:ext>
                </a:extLst>
              </p:cNvPr>
              <p:cNvPicPr>
                <a:picLocks noRot="1" noChangeAspect="1" noEditPoints="1" noChangeArrowheads="1" noChangeShapeType="1"/>
              </p:cNvPicPr>
              <p:nvPr/>
            </p:nvPicPr>
            <p:blipFill>
              <a:blip r:embed="rId5"/>
              <a:stretch>
                <a:fillRect/>
              </a:stretch>
            </p:blipFill>
            <p:spPr>
              <a:xfrm>
                <a:off x="50634900" y="50847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9699" name="Ink 6">
                <a:extLst>
                  <a:ext uri="{FF2B5EF4-FFF2-40B4-BE49-F238E27FC236}">
                    <a16:creationId xmlns:a16="http://schemas.microsoft.com/office/drawing/2014/main" id="{D5C57332-91AA-4785-AE3C-81B14ABDEB0C}"/>
                  </a:ext>
                </a:extLst>
              </p14:cNvPr>
              <p14:cNvContentPartPr>
                <a14:cpLocks xmlns:a14="http://schemas.microsoft.com/office/drawing/2010/main" noRot="1" noChangeAspect="1" noEditPoints="1" noChangeArrowheads="1" noChangeShapeType="1"/>
              </p14:cNvContentPartPr>
              <p14:nvPr/>
            </p14:nvContentPartPr>
            <p14:xfrm>
              <a:off x="52681188" y="2225675"/>
              <a:ext cx="0" cy="0"/>
            </p14:xfrm>
          </p:contentPart>
        </mc:Choice>
        <mc:Fallback>
          <p:pic>
            <p:nvPicPr>
              <p:cNvPr id="29699" name="Ink 6">
                <a:extLst>
                  <a:ext uri="{FF2B5EF4-FFF2-40B4-BE49-F238E27FC236}">
                    <a16:creationId xmlns:a16="http://schemas.microsoft.com/office/drawing/2014/main" id="{D5C57332-91AA-4785-AE3C-81B14ABDEB0C}"/>
                  </a:ext>
                </a:extLst>
              </p:cNvPr>
              <p:cNvPicPr>
                <a:picLocks noRot="1" noChangeAspect="1" noEditPoints="1" noChangeArrowheads="1" noChangeShapeType="1"/>
              </p:cNvPicPr>
              <p:nvPr/>
            </p:nvPicPr>
            <p:blipFill>
              <a:blip r:embed="rId5"/>
              <a:stretch>
                <a:fillRect/>
              </a:stretch>
            </p:blipFill>
            <p:spPr>
              <a:xfrm>
                <a:off x="52681188" y="22256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9700" name="Ink 7">
                <a:extLst>
                  <a:ext uri="{FF2B5EF4-FFF2-40B4-BE49-F238E27FC236}">
                    <a16:creationId xmlns:a16="http://schemas.microsoft.com/office/drawing/2014/main" id="{AB2A1356-69F1-42DB-AC13-CBC5EFDE2853}"/>
                  </a:ext>
                </a:extLst>
              </p14:cNvPr>
              <p14:cNvContentPartPr>
                <a14:cpLocks xmlns:a14="http://schemas.microsoft.com/office/drawing/2010/main" noRot="1" noChangeAspect="1" noEditPoints="1" noChangeArrowheads="1" noChangeShapeType="1"/>
              </p14:cNvContentPartPr>
              <p14:nvPr/>
            </p14:nvContentPartPr>
            <p14:xfrm>
              <a:off x="43283188" y="2679700"/>
              <a:ext cx="0" cy="0"/>
            </p14:xfrm>
          </p:contentPart>
        </mc:Choice>
        <mc:Fallback>
          <p:pic>
            <p:nvPicPr>
              <p:cNvPr id="29700" name="Ink 7">
                <a:extLst>
                  <a:ext uri="{FF2B5EF4-FFF2-40B4-BE49-F238E27FC236}">
                    <a16:creationId xmlns:a16="http://schemas.microsoft.com/office/drawing/2014/main" id="{AB2A1356-69F1-42DB-AC13-CBC5EFDE2853}"/>
                  </a:ext>
                </a:extLst>
              </p:cNvPr>
              <p:cNvPicPr>
                <a:picLocks noRot="1" noChangeAspect="1" noEditPoints="1" noChangeArrowheads="1" noChangeShapeType="1"/>
              </p:cNvPicPr>
              <p:nvPr/>
            </p:nvPicPr>
            <p:blipFill>
              <a:blip r:embed="rId5"/>
              <a:stretch>
                <a:fillRect/>
              </a:stretch>
            </p:blipFill>
            <p:spPr>
              <a:xfrm>
                <a:off x="43283188" y="2679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9701" name="Ink 8">
                <a:extLst>
                  <a:ext uri="{FF2B5EF4-FFF2-40B4-BE49-F238E27FC236}">
                    <a16:creationId xmlns:a16="http://schemas.microsoft.com/office/drawing/2014/main" id="{EBA76F3E-88F0-49FE-AC05-A18E0A783FCA}"/>
                  </a:ext>
                </a:extLst>
              </p14:cNvPr>
              <p14:cNvContentPartPr>
                <a14:cpLocks xmlns:a14="http://schemas.microsoft.com/office/drawing/2010/main" noRot="1" noChangeAspect="1" noEditPoints="1" noChangeArrowheads="1" noChangeShapeType="1"/>
              </p14:cNvContentPartPr>
              <p14:nvPr/>
            </p14:nvContentPartPr>
            <p14:xfrm>
              <a:off x="35450463" y="-273050"/>
              <a:ext cx="0" cy="0"/>
            </p14:xfrm>
          </p:contentPart>
        </mc:Choice>
        <mc:Fallback>
          <p:pic>
            <p:nvPicPr>
              <p:cNvPr id="29701" name="Ink 8">
                <a:extLst>
                  <a:ext uri="{FF2B5EF4-FFF2-40B4-BE49-F238E27FC236}">
                    <a16:creationId xmlns:a16="http://schemas.microsoft.com/office/drawing/2014/main" id="{EBA76F3E-88F0-49FE-AC05-A18E0A783FCA}"/>
                  </a:ext>
                </a:extLst>
              </p:cNvPr>
              <p:cNvPicPr>
                <a:picLocks noRot="1" noChangeAspect="1" noEditPoints="1" noChangeArrowheads="1" noChangeShapeType="1"/>
              </p:cNvPicPr>
              <p:nvPr/>
            </p:nvPicPr>
            <p:blipFill>
              <a:blip r:embed="rId5"/>
              <a:stretch>
                <a:fillRect/>
              </a:stretch>
            </p:blipFill>
            <p:spPr>
              <a:xfrm>
                <a:off x="35450463" y="-2730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9702" name="Ink 9">
                <a:extLst>
                  <a:ext uri="{FF2B5EF4-FFF2-40B4-BE49-F238E27FC236}">
                    <a16:creationId xmlns:a16="http://schemas.microsoft.com/office/drawing/2014/main" id="{EB03B5FD-28B3-4C0F-B3BF-694DE5EA45E1}"/>
                  </a:ext>
                </a:extLst>
              </p14:cNvPr>
              <p14:cNvContentPartPr>
                <a14:cpLocks xmlns:a14="http://schemas.microsoft.com/office/drawing/2010/main" noRot="1" noChangeAspect="1" noEditPoints="1" noChangeArrowheads="1" noChangeShapeType="1"/>
              </p14:cNvContentPartPr>
              <p14:nvPr/>
            </p14:nvContentPartPr>
            <p14:xfrm>
              <a:off x="36412488" y="8450263"/>
              <a:ext cx="0" cy="0"/>
            </p14:xfrm>
          </p:contentPart>
        </mc:Choice>
        <mc:Fallback>
          <p:pic>
            <p:nvPicPr>
              <p:cNvPr id="29702" name="Ink 9">
                <a:extLst>
                  <a:ext uri="{FF2B5EF4-FFF2-40B4-BE49-F238E27FC236}">
                    <a16:creationId xmlns:a16="http://schemas.microsoft.com/office/drawing/2014/main" id="{EB03B5FD-28B3-4C0F-B3BF-694DE5EA45E1}"/>
                  </a:ext>
                </a:extLst>
              </p:cNvPr>
              <p:cNvPicPr>
                <a:picLocks noRot="1" noChangeAspect="1" noEditPoints="1" noChangeArrowheads="1" noChangeShapeType="1"/>
              </p:cNvPicPr>
              <p:nvPr/>
            </p:nvPicPr>
            <p:blipFill>
              <a:blip r:embed="rId5"/>
              <a:stretch>
                <a:fillRect/>
              </a:stretch>
            </p:blipFill>
            <p:spPr>
              <a:xfrm>
                <a:off x="36412488" y="84502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9703" name="Ink 11">
                <a:extLst>
                  <a:ext uri="{FF2B5EF4-FFF2-40B4-BE49-F238E27FC236}">
                    <a16:creationId xmlns:a16="http://schemas.microsoft.com/office/drawing/2014/main" id="{F1B6D2A0-2E02-4276-AA55-9ADB27426E0A}"/>
                  </a:ext>
                </a:extLst>
              </p14:cNvPr>
              <p14:cNvContentPartPr>
                <a14:cpLocks xmlns:a14="http://schemas.microsoft.com/office/drawing/2010/main" noRot="1" noChangeAspect="1" noEditPoints="1" noChangeArrowheads="1" noChangeShapeType="1"/>
              </p14:cNvContentPartPr>
              <p14:nvPr/>
            </p14:nvContentPartPr>
            <p14:xfrm>
              <a:off x="36334700" y="35975925"/>
              <a:ext cx="0" cy="0"/>
            </p14:xfrm>
          </p:contentPart>
        </mc:Choice>
        <mc:Fallback>
          <p:pic>
            <p:nvPicPr>
              <p:cNvPr id="29703" name="Ink 11">
                <a:extLst>
                  <a:ext uri="{FF2B5EF4-FFF2-40B4-BE49-F238E27FC236}">
                    <a16:creationId xmlns:a16="http://schemas.microsoft.com/office/drawing/2014/main" id="{F1B6D2A0-2E02-4276-AA55-9ADB27426E0A}"/>
                  </a:ext>
                </a:extLst>
              </p:cNvPr>
              <p:cNvPicPr>
                <a:picLocks noRot="1" noChangeAspect="1" noEditPoints="1" noChangeArrowheads="1" noChangeShapeType="1"/>
              </p:cNvPicPr>
              <p:nvPr/>
            </p:nvPicPr>
            <p:blipFill>
              <a:blip r:embed="rId11"/>
              <a:stretch>
                <a:fillRect/>
              </a:stretch>
            </p:blipFill>
            <p:spPr>
              <a:xfrm>
                <a:off x="36334700" y="359759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9704" name="Ink 12">
                <a:extLst>
                  <a:ext uri="{FF2B5EF4-FFF2-40B4-BE49-F238E27FC236}">
                    <a16:creationId xmlns:a16="http://schemas.microsoft.com/office/drawing/2014/main" id="{F3A9C486-6962-44A2-8389-BC33C9C6CE5F}"/>
                  </a:ext>
                </a:extLst>
              </p14:cNvPr>
              <p14:cNvContentPartPr>
                <a14:cpLocks xmlns:a14="http://schemas.microsoft.com/office/drawing/2010/main" noRot="1" noChangeAspect="1" noEditPoints="1" noChangeArrowheads="1" noChangeShapeType="1"/>
              </p14:cNvContentPartPr>
              <p14:nvPr/>
            </p14:nvContentPartPr>
            <p14:xfrm>
              <a:off x="36515675" y="36964938"/>
              <a:ext cx="0" cy="0"/>
            </p14:xfrm>
          </p:contentPart>
        </mc:Choice>
        <mc:Fallback>
          <p:pic>
            <p:nvPicPr>
              <p:cNvPr id="29704" name="Ink 12">
                <a:extLst>
                  <a:ext uri="{FF2B5EF4-FFF2-40B4-BE49-F238E27FC236}">
                    <a16:creationId xmlns:a16="http://schemas.microsoft.com/office/drawing/2014/main" id="{F3A9C486-6962-44A2-8389-BC33C9C6CE5F}"/>
                  </a:ext>
                </a:extLst>
              </p:cNvPr>
              <p:cNvPicPr>
                <a:picLocks noRot="1" noChangeAspect="1" noEditPoints="1" noChangeArrowheads="1" noChangeShapeType="1"/>
              </p:cNvPicPr>
              <p:nvPr/>
            </p:nvPicPr>
            <p:blipFill>
              <a:blip r:embed="rId11"/>
              <a:stretch>
                <a:fillRect/>
              </a:stretch>
            </p:blipFill>
            <p:spPr>
              <a:xfrm>
                <a:off x="36515675" y="36964938"/>
                <a:ext cx="0" cy="0"/>
              </a:xfrm>
              <a:prstGeom prst="rect">
                <a:avLst/>
              </a:prstGeom>
            </p:spPr>
          </p:pic>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Foliennummernplatzhalter 5">
            <a:extLst>
              <a:ext uri="{FF2B5EF4-FFF2-40B4-BE49-F238E27FC236}">
                <a16:creationId xmlns:a16="http://schemas.microsoft.com/office/drawing/2014/main" id="{C3C32811-E290-4E5E-8A20-577B856B934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15A72D2-D33E-4E47-A5F9-86455B823962}" type="slidenum">
              <a:rPr lang="de-DE" altLang="de-DE" sz="1400"/>
              <a:pPr eaLnBrk="1" hangingPunct="1"/>
              <a:t>3</a:t>
            </a:fld>
            <a:endParaRPr lang="de-DE" altLang="de-DE" sz="1400"/>
          </a:p>
        </p:txBody>
      </p:sp>
      <p:sp>
        <p:nvSpPr>
          <p:cNvPr id="3080" name="Rectangle 2">
            <a:extLst>
              <a:ext uri="{FF2B5EF4-FFF2-40B4-BE49-F238E27FC236}">
                <a16:creationId xmlns:a16="http://schemas.microsoft.com/office/drawing/2014/main" id="{129B9232-BF1F-4771-A445-337EF427CC31}"/>
              </a:ext>
            </a:extLst>
          </p:cNvPr>
          <p:cNvSpPr>
            <a:spLocks noGrp="1" noChangeArrowheads="1"/>
          </p:cNvSpPr>
          <p:nvPr>
            <p:ph type="ctrTitle"/>
          </p:nvPr>
        </p:nvSpPr>
        <p:spPr>
          <a:xfrm>
            <a:off x="323850" y="260350"/>
            <a:ext cx="8604250" cy="1152525"/>
          </a:xfrm>
        </p:spPr>
        <p:txBody>
          <a:bodyPr/>
          <a:lstStyle/>
          <a:p>
            <a:pPr eaLnBrk="1" hangingPunct="1"/>
            <a:r>
              <a:rPr lang="de-DE" altLang="de-DE" sz="7200">
                <a:solidFill>
                  <a:schemeClr val="tx1"/>
                </a:solidFill>
              </a:rPr>
              <a:t>EAN </a:t>
            </a:r>
            <a:r>
              <a:rPr lang="de-DE" altLang="de-DE" sz="4000">
                <a:solidFill>
                  <a:schemeClr val="tx1"/>
                </a:solidFill>
              </a:rPr>
              <a:t>Europäische Artikelnummer</a:t>
            </a:r>
          </a:p>
        </p:txBody>
      </p:sp>
      <p:sp>
        <p:nvSpPr>
          <p:cNvPr id="3081" name="Text Box 3">
            <a:extLst>
              <a:ext uri="{FF2B5EF4-FFF2-40B4-BE49-F238E27FC236}">
                <a16:creationId xmlns:a16="http://schemas.microsoft.com/office/drawing/2014/main" id="{D4D9F5C2-E999-4DEA-AFE3-5B25BCD7B3B6}"/>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3082" name="Text Box 4">
            <a:extLst>
              <a:ext uri="{FF2B5EF4-FFF2-40B4-BE49-F238E27FC236}">
                <a16:creationId xmlns:a16="http://schemas.microsoft.com/office/drawing/2014/main" id="{934161DF-28E9-4F8B-8D09-070F3378AB37}"/>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2013 http://www.leuphana.de/matheomnibus</a:t>
            </a:r>
          </a:p>
        </p:txBody>
      </p:sp>
      <p:sp>
        <p:nvSpPr>
          <p:cNvPr id="3083" name="Text Box 10">
            <a:extLst>
              <a:ext uri="{FF2B5EF4-FFF2-40B4-BE49-F238E27FC236}">
                <a16:creationId xmlns:a16="http://schemas.microsoft.com/office/drawing/2014/main" id="{CC3FB615-3F7C-4AE8-AEF0-910A41B4EA99}"/>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3084" name="AutoShape 11">
            <a:extLst>
              <a:ext uri="{FF2B5EF4-FFF2-40B4-BE49-F238E27FC236}">
                <a16:creationId xmlns:a16="http://schemas.microsoft.com/office/drawing/2014/main" id="{F91E566A-C7CB-4F42-BC2F-D7885F501791}"/>
              </a:ext>
            </a:extLst>
          </p:cNvPr>
          <p:cNvSpPr>
            <a:spLocks noChangeArrowheads="1"/>
          </p:cNvSpPr>
          <p:nvPr/>
        </p:nvSpPr>
        <p:spPr bwMode="auto">
          <a:xfrm>
            <a:off x="1403350" y="2636838"/>
            <a:ext cx="7056438" cy="3887787"/>
          </a:xfrm>
          <a:prstGeom prst="horizontalScrol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a:p>
        </p:txBody>
      </p:sp>
      <p:pic>
        <p:nvPicPr>
          <p:cNvPr id="3085" name="Picture 14">
            <a:extLst>
              <a:ext uri="{FF2B5EF4-FFF2-40B4-BE49-F238E27FC236}">
                <a16:creationId xmlns:a16="http://schemas.microsoft.com/office/drawing/2014/main" id="{6650C0E3-4AE9-464E-B96E-B14D3BCF7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700213"/>
            <a:ext cx="5992812" cy="443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086" name="Text Box 15">
            <a:extLst>
              <a:ext uri="{FF2B5EF4-FFF2-40B4-BE49-F238E27FC236}">
                <a16:creationId xmlns:a16="http://schemas.microsoft.com/office/drawing/2014/main" id="{B1831919-BC97-4CD7-8323-419D3E335029}"/>
              </a:ext>
            </a:extLst>
          </p:cNvPr>
          <p:cNvSpPr txBox="1">
            <a:spLocks noChangeArrowheads="1"/>
          </p:cNvSpPr>
          <p:nvPr/>
        </p:nvSpPr>
        <p:spPr bwMode="auto">
          <a:xfrm>
            <a:off x="6659563" y="1341438"/>
            <a:ext cx="24844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Ziffern 1 und 2 codieren das Hersteller-Land.</a:t>
            </a:r>
            <a:r>
              <a:rPr lang="de-DE" altLang="de-DE" sz="1800"/>
              <a:t> </a:t>
            </a:r>
          </a:p>
        </p:txBody>
      </p:sp>
      <p:sp>
        <p:nvSpPr>
          <p:cNvPr id="3087" name="Text Box 16">
            <a:extLst>
              <a:ext uri="{FF2B5EF4-FFF2-40B4-BE49-F238E27FC236}">
                <a16:creationId xmlns:a16="http://schemas.microsoft.com/office/drawing/2014/main" id="{C2441137-C3CF-4D46-A452-CEA7086898EA}"/>
              </a:ext>
            </a:extLst>
          </p:cNvPr>
          <p:cNvSpPr txBox="1">
            <a:spLocks noChangeArrowheads="1"/>
          </p:cNvSpPr>
          <p:nvPr/>
        </p:nvSpPr>
        <p:spPr bwMode="auto">
          <a:xfrm>
            <a:off x="6732588" y="2781300"/>
            <a:ext cx="20891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Ziffer 3 bis 12 codieren Händler und Ware.</a:t>
            </a:r>
          </a:p>
        </p:txBody>
      </p:sp>
      <p:sp>
        <p:nvSpPr>
          <p:cNvPr id="3088" name="Text Box 17">
            <a:extLst>
              <a:ext uri="{FF2B5EF4-FFF2-40B4-BE49-F238E27FC236}">
                <a16:creationId xmlns:a16="http://schemas.microsoft.com/office/drawing/2014/main" id="{1E6955CA-57C5-44EF-A87D-7959C5D34454}"/>
              </a:ext>
            </a:extLst>
          </p:cNvPr>
          <p:cNvSpPr txBox="1">
            <a:spLocks noChangeArrowheads="1"/>
          </p:cNvSpPr>
          <p:nvPr/>
        </p:nvSpPr>
        <p:spPr bwMode="auto">
          <a:xfrm>
            <a:off x="6804025" y="4508500"/>
            <a:ext cx="18208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b="1"/>
              <a:t>Die letzte Ziffer ist eine Prüfziffer.</a:t>
            </a:r>
          </a:p>
        </p:txBody>
      </p:sp>
      <mc:AlternateContent xmlns:mc="http://schemas.openxmlformats.org/markup-compatibility/2006">
        <mc:Choice xmlns:p14="http://schemas.microsoft.com/office/powerpoint/2010/main" Requires="p14">
          <p:contentPart p14:bwMode="auto" r:id="rId4">
            <p14:nvContentPartPr>
              <p14:cNvPr id="3074" name="Ink 5">
                <a:extLst>
                  <a:ext uri="{FF2B5EF4-FFF2-40B4-BE49-F238E27FC236}">
                    <a16:creationId xmlns:a16="http://schemas.microsoft.com/office/drawing/2014/main" id="{7C78D76E-D5B6-470F-BB3B-7A5F0B6F7D16}"/>
                  </a:ext>
                </a:extLst>
              </p14:cNvPr>
              <p14:cNvContentPartPr>
                <a14:cpLocks xmlns:a14="http://schemas.microsoft.com/office/drawing/2010/main" noRot="1" noChangeAspect="1" noEditPoints="1" noChangeArrowheads="1" noChangeShapeType="1"/>
              </p14:cNvContentPartPr>
              <p14:nvPr/>
            </p14:nvContentPartPr>
            <p14:xfrm>
              <a:off x="50634900" y="5084763"/>
              <a:ext cx="0" cy="0"/>
            </p14:xfrm>
          </p:contentPart>
        </mc:Choice>
        <mc:Fallback>
          <p:pic>
            <p:nvPicPr>
              <p:cNvPr id="3074" name="Ink 5">
                <a:extLst>
                  <a:ext uri="{FF2B5EF4-FFF2-40B4-BE49-F238E27FC236}">
                    <a16:creationId xmlns:a16="http://schemas.microsoft.com/office/drawing/2014/main" id="{7C78D76E-D5B6-470F-BB3B-7A5F0B6F7D16}"/>
                  </a:ext>
                </a:extLst>
              </p:cNvPr>
              <p:cNvPicPr>
                <a:picLocks noRot="1" noChangeAspect="1" noEditPoints="1" noChangeArrowheads="1" noChangeShapeType="1"/>
              </p:cNvPicPr>
              <p:nvPr/>
            </p:nvPicPr>
            <p:blipFill>
              <a:blip r:embed="rId5"/>
              <a:stretch>
                <a:fillRect/>
              </a:stretch>
            </p:blipFill>
            <p:spPr>
              <a:xfrm>
                <a:off x="50634900" y="50847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075" name="Ink 6">
                <a:extLst>
                  <a:ext uri="{FF2B5EF4-FFF2-40B4-BE49-F238E27FC236}">
                    <a16:creationId xmlns:a16="http://schemas.microsoft.com/office/drawing/2014/main" id="{F90672FB-6FC6-4C94-9BF9-F9BBB7F7E943}"/>
                  </a:ext>
                </a:extLst>
              </p14:cNvPr>
              <p14:cNvContentPartPr>
                <a14:cpLocks xmlns:a14="http://schemas.microsoft.com/office/drawing/2010/main" noRot="1" noChangeAspect="1" noEditPoints="1" noChangeArrowheads="1" noChangeShapeType="1"/>
              </p14:cNvContentPartPr>
              <p14:nvPr/>
            </p14:nvContentPartPr>
            <p14:xfrm>
              <a:off x="52681188" y="2225675"/>
              <a:ext cx="0" cy="0"/>
            </p14:xfrm>
          </p:contentPart>
        </mc:Choice>
        <mc:Fallback>
          <p:pic>
            <p:nvPicPr>
              <p:cNvPr id="3075" name="Ink 6">
                <a:extLst>
                  <a:ext uri="{FF2B5EF4-FFF2-40B4-BE49-F238E27FC236}">
                    <a16:creationId xmlns:a16="http://schemas.microsoft.com/office/drawing/2014/main" id="{F90672FB-6FC6-4C94-9BF9-F9BBB7F7E943}"/>
                  </a:ext>
                </a:extLst>
              </p:cNvPr>
              <p:cNvPicPr>
                <a:picLocks noRot="1" noChangeAspect="1" noEditPoints="1" noChangeArrowheads="1" noChangeShapeType="1"/>
              </p:cNvPicPr>
              <p:nvPr/>
            </p:nvPicPr>
            <p:blipFill>
              <a:blip r:embed="rId5"/>
              <a:stretch>
                <a:fillRect/>
              </a:stretch>
            </p:blipFill>
            <p:spPr>
              <a:xfrm>
                <a:off x="52681188" y="22256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076" name="Ink 7">
                <a:extLst>
                  <a:ext uri="{FF2B5EF4-FFF2-40B4-BE49-F238E27FC236}">
                    <a16:creationId xmlns:a16="http://schemas.microsoft.com/office/drawing/2014/main" id="{3A373E03-479F-4A79-A3BC-B91B518F5CAE}"/>
                  </a:ext>
                </a:extLst>
              </p14:cNvPr>
              <p14:cNvContentPartPr>
                <a14:cpLocks xmlns:a14="http://schemas.microsoft.com/office/drawing/2010/main" noRot="1" noChangeAspect="1" noEditPoints="1" noChangeArrowheads="1" noChangeShapeType="1"/>
              </p14:cNvContentPartPr>
              <p14:nvPr/>
            </p14:nvContentPartPr>
            <p14:xfrm>
              <a:off x="43283188" y="2679700"/>
              <a:ext cx="0" cy="0"/>
            </p14:xfrm>
          </p:contentPart>
        </mc:Choice>
        <mc:Fallback>
          <p:pic>
            <p:nvPicPr>
              <p:cNvPr id="3076" name="Ink 7">
                <a:extLst>
                  <a:ext uri="{FF2B5EF4-FFF2-40B4-BE49-F238E27FC236}">
                    <a16:creationId xmlns:a16="http://schemas.microsoft.com/office/drawing/2014/main" id="{3A373E03-479F-4A79-A3BC-B91B518F5CAE}"/>
                  </a:ext>
                </a:extLst>
              </p:cNvPr>
              <p:cNvPicPr>
                <a:picLocks noRot="1" noChangeAspect="1" noEditPoints="1" noChangeArrowheads="1" noChangeShapeType="1"/>
              </p:cNvPicPr>
              <p:nvPr/>
            </p:nvPicPr>
            <p:blipFill>
              <a:blip r:embed="rId5"/>
              <a:stretch>
                <a:fillRect/>
              </a:stretch>
            </p:blipFill>
            <p:spPr>
              <a:xfrm>
                <a:off x="43283188" y="2679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077" name="Ink 8">
                <a:extLst>
                  <a:ext uri="{FF2B5EF4-FFF2-40B4-BE49-F238E27FC236}">
                    <a16:creationId xmlns:a16="http://schemas.microsoft.com/office/drawing/2014/main" id="{1A2982F9-A00A-415B-AF8D-140DAC67CE6B}"/>
                  </a:ext>
                </a:extLst>
              </p14:cNvPr>
              <p14:cNvContentPartPr>
                <a14:cpLocks xmlns:a14="http://schemas.microsoft.com/office/drawing/2010/main" noRot="1" noChangeAspect="1" noEditPoints="1" noChangeArrowheads="1" noChangeShapeType="1"/>
              </p14:cNvContentPartPr>
              <p14:nvPr/>
            </p14:nvContentPartPr>
            <p14:xfrm>
              <a:off x="35450463" y="-273050"/>
              <a:ext cx="0" cy="0"/>
            </p14:xfrm>
          </p:contentPart>
        </mc:Choice>
        <mc:Fallback>
          <p:pic>
            <p:nvPicPr>
              <p:cNvPr id="3077" name="Ink 8">
                <a:extLst>
                  <a:ext uri="{FF2B5EF4-FFF2-40B4-BE49-F238E27FC236}">
                    <a16:creationId xmlns:a16="http://schemas.microsoft.com/office/drawing/2014/main" id="{1A2982F9-A00A-415B-AF8D-140DAC67CE6B}"/>
                  </a:ext>
                </a:extLst>
              </p:cNvPr>
              <p:cNvPicPr>
                <a:picLocks noRot="1" noChangeAspect="1" noEditPoints="1" noChangeArrowheads="1" noChangeShapeType="1"/>
              </p:cNvPicPr>
              <p:nvPr/>
            </p:nvPicPr>
            <p:blipFill>
              <a:blip r:embed="rId5"/>
              <a:stretch>
                <a:fillRect/>
              </a:stretch>
            </p:blipFill>
            <p:spPr>
              <a:xfrm>
                <a:off x="35450463" y="-2730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078" name="Ink 9">
                <a:extLst>
                  <a:ext uri="{FF2B5EF4-FFF2-40B4-BE49-F238E27FC236}">
                    <a16:creationId xmlns:a16="http://schemas.microsoft.com/office/drawing/2014/main" id="{A0E7D301-AA0C-4235-AA29-A5F097B8ECFF}"/>
                  </a:ext>
                </a:extLst>
              </p14:cNvPr>
              <p14:cNvContentPartPr>
                <a14:cpLocks xmlns:a14="http://schemas.microsoft.com/office/drawing/2010/main" noRot="1" noChangeAspect="1" noEditPoints="1" noChangeArrowheads="1" noChangeShapeType="1"/>
              </p14:cNvContentPartPr>
              <p14:nvPr/>
            </p14:nvContentPartPr>
            <p14:xfrm>
              <a:off x="36412488" y="8450263"/>
              <a:ext cx="0" cy="0"/>
            </p14:xfrm>
          </p:contentPart>
        </mc:Choice>
        <mc:Fallback>
          <p:pic>
            <p:nvPicPr>
              <p:cNvPr id="3078" name="Ink 9">
                <a:extLst>
                  <a:ext uri="{FF2B5EF4-FFF2-40B4-BE49-F238E27FC236}">
                    <a16:creationId xmlns:a16="http://schemas.microsoft.com/office/drawing/2014/main" id="{A0E7D301-AA0C-4235-AA29-A5F097B8ECFF}"/>
                  </a:ext>
                </a:extLst>
              </p:cNvPr>
              <p:cNvPicPr>
                <a:picLocks noRot="1" noChangeAspect="1" noEditPoints="1" noChangeArrowheads="1" noChangeShapeType="1"/>
              </p:cNvPicPr>
              <p:nvPr/>
            </p:nvPicPr>
            <p:blipFill>
              <a:blip r:embed="rId5"/>
              <a:stretch>
                <a:fillRect/>
              </a:stretch>
            </p:blipFill>
            <p:spPr>
              <a:xfrm>
                <a:off x="36412488" y="8450263"/>
                <a:ext cx="0" cy="0"/>
              </a:xfrm>
              <a:prstGeom prst="rect">
                <a:avLst/>
              </a:prstGeom>
            </p:spPr>
          </p:pic>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8" name="Foliennummernplatzhalter 5">
            <a:extLst>
              <a:ext uri="{FF2B5EF4-FFF2-40B4-BE49-F238E27FC236}">
                <a16:creationId xmlns:a16="http://schemas.microsoft.com/office/drawing/2014/main" id="{2019A81D-4E63-471F-B693-6CA99080883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69B53B1E-B56B-46F5-B75B-9D9286A7BB0D}" type="slidenum">
              <a:rPr lang="de-DE" altLang="de-DE" sz="1400"/>
              <a:pPr eaLnBrk="1" hangingPunct="1"/>
              <a:t>30</a:t>
            </a:fld>
            <a:endParaRPr lang="de-DE" altLang="de-DE" sz="1400"/>
          </a:p>
        </p:txBody>
      </p:sp>
      <p:sp>
        <p:nvSpPr>
          <p:cNvPr id="30759" name="Rectangle 2">
            <a:extLst>
              <a:ext uri="{FF2B5EF4-FFF2-40B4-BE49-F238E27FC236}">
                <a16:creationId xmlns:a16="http://schemas.microsoft.com/office/drawing/2014/main" id="{E3B493A8-8B17-4EC7-A3F1-ADB86CC86371}"/>
              </a:ext>
            </a:extLst>
          </p:cNvPr>
          <p:cNvSpPr>
            <a:spLocks noGrp="1" noChangeArrowheads="1"/>
          </p:cNvSpPr>
          <p:nvPr>
            <p:ph type="ctrTitle"/>
          </p:nvPr>
        </p:nvSpPr>
        <p:spPr>
          <a:xfrm>
            <a:off x="0" y="260350"/>
            <a:ext cx="8893175" cy="1152525"/>
          </a:xfrm>
        </p:spPr>
        <p:txBody>
          <a:bodyPr/>
          <a:lstStyle/>
          <a:p>
            <a:pPr eaLnBrk="1" hangingPunct="1"/>
            <a:r>
              <a:rPr lang="de-DE" altLang="de-DE" sz="4000">
                <a:solidFill>
                  <a:schemeClr val="tx1"/>
                </a:solidFill>
              </a:rPr>
              <a:t>Does the Hamming Code Work?</a:t>
            </a:r>
          </a:p>
        </p:txBody>
      </p:sp>
      <p:sp>
        <p:nvSpPr>
          <p:cNvPr id="30760" name="Text Box 3">
            <a:extLst>
              <a:ext uri="{FF2B5EF4-FFF2-40B4-BE49-F238E27FC236}">
                <a16:creationId xmlns:a16="http://schemas.microsoft.com/office/drawing/2014/main" id="{7872B73F-9ED3-4C2F-8459-4220F91A8EAB}"/>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30761" name="Text Box 4">
            <a:extLst>
              <a:ext uri="{FF2B5EF4-FFF2-40B4-BE49-F238E27FC236}">
                <a16:creationId xmlns:a16="http://schemas.microsoft.com/office/drawing/2014/main" id="{E008C7FB-8644-4A9D-B2DD-C422F69393B7}"/>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2013 http://www.leuphana.de/matheomnibus</a:t>
            </a:r>
          </a:p>
        </p:txBody>
      </p:sp>
      <p:sp>
        <p:nvSpPr>
          <p:cNvPr id="30762" name="Text Box 10">
            <a:extLst>
              <a:ext uri="{FF2B5EF4-FFF2-40B4-BE49-F238E27FC236}">
                <a16:creationId xmlns:a16="http://schemas.microsoft.com/office/drawing/2014/main" id="{3683CB64-BFED-4821-A78C-E95147ACAA4F}"/>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30763" name="Text Box 13">
            <a:extLst>
              <a:ext uri="{FF2B5EF4-FFF2-40B4-BE49-F238E27FC236}">
                <a16:creationId xmlns:a16="http://schemas.microsoft.com/office/drawing/2014/main" id="{3E9052E0-BC1A-4B88-9627-F2E4DA0678BD}"/>
              </a:ext>
            </a:extLst>
          </p:cNvPr>
          <p:cNvSpPr txBox="1">
            <a:spLocks noChangeArrowheads="1"/>
          </p:cNvSpPr>
          <p:nvPr/>
        </p:nvSpPr>
        <p:spPr bwMode="auto">
          <a:xfrm>
            <a:off x="395288" y="1268413"/>
            <a:ext cx="19446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     sent word</a:t>
            </a:r>
          </a:p>
          <a:p>
            <a:pPr eaLnBrk="1" hangingPunct="1"/>
            <a:r>
              <a:rPr lang="de-DE" altLang="de-DE"/>
              <a:t>      </a:t>
            </a:r>
            <a:r>
              <a:rPr lang="de-DE" altLang="de-DE">
                <a:solidFill>
                  <a:srgbClr val="FF0000"/>
                </a:solidFill>
              </a:rPr>
              <a:t>???????</a:t>
            </a:r>
          </a:p>
        </p:txBody>
      </p:sp>
      <p:sp>
        <p:nvSpPr>
          <p:cNvPr id="30764" name="AutoShape 14">
            <a:extLst>
              <a:ext uri="{FF2B5EF4-FFF2-40B4-BE49-F238E27FC236}">
                <a16:creationId xmlns:a16="http://schemas.microsoft.com/office/drawing/2014/main" id="{831D7535-7E39-435B-848C-613CDFF98DA5}"/>
              </a:ext>
            </a:extLst>
          </p:cNvPr>
          <p:cNvSpPr>
            <a:spLocks noChangeArrowheads="1"/>
          </p:cNvSpPr>
          <p:nvPr/>
        </p:nvSpPr>
        <p:spPr bwMode="auto">
          <a:xfrm rot="5400000">
            <a:off x="791368" y="2024857"/>
            <a:ext cx="1439863" cy="15113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6058 h 21600"/>
              <a:gd name="T14" fmla="*/ 17927 w 21600"/>
              <a:gd name="T15" fmla="*/ 15542 h 21600"/>
            </a:gdLst>
            <a:ahLst/>
            <a:cxnLst>
              <a:cxn ang="T8">
                <a:pos x="T0" y="T1"/>
              </a:cxn>
              <a:cxn ang="T9">
                <a:pos x="T2" y="T3"/>
              </a:cxn>
              <a:cxn ang="T10">
                <a:pos x="T4" y="T5"/>
              </a:cxn>
              <a:cxn ang="T11">
                <a:pos x="T6" y="T7"/>
              </a:cxn>
            </a:cxnLst>
            <a:rect l="T12" t="T13" r="T14" b="T15"/>
            <a:pathLst>
              <a:path w="21600" h="21600">
                <a:moveTo>
                  <a:pt x="13235" y="0"/>
                </a:moveTo>
                <a:lnTo>
                  <a:pt x="13235" y="6058"/>
                </a:lnTo>
                <a:lnTo>
                  <a:pt x="3375" y="6058"/>
                </a:lnTo>
                <a:lnTo>
                  <a:pt x="3375" y="15542"/>
                </a:lnTo>
                <a:lnTo>
                  <a:pt x="13235" y="15542"/>
                </a:lnTo>
                <a:lnTo>
                  <a:pt x="13235" y="21600"/>
                </a:lnTo>
                <a:lnTo>
                  <a:pt x="21600" y="10800"/>
                </a:lnTo>
                <a:close/>
              </a:path>
              <a:path w="21600" h="21600">
                <a:moveTo>
                  <a:pt x="1350" y="6058"/>
                </a:moveTo>
                <a:lnTo>
                  <a:pt x="1350" y="15542"/>
                </a:lnTo>
                <a:lnTo>
                  <a:pt x="2700" y="15542"/>
                </a:lnTo>
                <a:lnTo>
                  <a:pt x="2700" y="6058"/>
                </a:lnTo>
                <a:close/>
              </a:path>
              <a:path w="21600" h="21600">
                <a:moveTo>
                  <a:pt x="0" y="6058"/>
                </a:moveTo>
                <a:lnTo>
                  <a:pt x="0" y="15542"/>
                </a:lnTo>
                <a:lnTo>
                  <a:pt x="675" y="15542"/>
                </a:lnTo>
                <a:lnTo>
                  <a:pt x="675" y="6058"/>
                </a:lnTo>
                <a:close/>
              </a:path>
            </a:pathLst>
          </a:custGeom>
          <a:noFill/>
          <a:ln w="50800" algn="ctr">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pic>
        <p:nvPicPr>
          <p:cNvPr id="30765" name="Picture 15" descr="hammingkreise">
            <a:extLst>
              <a:ext uri="{FF2B5EF4-FFF2-40B4-BE49-F238E27FC236}">
                <a16:creationId xmlns:a16="http://schemas.microsoft.com/office/drawing/2014/main" id="{338B39F8-51BC-46AB-9B44-04CEAA2370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1700213"/>
            <a:ext cx="374332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6" name="Rectangle 16">
            <a:extLst>
              <a:ext uri="{FF2B5EF4-FFF2-40B4-BE49-F238E27FC236}">
                <a16:creationId xmlns:a16="http://schemas.microsoft.com/office/drawing/2014/main" id="{32DB1611-9DE8-40E7-8857-6CD5F93A2AC9}"/>
              </a:ext>
            </a:extLst>
          </p:cNvPr>
          <p:cNvSpPr>
            <a:spLocks noChangeArrowheads="1"/>
          </p:cNvSpPr>
          <p:nvPr/>
        </p:nvSpPr>
        <p:spPr bwMode="auto">
          <a:xfrm>
            <a:off x="900113" y="3644900"/>
            <a:ext cx="1382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OIOIOOI</a:t>
            </a:r>
          </a:p>
        </p:txBody>
      </p:sp>
      <p:sp>
        <p:nvSpPr>
          <p:cNvPr id="66591" name="Text Box 31">
            <a:extLst>
              <a:ext uri="{FF2B5EF4-FFF2-40B4-BE49-F238E27FC236}">
                <a16:creationId xmlns:a16="http://schemas.microsoft.com/office/drawing/2014/main" id="{6F95705D-D278-43DD-A139-6690C1A14A55}"/>
              </a:ext>
            </a:extLst>
          </p:cNvPr>
          <p:cNvSpPr txBox="1">
            <a:spLocks noChangeArrowheads="1"/>
          </p:cNvSpPr>
          <p:nvPr/>
        </p:nvSpPr>
        <p:spPr bwMode="auto">
          <a:xfrm>
            <a:off x="2484438" y="5157788"/>
            <a:ext cx="6127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Yes, yet the old Hamming code can correct </a:t>
            </a:r>
          </a:p>
          <a:p>
            <a:pPr eaLnBrk="1" hangingPunct="1"/>
            <a:r>
              <a:rPr lang="de-DE" altLang="de-DE"/>
              <a:t>single-bit bugs automatically. </a:t>
            </a:r>
          </a:p>
        </p:txBody>
      </p:sp>
      <p:sp>
        <p:nvSpPr>
          <p:cNvPr id="66592" name="Text Box 32">
            <a:extLst>
              <a:ext uri="{FF2B5EF4-FFF2-40B4-BE49-F238E27FC236}">
                <a16:creationId xmlns:a16="http://schemas.microsoft.com/office/drawing/2014/main" id="{3D750A62-35BD-4650-9A13-81631D81D4BE}"/>
              </a:ext>
            </a:extLst>
          </p:cNvPr>
          <p:cNvSpPr txBox="1">
            <a:spLocks noChangeArrowheads="1"/>
          </p:cNvSpPr>
          <p:nvPr/>
        </p:nvSpPr>
        <p:spPr bwMode="auto">
          <a:xfrm>
            <a:off x="755650" y="6021388"/>
            <a:ext cx="655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Today one has improved bug corrective codes.</a:t>
            </a:r>
          </a:p>
        </p:txBody>
      </p:sp>
      <mc:AlternateContent xmlns:mc="http://schemas.openxmlformats.org/markup-compatibility/2006">
        <mc:Choice xmlns:p14="http://schemas.microsoft.com/office/powerpoint/2010/main" Requires="p14">
          <p:contentPart p14:bwMode="auto" r:id="rId4">
            <p14:nvContentPartPr>
              <p14:cNvPr id="30722" name="Ink 5">
                <a:extLst>
                  <a:ext uri="{FF2B5EF4-FFF2-40B4-BE49-F238E27FC236}">
                    <a16:creationId xmlns:a16="http://schemas.microsoft.com/office/drawing/2014/main" id="{AFB9DD5E-39A0-4B09-90AC-A3D49FC633DB}"/>
                  </a:ext>
                </a:extLst>
              </p14:cNvPr>
              <p14:cNvContentPartPr>
                <a14:cpLocks xmlns:a14="http://schemas.microsoft.com/office/drawing/2010/main" noRot="1" noChangeAspect="1" noEditPoints="1" noChangeArrowheads="1" noChangeShapeType="1"/>
              </p14:cNvContentPartPr>
              <p14:nvPr/>
            </p14:nvContentPartPr>
            <p14:xfrm>
              <a:off x="50634900" y="5084763"/>
              <a:ext cx="0" cy="0"/>
            </p14:xfrm>
          </p:contentPart>
        </mc:Choice>
        <mc:Fallback>
          <p:pic>
            <p:nvPicPr>
              <p:cNvPr id="30722" name="Ink 5">
                <a:extLst>
                  <a:ext uri="{FF2B5EF4-FFF2-40B4-BE49-F238E27FC236}">
                    <a16:creationId xmlns:a16="http://schemas.microsoft.com/office/drawing/2014/main" id="{AFB9DD5E-39A0-4B09-90AC-A3D49FC633DB}"/>
                  </a:ext>
                </a:extLst>
              </p:cNvPr>
              <p:cNvPicPr>
                <a:picLocks noRot="1" noChangeAspect="1" noEditPoints="1" noChangeArrowheads="1" noChangeShapeType="1"/>
              </p:cNvPicPr>
              <p:nvPr/>
            </p:nvPicPr>
            <p:blipFill>
              <a:blip r:embed="rId5"/>
              <a:stretch>
                <a:fillRect/>
              </a:stretch>
            </p:blipFill>
            <p:spPr>
              <a:xfrm>
                <a:off x="50634900" y="50847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0723" name="Ink 6">
                <a:extLst>
                  <a:ext uri="{FF2B5EF4-FFF2-40B4-BE49-F238E27FC236}">
                    <a16:creationId xmlns:a16="http://schemas.microsoft.com/office/drawing/2014/main" id="{291F3F58-60CE-495A-8DFA-B1F2343F0639}"/>
                  </a:ext>
                </a:extLst>
              </p14:cNvPr>
              <p14:cNvContentPartPr>
                <a14:cpLocks xmlns:a14="http://schemas.microsoft.com/office/drawing/2010/main" noRot="1" noChangeAspect="1" noEditPoints="1" noChangeArrowheads="1" noChangeShapeType="1"/>
              </p14:cNvContentPartPr>
              <p14:nvPr/>
            </p14:nvContentPartPr>
            <p14:xfrm>
              <a:off x="52681188" y="2225675"/>
              <a:ext cx="0" cy="0"/>
            </p14:xfrm>
          </p:contentPart>
        </mc:Choice>
        <mc:Fallback>
          <p:pic>
            <p:nvPicPr>
              <p:cNvPr id="30723" name="Ink 6">
                <a:extLst>
                  <a:ext uri="{FF2B5EF4-FFF2-40B4-BE49-F238E27FC236}">
                    <a16:creationId xmlns:a16="http://schemas.microsoft.com/office/drawing/2014/main" id="{291F3F58-60CE-495A-8DFA-B1F2343F0639}"/>
                  </a:ext>
                </a:extLst>
              </p:cNvPr>
              <p:cNvPicPr>
                <a:picLocks noRot="1" noChangeAspect="1" noEditPoints="1" noChangeArrowheads="1" noChangeShapeType="1"/>
              </p:cNvPicPr>
              <p:nvPr/>
            </p:nvPicPr>
            <p:blipFill>
              <a:blip r:embed="rId5"/>
              <a:stretch>
                <a:fillRect/>
              </a:stretch>
            </p:blipFill>
            <p:spPr>
              <a:xfrm>
                <a:off x="52681188" y="22256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0724" name="Ink 7">
                <a:extLst>
                  <a:ext uri="{FF2B5EF4-FFF2-40B4-BE49-F238E27FC236}">
                    <a16:creationId xmlns:a16="http://schemas.microsoft.com/office/drawing/2014/main" id="{19A1B33F-CEB1-4431-A51A-2A59A6C7D8BE}"/>
                  </a:ext>
                </a:extLst>
              </p14:cNvPr>
              <p14:cNvContentPartPr>
                <a14:cpLocks xmlns:a14="http://schemas.microsoft.com/office/drawing/2010/main" noRot="1" noChangeAspect="1" noEditPoints="1" noChangeArrowheads="1" noChangeShapeType="1"/>
              </p14:cNvContentPartPr>
              <p14:nvPr/>
            </p14:nvContentPartPr>
            <p14:xfrm>
              <a:off x="43283188" y="2679700"/>
              <a:ext cx="0" cy="0"/>
            </p14:xfrm>
          </p:contentPart>
        </mc:Choice>
        <mc:Fallback>
          <p:pic>
            <p:nvPicPr>
              <p:cNvPr id="30724" name="Ink 7">
                <a:extLst>
                  <a:ext uri="{FF2B5EF4-FFF2-40B4-BE49-F238E27FC236}">
                    <a16:creationId xmlns:a16="http://schemas.microsoft.com/office/drawing/2014/main" id="{19A1B33F-CEB1-4431-A51A-2A59A6C7D8BE}"/>
                  </a:ext>
                </a:extLst>
              </p:cNvPr>
              <p:cNvPicPr>
                <a:picLocks noRot="1" noChangeAspect="1" noEditPoints="1" noChangeArrowheads="1" noChangeShapeType="1"/>
              </p:cNvPicPr>
              <p:nvPr/>
            </p:nvPicPr>
            <p:blipFill>
              <a:blip r:embed="rId5"/>
              <a:stretch>
                <a:fillRect/>
              </a:stretch>
            </p:blipFill>
            <p:spPr>
              <a:xfrm>
                <a:off x="43283188" y="2679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0725" name="Ink 8">
                <a:extLst>
                  <a:ext uri="{FF2B5EF4-FFF2-40B4-BE49-F238E27FC236}">
                    <a16:creationId xmlns:a16="http://schemas.microsoft.com/office/drawing/2014/main" id="{E1223087-C18E-4279-89B2-57469143E4AE}"/>
                  </a:ext>
                </a:extLst>
              </p14:cNvPr>
              <p14:cNvContentPartPr>
                <a14:cpLocks xmlns:a14="http://schemas.microsoft.com/office/drawing/2010/main" noRot="1" noChangeAspect="1" noEditPoints="1" noChangeArrowheads="1" noChangeShapeType="1"/>
              </p14:cNvContentPartPr>
              <p14:nvPr/>
            </p14:nvContentPartPr>
            <p14:xfrm>
              <a:off x="35450463" y="-273050"/>
              <a:ext cx="0" cy="0"/>
            </p14:xfrm>
          </p:contentPart>
        </mc:Choice>
        <mc:Fallback>
          <p:pic>
            <p:nvPicPr>
              <p:cNvPr id="30725" name="Ink 8">
                <a:extLst>
                  <a:ext uri="{FF2B5EF4-FFF2-40B4-BE49-F238E27FC236}">
                    <a16:creationId xmlns:a16="http://schemas.microsoft.com/office/drawing/2014/main" id="{E1223087-C18E-4279-89B2-57469143E4AE}"/>
                  </a:ext>
                </a:extLst>
              </p:cNvPr>
              <p:cNvPicPr>
                <a:picLocks noRot="1" noChangeAspect="1" noEditPoints="1" noChangeArrowheads="1" noChangeShapeType="1"/>
              </p:cNvPicPr>
              <p:nvPr/>
            </p:nvPicPr>
            <p:blipFill>
              <a:blip r:embed="rId5"/>
              <a:stretch>
                <a:fillRect/>
              </a:stretch>
            </p:blipFill>
            <p:spPr>
              <a:xfrm>
                <a:off x="35450463" y="-2730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0726" name="Ink 9">
                <a:extLst>
                  <a:ext uri="{FF2B5EF4-FFF2-40B4-BE49-F238E27FC236}">
                    <a16:creationId xmlns:a16="http://schemas.microsoft.com/office/drawing/2014/main" id="{F4DA536F-44AE-4423-93B7-47F4C500FE1A}"/>
                  </a:ext>
                </a:extLst>
              </p14:cNvPr>
              <p14:cNvContentPartPr>
                <a14:cpLocks xmlns:a14="http://schemas.microsoft.com/office/drawing/2010/main" noRot="1" noChangeAspect="1" noEditPoints="1" noChangeArrowheads="1" noChangeShapeType="1"/>
              </p14:cNvContentPartPr>
              <p14:nvPr/>
            </p14:nvContentPartPr>
            <p14:xfrm>
              <a:off x="36412488" y="8450263"/>
              <a:ext cx="0" cy="0"/>
            </p14:xfrm>
          </p:contentPart>
        </mc:Choice>
        <mc:Fallback>
          <p:pic>
            <p:nvPicPr>
              <p:cNvPr id="30726" name="Ink 9">
                <a:extLst>
                  <a:ext uri="{FF2B5EF4-FFF2-40B4-BE49-F238E27FC236}">
                    <a16:creationId xmlns:a16="http://schemas.microsoft.com/office/drawing/2014/main" id="{F4DA536F-44AE-4423-93B7-47F4C500FE1A}"/>
                  </a:ext>
                </a:extLst>
              </p:cNvPr>
              <p:cNvPicPr>
                <a:picLocks noRot="1" noChangeAspect="1" noEditPoints="1" noChangeArrowheads="1" noChangeShapeType="1"/>
              </p:cNvPicPr>
              <p:nvPr/>
            </p:nvPicPr>
            <p:blipFill>
              <a:blip r:embed="rId5"/>
              <a:stretch>
                <a:fillRect/>
              </a:stretch>
            </p:blipFill>
            <p:spPr>
              <a:xfrm>
                <a:off x="36412488" y="84502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0727" name="Ink 11">
                <a:extLst>
                  <a:ext uri="{FF2B5EF4-FFF2-40B4-BE49-F238E27FC236}">
                    <a16:creationId xmlns:a16="http://schemas.microsoft.com/office/drawing/2014/main" id="{C23B8B7B-74DD-42CF-90AF-C1005E6EE4E3}"/>
                  </a:ext>
                </a:extLst>
              </p14:cNvPr>
              <p14:cNvContentPartPr>
                <a14:cpLocks xmlns:a14="http://schemas.microsoft.com/office/drawing/2010/main" noRot="1" noChangeAspect="1" noEditPoints="1" noChangeArrowheads="1" noChangeShapeType="1"/>
              </p14:cNvContentPartPr>
              <p14:nvPr/>
            </p14:nvContentPartPr>
            <p14:xfrm>
              <a:off x="36334700" y="35975925"/>
              <a:ext cx="0" cy="0"/>
            </p14:xfrm>
          </p:contentPart>
        </mc:Choice>
        <mc:Fallback>
          <p:pic>
            <p:nvPicPr>
              <p:cNvPr id="30727" name="Ink 11">
                <a:extLst>
                  <a:ext uri="{FF2B5EF4-FFF2-40B4-BE49-F238E27FC236}">
                    <a16:creationId xmlns:a16="http://schemas.microsoft.com/office/drawing/2014/main" id="{C23B8B7B-74DD-42CF-90AF-C1005E6EE4E3}"/>
                  </a:ext>
                </a:extLst>
              </p:cNvPr>
              <p:cNvPicPr>
                <a:picLocks noRot="1" noChangeAspect="1" noEditPoints="1" noChangeArrowheads="1" noChangeShapeType="1"/>
              </p:cNvPicPr>
              <p:nvPr/>
            </p:nvPicPr>
            <p:blipFill>
              <a:blip r:embed="rId11"/>
              <a:stretch>
                <a:fillRect/>
              </a:stretch>
            </p:blipFill>
            <p:spPr>
              <a:xfrm>
                <a:off x="36334700" y="359759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0728" name="Ink 12">
                <a:extLst>
                  <a:ext uri="{FF2B5EF4-FFF2-40B4-BE49-F238E27FC236}">
                    <a16:creationId xmlns:a16="http://schemas.microsoft.com/office/drawing/2014/main" id="{71CBDF9F-0FF9-4193-A69F-A450AF69D3B7}"/>
                  </a:ext>
                </a:extLst>
              </p14:cNvPr>
              <p14:cNvContentPartPr>
                <a14:cpLocks xmlns:a14="http://schemas.microsoft.com/office/drawing/2010/main" noRot="1" noChangeAspect="1" noEditPoints="1" noChangeArrowheads="1" noChangeShapeType="1"/>
              </p14:cNvContentPartPr>
              <p14:nvPr/>
            </p14:nvContentPartPr>
            <p14:xfrm>
              <a:off x="36515675" y="36964938"/>
              <a:ext cx="0" cy="0"/>
            </p14:xfrm>
          </p:contentPart>
        </mc:Choice>
        <mc:Fallback>
          <p:pic>
            <p:nvPicPr>
              <p:cNvPr id="30728" name="Ink 12">
                <a:extLst>
                  <a:ext uri="{FF2B5EF4-FFF2-40B4-BE49-F238E27FC236}">
                    <a16:creationId xmlns:a16="http://schemas.microsoft.com/office/drawing/2014/main" id="{71CBDF9F-0FF9-4193-A69F-A450AF69D3B7}"/>
                  </a:ext>
                </a:extLst>
              </p:cNvPr>
              <p:cNvPicPr>
                <a:picLocks noRot="1" noChangeAspect="1" noEditPoints="1" noChangeArrowheads="1" noChangeShapeType="1"/>
              </p:cNvPicPr>
              <p:nvPr/>
            </p:nvPicPr>
            <p:blipFill>
              <a:blip r:embed="rId11"/>
              <a:stretch>
                <a:fillRect/>
              </a:stretch>
            </p:blipFill>
            <p:spPr>
              <a:xfrm>
                <a:off x="36515675" y="3696493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0729" name="Ink 18">
                <a:extLst>
                  <a:ext uri="{FF2B5EF4-FFF2-40B4-BE49-F238E27FC236}">
                    <a16:creationId xmlns:a16="http://schemas.microsoft.com/office/drawing/2014/main" id="{02169BAE-F4F7-409B-AC4E-C1BBEA42C3BE}"/>
                  </a:ext>
                </a:extLst>
              </p14:cNvPr>
              <p14:cNvContentPartPr>
                <a14:cpLocks xmlns:a14="http://schemas.microsoft.com/office/drawing/2010/main" noRot="1" noChangeAspect="1" noEditPoints="1" noChangeArrowheads="1" noChangeShapeType="1"/>
              </p14:cNvContentPartPr>
              <p14:nvPr/>
            </p14:nvContentPartPr>
            <p14:xfrm>
              <a:off x="4070350" y="2673350"/>
              <a:ext cx="301625" cy="223838"/>
            </p14:xfrm>
          </p:contentPart>
        </mc:Choice>
        <mc:Fallback>
          <p:pic>
            <p:nvPicPr>
              <p:cNvPr id="30729" name="Ink 18">
                <a:extLst>
                  <a:ext uri="{FF2B5EF4-FFF2-40B4-BE49-F238E27FC236}">
                    <a16:creationId xmlns:a16="http://schemas.microsoft.com/office/drawing/2014/main" id="{02169BAE-F4F7-409B-AC4E-C1BBEA42C3BE}"/>
                  </a:ext>
                </a:extLst>
              </p:cNvPr>
              <p:cNvPicPr>
                <a:picLocks noRot="1" noChangeAspect="1" noEditPoints="1" noChangeArrowheads="1" noChangeShapeType="1"/>
              </p:cNvPicPr>
              <p:nvPr/>
            </p:nvPicPr>
            <p:blipFill>
              <a:blip r:embed="rId14"/>
              <a:stretch>
                <a:fillRect/>
              </a:stretch>
            </p:blipFill>
            <p:spPr>
              <a:xfrm>
                <a:off x="4055953" y="2658862"/>
                <a:ext cx="329700" cy="252089"/>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0730" name="Ink 19">
                <a:extLst>
                  <a:ext uri="{FF2B5EF4-FFF2-40B4-BE49-F238E27FC236}">
                    <a16:creationId xmlns:a16="http://schemas.microsoft.com/office/drawing/2014/main" id="{3CFC2581-3820-443A-8DBE-9BC8413EBCEF}"/>
                  </a:ext>
                </a:extLst>
              </p14:cNvPr>
              <p14:cNvContentPartPr>
                <a14:cpLocks xmlns:a14="http://schemas.microsoft.com/office/drawing/2010/main" noRot="1" noChangeAspect="1" noEditPoints="1" noChangeArrowheads="1" noChangeShapeType="1"/>
              </p14:cNvContentPartPr>
              <p14:nvPr/>
            </p14:nvContentPartPr>
            <p14:xfrm>
              <a:off x="4700588" y="2522538"/>
              <a:ext cx="190500" cy="328612"/>
            </p14:xfrm>
          </p:contentPart>
        </mc:Choice>
        <mc:Fallback>
          <p:pic>
            <p:nvPicPr>
              <p:cNvPr id="30730" name="Ink 19">
                <a:extLst>
                  <a:ext uri="{FF2B5EF4-FFF2-40B4-BE49-F238E27FC236}">
                    <a16:creationId xmlns:a16="http://schemas.microsoft.com/office/drawing/2014/main" id="{3CFC2581-3820-443A-8DBE-9BC8413EBCEF}"/>
                  </a:ext>
                </a:extLst>
              </p:cNvPr>
              <p:cNvPicPr>
                <a:picLocks noRot="1" noChangeAspect="1" noEditPoints="1" noChangeArrowheads="1" noChangeShapeType="1"/>
              </p:cNvPicPr>
              <p:nvPr/>
            </p:nvPicPr>
            <p:blipFill>
              <a:blip r:embed="rId16"/>
              <a:stretch>
                <a:fillRect/>
              </a:stretch>
            </p:blipFill>
            <p:spPr>
              <a:xfrm>
                <a:off x="4691207" y="2513159"/>
                <a:ext cx="209261" cy="347369"/>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0731" name="Ink 20">
                <a:extLst>
                  <a:ext uri="{FF2B5EF4-FFF2-40B4-BE49-F238E27FC236}">
                    <a16:creationId xmlns:a16="http://schemas.microsoft.com/office/drawing/2014/main" id="{94E57140-1C5E-4D57-BAC5-B59B4E37BB9D}"/>
                  </a:ext>
                </a:extLst>
              </p14:cNvPr>
              <p14:cNvContentPartPr>
                <a14:cpLocks xmlns:a14="http://schemas.microsoft.com/office/drawing/2010/main" noRot="1" noChangeAspect="1" noEditPoints="1" noChangeArrowheads="1" noChangeShapeType="1"/>
              </p14:cNvContentPartPr>
              <p14:nvPr/>
            </p14:nvContentPartPr>
            <p14:xfrm>
              <a:off x="5430838" y="2441575"/>
              <a:ext cx="192087" cy="206375"/>
            </p14:xfrm>
          </p:contentPart>
        </mc:Choice>
        <mc:Fallback>
          <p:pic>
            <p:nvPicPr>
              <p:cNvPr id="30731" name="Ink 20">
                <a:extLst>
                  <a:ext uri="{FF2B5EF4-FFF2-40B4-BE49-F238E27FC236}">
                    <a16:creationId xmlns:a16="http://schemas.microsoft.com/office/drawing/2014/main" id="{94E57140-1C5E-4D57-BAC5-B59B4E37BB9D}"/>
                  </a:ext>
                </a:extLst>
              </p:cNvPr>
              <p:cNvPicPr>
                <a:picLocks noRot="1" noChangeAspect="1" noEditPoints="1" noChangeArrowheads="1" noChangeShapeType="1"/>
              </p:cNvPicPr>
              <p:nvPr/>
            </p:nvPicPr>
            <p:blipFill>
              <a:blip r:embed="rId18"/>
              <a:stretch>
                <a:fillRect/>
              </a:stretch>
            </p:blipFill>
            <p:spPr>
              <a:xfrm>
                <a:off x="5421485" y="2432194"/>
                <a:ext cx="210792" cy="225136"/>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0732" name="Ink 21">
                <a:extLst>
                  <a:ext uri="{FF2B5EF4-FFF2-40B4-BE49-F238E27FC236}">
                    <a16:creationId xmlns:a16="http://schemas.microsoft.com/office/drawing/2014/main" id="{3E0C0C00-A4A9-462C-BF1C-B969B8AF056F}"/>
                  </a:ext>
                </a:extLst>
              </p14:cNvPr>
              <p14:cNvContentPartPr>
                <a14:cpLocks xmlns:a14="http://schemas.microsoft.com/office/drawing/2010/main" noRot="1" noChangeAspect="1" noEditPoints="1" noChangeArrowheads="1" noChangeShapeType="1"/>
              </p14:cNvContentPartPr>
              <p14:nvPr/>
            </p14:nvContentPartPr>
            <p14:xfrm>
              <a:off x="4973638" y="3443288"/>
              <a:ext cx="19050" cy="311150"/>
            </p14:xfrm>
          </p:contentPart>
        </mc:Choice>
        <mc:Fallback>
          <p:pic>
            <p:nvPicPr>
              <p:cNvPr id="30732" name="Ink 21">
                <a:extLst>
                  <a:ext uri="{FF2B5EF4-FFF2-40B4-BE49-F238E27FC236}">
                    <a16:creationId xmlns:a16="http://schemas.microsoft.com/office/drawing/2014/main" id="{3E0C0C00-A4A9-462C-BF1C-B969B8AF056F}"/>
                  </a:ext>
                </a:extLst>
              </p:cNvPr>
              <p:cNvPicPr>
                <a:picLocks noRot="1" noChangeAspect="1" noEditPoints="1" noChangeArrowheads="1" noChangeShapeType="1"/>
              </p:cNvPicPr>
              <p:nvPr/>
            </p:nvPicPr>
            <p:blipFill>
              <a:blip r:embed="rId20"/>
              <a:stretch>
                <a:fillRect/>
              </a:stretch>
            </p:blipFill>
            <p:spPr>
              <a:xfrm>
                <a:off x="4964466" y="3433936"/>
                <a:ext cx="37394" cy="329855"/>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0733" name="Ink 22">
                <a:extLst>
                  <a:ext uri="{FF2B5EF4-FFF2-40B4-BE49-F238E27FC236}">
                    <a16:creationId xmlns:a16="http://schemas.microsoft.com/office/drawing/2014/main" id="{6FCA72D4-DC29-4D34-808C-6E4962DE2DF1}"/>
                  </a:ext>
                </a:extLst>
              </p14:cNvPr>
              <p14:cNvContentPartPr>
                <a14:cpLocks xmlns:a14="http://schemas.microsoft.com/office/drawing/2010/main" noRot="1" noChangeAspect="1" noEditPoints="1" noChangeArrowheads="1" noChangeShapeType="1"/>
              </p14:cNvContentPartPr>
              <p14:nvPr/>
            </p14:nvContentPartPr>
            <p14:xfrm>
              <a:off x="5565775" y="3251200"/>
              <a:ext cx="14288" cy="287338"/>
            </p14:xfrm>
          </p:contentPart>
        </mc:Choice>
        <mc:Fallback>
          <p:pic>
            <p:nvPicPr>
              <p:cNvPr id="30733" name="Ink 22">
                <a:extLst>
                  <a:ext uri="{FF2B5EF4-FFF2-40B4-BE49-F238E27FC236}">
                    <a16:creationId xmlns:a16="http://schemas.microsoft.com/office/drawing/2014/main" id="{6FCA72D4-DC29-4D34-808C-6E4962DE2DF1}"/>
                  </a:ext>
                </a:extLst>
              </p:cNvPr>
              <p:cNvPicPr>
                <a:picLocks noRot="1" noChangeAspect="1" noEditPoints="1" noChangeArrowheads="1" noChangeShapeType="1"/>
              </p:cNvPicPr>
              <p:nvPr/>
            </p:nvPicPr>
            <p:blipFill>
              <a:blip r:embed="rId22"/>
              <a:stretch>
                <a:fillRect/>
              </a:stretch>
            </p:blipFill>
            <p:spPr>
              <a:xfrm>
                <a:off x="5555456" y="3241815"/>
                <a:ext cx="34926" cy="306109"/>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0734" name="Ink 23">
                <a:extLst>
                  <a:ext uri="{FF2B5EF4-FFF2-40B4-BE49-F238E27FC236}">
                    <a16:creationId xmlns:a16="http://schemas.microsoft.com/office/drawing/2014/main" id="{381CF2BD-8699-4384-B1BD-8414052CB3EC}"/>
                  </a:ext>
                </a:extLst>
              </p14:cNvPr>
              <p14:cNvContentPartPr>
                <a14:cpLocks xmlns:a14="http://schemas.microsoft.com/office/drawing/2010/main" noRot="1" noChangeAspect="1" noEditPoints="1" noChangeArrowheads="1" noChangeShapeType="1"/>
              </p14:cNvContentPartPr>
              <p14:nvPr/>
            </p14:nvContentPartPr>
            <p14:xfrm>
              <a:off x="5997575" y="3446463"/>
              <a:ext cx="182563" cy="363537"/>
            </p14:xfrm>
          </p:contentPart>
        </mc:Choice>
        <mc:Fallback>
          <p:pic>
            <p:nvPicPr>
              <p:cNvPr id="30734" name="Ink 23">
                <a:extLst>
                  <a:ext uri="{FF2B5EF4-FFF2-40B4-BE49-F238E27FC236}">
                    <a16:creationId xmlns:a16="http://schemas.microsoft.com/office/drawing/2014/main" id="{381CF2BD-8699-4384-B1BD-8414052CB3EC}"/>
                  </a:ext>
                </a:extLst>
              </p:cNvPr>
              <p:cNvPicPr>
                <a:picLocks noRot="1" noChangeAspect="1" noEditPoints="1" noChangeArrowheads="1" noChangeShapeType="1"/>
              </p:cNvPicPr>
              <p:nvPr/>
            </p:nvPicPr>
            <p:blipFill>
              <a:blip r:embed="rId24"/>
              <a:stretch>
                <a:fillRect/>
              </a:stretch>
            </p:blipFill>
            <p:spPr>
              <a:xfrm>
                <a:off x="5988213" y="3437077"/>
                <a:ext cx="201287" cy="38231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0735" name="Ink 24">
                <a:extLst>
                  <a:ext uri="{FF2B5EF4-FFF2-40B4-BE49-F238E27FC236}">
                    <a16:creationId xmlns:a16="http://schemas.microsoft.com/office/drawing/2014/main" id="{7128B68D-7909-44FE-85AE-7BE8D5972093}"/>
                  </a:ext>
                </a:extLst>
              </p14:cNvPr>
              <p14:cNvContentPartPr>
                <a14:cpLocks xmlns:a14="http://schemas.microsoft.com/office/drawing/2010/main" noRot="1" noChangeAspect="1" noEditPoints="1" noChangeArrowheads="1" noChangeShapeType="1"/>
              </p14:cNvContentPartPr>
              <p14:nvPr/>
            </p14:nvContentPartPr>
            <p14:xfrm>
              <a:off x="6408738" y="2517775"/>
              <a:ext cx="215900" cy="295275"/>
            </p14:xfrm>
          </p:contentPart>
        </mc:Choice>
        <mc:Fallback>
          <p:pic>
            <p:nvPicPr>
              <p:cNvPr id="30735" name="Ink 24">
                <a:extLst>
                  <a:ext uri="{FF2B5EF4-FFF2-40B4-BE49-F238E27FC236}">
                    <a16:creationId xmlns:a16="http://schemas.microsoft.com/office/drawing/2014/main" id="{7128B68D-7909-44FE-85AE-7BE8D5972093}"/>
                  </a:ext>
                </a:extLst>
              </p:cNvPr>
              <p:cNvPicPr>
                <a:picLocks noRot="1" noChangeAspect="1" noEditPoints="1" noChangeArrowheads="1" noChangeShapeType="1"/>
              </p:cNvPicPr>
              <p:nvPr/>
            </p:nvPicPr>
            <p:blipFill>
              <a:blip r:embed="rId26"/>
              <a:stretch>
                <a:fillRect/>
              </a:stretch>
            </p:blipFill>
            <p:spPr>
              <a:xfrm>
                <a:off x="6399398" y="2508413"/>
                <a:ext cx="234580" cy="314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0736" name="Ink 25">
                <a:extLst>
                  <a:ext uri="{FF2B5EF4-FFF2-40B4-BE49-F238E27FC236}">
                    <a16:creationId xmlns:a16="http://schemas.microsoft.com/office/drawing/2014/main" id="{BB59C8CC-5C77-4C39-B759-FF046F0892B2}"/>
                  </a:ext>
                </a:extLst>
              </p14:cNvPr>
              <p14:cNvContentPartPr>
                <a14:cpLocks xmlns:a14="http://schemas.microsoft.com/office/drawing/2010/main" noRot="1" noChangeAspect="1" noEditPoints="1" noChangeArrowheads="1" noChangeShapeType="1"/>
              </p14:cNvContentPartPr>
              <p14:nvPr/>
            </p14:nvContentPartPr>
            <p14:xfrm>
              <a:off x="6889750" y="2589213"/>
              <a:ext cx="214313" cy="585787"/>
            </p14:xfrm>
          </p:contentPart>
        </mc:Choice>
        <mc:Fallback>
          <p:pic>
            <p:nvPicPr>
              <p:cNvPr id="30736" name="Ink 25">
                <a:extLst>
                  <a:ext uri="{FF2B5EF4-FFF2-40B4-BE49-F238E27FC236}">
                    <a16:creationId xmlns:a16="http://schemas.microsoft.com/office/drawing/2014/main" id="{BB59C8CC-5C77-4C39-B759-FF046F0892B2}"/>
                  </a:ext>
                </a:extLst>
              </p:cNvPr>
              <p:cNvPicPr>
                <a:picLocks noRot="1" noChangeAspect="1" noEditPoints="1" noChangeArrowheads="1" noChangeShapeType="1"/>
              </p:cNvPicPr>
              <p:nvPr/>
            </p:nvPicPr>
            <p:blipFill>
              <a:blip r:embed="rId28"/>
              <a:stretch>
                <a:fillRect/>
              </a:stretch>
            </p:blipFill>
            <p:spPr>
              <a:xfrm>
                <a:off x="6875367" y="2574785"/>
                <a:ext cx="242361" cy="613922"/>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0737" name="Ink 26">
                <a:extLst>
                  <a:ext uri="{FF2B5EF4-FFF2-40B4-BE49-F238E27FC236}">
                    <a16:creationId xmlns:a16="http://schemas.microsoft.com/office/drawing/2014/main" id="{F165EDA7-0B74-4DEC-A547-83C1DD03341C}"/>
                  </a:ext>
                </a:extLst>
              </p14:cNvPr>
              <p14:cNvContentPartPr>
                <a14:cpLocks xmlns:a14="http://schemas.microsoft.com/office/drawing/2010/main" noRot="1" noChangeAspect="1" noEditPoints="1" noChangeArrowheads="1" noChangeShapeType="1"/>
              </p14:cNvContentPartPr>
              <p14:nvPr/>
            </p14:nvContentPartPr>
            <p14:xfrm>
              <a:off x="5524500" y="4013200"/>
              <a:ext cx="34925" cy="295275"/>
            </p14:xfrm>
          </p:contentPart>
        </mc:Choice>
        <mc:Fallback>
          <p:pic>
            <p:nvPicPr>
              <p:cNvPr id="30737" name="Ink 26">
                <a:extLst>
                  <a:ext uri="{FF2B5EF4-FFF2-40B4-BE49-F238E27FC236}">
                    <a16:creationId xmlns:a16="http://schemas.microsoft.com/office/drawing/2014/main" id="{F165EDA7-0B74-4DEC-A547-83C1DD03341C}"/>
                  </a:ext>
                </a:extLst>
              </p:cNvPr>
              <p:cNvPicPr>
                <a:picLocks noRot="1" noChangeAspect="1" noEditPoints="1" noChangeArrowheads="1" noChangeShapeType="1"/>
              </p:cNvPicPr>
              <p:nvPr/>
            </p:nvPicPr>
            <p:blipFill>
              <a:blip r:embed="rId30"/>
              <a:stretch>
                <a:fillRect/>
              </a:stretch>
            </p:blipFill>
            <p:spPr>
              <a:xfrm>
                <a:off x="5515041" y="4003780"/>
                <a:ext cx="53843" cy="314115"/>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0738" name="Ink 27">
                <a:extLst>
                  <a:ext uri="{FF2B5EF4-FFF2-40B4-BE49-F238E27FC236}">
                    <a16:creationId xmlns:a16="http://schemas.microsoft.com/office/drawing/2014/main" id="{B811ECC1-8F39-48E4-AACB-6A6F4ED6CBCA}"/>
                  </a:ext>
                </a:extLst>
              </p14:cNvPr>
              <p14:cNvContentPartPr>
                <a14:cpLocks xmlns:a14="http://schemas.microsoft.com/office/drawing/2010/main" noRot="1" noChangeAspect="1" noEditPoints="1" noChangeArrowheads="1" noChangeShapeType="1"/>
              </p14:cNvContentPartPr>
              <p14:nvPr/>
            </p14:nvContentPartPr>
            <p14:xfrm>
              <a:off x="5953125" y="4214813"/>
              <a:ext cx="201613" cy="530225"/>
            </p14:xfrm>
          </p:contentPart>
        </mc:Choice>
        <mc:Fallback>
          <p:pic>
            <p:nvPicPr>
              <p:cNvPr id="30738" name="Ink 27">
                <a:extLst>
                  <a:ext uri="{FF2B5EF4-FFF2-40B4-BE49-F238E27FC236}">
                    <a16:creationId xmlns:a16="http://schemas.microsoft.com/office/drawing/2014/main" id="{B811ECC1-8F39-48E4-AACB-6A6F4ED6CBCA}"/>
                  </a:ext>
                </a:extLst>
              </p:cNvPr>
              <p:cNvPicPr>
                <a:picLocks noRot="1" noChangeAspect="1" noEditPoints="1" noChangeArrowheads="1" noChangeShapeType="1"/>
              </p:cNvPicPr>
              <p:nvPr/>
            </p:nvPicPr>
            <p:blipFill>
              <a:blip r:embed="rId32"/>
              <a:stretch>
                <a:fillRect/>
              </a:stretch>
            </p:blipFill>
            <p:spPr>
              <a:xfrm>
                <a:off x="5938724" y="4200405"/>
                <a:ext cx="229695" cy="558321"/>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0739" name="Ink 46">
                <a:extLst>
                  <a:ext uri="{FF2B5EF4-FFF2-40B4-BE49-F238E27FC236}">
                    <a16:creationId xmlns:a16="http://schemas.microsoft.com/office/drawing/2014/main" id="{314B015A-01AC-4DB2-86B7-A3D3D1CF589D}"/>
                  </a:ext>
                </a:extLst>
              </p14:cNvPr>
              <p14:cNvContentPartPr>
                <a14:cpLocks xmlns:a14="http://schemas.microsoft.com/office/drawing/2010/main" noRot="1" noChangeAspect="1" noEditPoints="1" noChangeArrowheads="1" noChangeShapeType="1"/>
              </p14:cNvContentPartPr>
              <p14:nvPr/>
            </p14:nvContentPartPr>
            <p14:xfrm>
              <a:off x="2306638" y="5432425"/>
              <a:ext cx="22225" cy="287338"/>
            </p14:xfrm>
          </p:contentPart>
        </mc:Choice>
        <mc:Fallback>
          <p:pic>
            <p:nvPicPr>
              <p:cNvPr id="30739" name="Ink 46">
                <a:extLst>
                  <a:ext uri="{FF2B5EF4-FFF2-40B4-BE49-F238E27FC236}">
                    <a16:creationId xmlns:a16="http://schemas.microsoft.com/office/drawing/2014/main" id="{314B015A-01AC-4DB2-86B7-A3D3D1CF589D}"/>
                  </a:ext>
                </a:extLst>
              </p:cNvPr>
              <p:cNvPicPr>
                <a:picLocks noRot="1" noChangeAspect="1" noEditPoints="1" noChangeArrowheads="1" noChangeShapeType="1"/>
              </p:cNvPicPr>
              <p:nvPr/>
            </p:nvPicPr>
            <p:blipFill>
              <a:blip r:embed="rId34"/>
              <a:stretch>
                <a:fillRect/>
              </a:stretch>
            </p:blipFill>
            <p:spPr>
              <a:xfrm>
                <a:off x="2292064" y="5417950"/>
                <a:ext cx="50644" cy="315565"/>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0740" name="Ink 45">
                <a:extLst>
                  <a:ext uri="{FF2B5EF4-FFF2-40B4-BE49-F238E27FC236}">
                    <a16:creationId xmlns:a16="http://schemas.microsoft.com/office/drawing/2014/main" id="{F7936C70-3876-499C-98C1-DA0879C61237}"/>
                  </a:ext>
                </a:extLst>
              </p14:cNvPr>
              <p14:cNvContentPartPr>
                <a14:cpLocks xmlns:a14="http://schemas.microsoft.com/office/drawing/2010/main" noRot="1" noChangeAspect="1" noEditPoints="1" noChangeArrowheads="1" noChangeShapeType="1"/>
              </p14:cNvContentPartPr>
              <p14:nvPr/>
            </p14:nvContentPartPr>
            <p14:xfrm>
              <a:off x="2043113" y="5432425"/>
              <a:ext cx="127000" cy="230188"/>
            </p14:xfrm>
          </p:contentPart>
        </mc:Choice>
        <mc:Fallback>
          <p:pic>
            <p:nvPicPr>
              <p:cNvPr id="30740" name="Ink 45">
                <a:extLst>
                  <a:ext uri="{FF2B5EF4-FFF2-40B4-BE49-F238E27FC236}">
                    <a16:creationId xmlns:a16="http://schemas.microsoft.com/office/drawing/2014/main" id="{F7936C70-3876-499C-98C1-DA0879C61237}"/>
                  </a:ext>
                </a:extLst>
              </p:cNvPr>
              <p:cNvPicPr>
                <a:picLocks noRot="1" noChangeAspect="1" noEditPoints="1" noChangeArrowheads="1" noChangeShapeType="1"/>
              </p:cNvPicPr>
              <p:nvPr/>
            </p:nvPicPr>
            <p:blipFill>
              <a:blip r:embed="rId36"/>
              <a:stretch>
                <a:fillRect/>
              </a:stretch>
            </p:blipFill>
            <p:spPr>
              <a:xfrm>
                <a:off x="2028722" y="5417993"/>
                <a:ext cx="155062" cy="25833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0741" name="Ink 44">
                <a:extLst>
                  <a:ext uri="{FF2B5EF4-FFF2-40B4-BE49-F238E27FC236}">
                    <a16:creationId xmlns:a16="http://schemas.microsoft.com/office/drawing/2014/main" id="{5EE67F94-5A2E-4B78-BA71-0468E58FD999}"/>
                  </a:ext>
                </a:extLst>
              </p14:cNvPr>
              <p14:cNvContentPartPr>
                <a14:cpLocks xmlns:a14="http://schemas.microsoft.com/office/drawing/2010/main" noRot="1" noChangeAspect="1" noEditPoints="1" noChangeArrowheads="1" noChangeShapeType="1"/>
              </p14:cNvContentPartPr>
              <p14:nvPr/>
            </p14:nvContentPartPr>
            <p14:xfrm>
              <a:off x="1774825" y="5413375"/>
              <a:ext cx="171450" cy="246063"/>
            </p14:xfrm>
          </p:contentPart>
        </mc:Choice>
        <mc:Fallback>
          <p:pic>
            <p:nvPicPr>
              <p:cNvPr id="30741" name="Ink 44">
                <a:extLst>
                  <a:ext uri="{FF2B5EF4-FFF2-40B4-BE49-F238E27FC236}">
                    <a16:creationId xmlns:a16="http://schemas.microsoft.com/office/drawing/2014/main" id="{5EE67F94-5A2E-4B78-BA71-0468E58FD999}"/>
                  </a:ext>
                </a:extLst>
              </p:cNvPr>
              <p:cNvPicPr>
                <a:picLocks noRot="1" noChangeAspect="1" noEditPoints="1" noChangeArrowheads="1" noChangeShapeType="1"/>
              </p:cNvPicPr>
              <p:nvPr/>
            </p:nvPicPr>
            <p:blipFill>
              <a:blip r:embed="rId38"/>
              <a:stretch>
                <a:fillRect/>
              </a:stretch>
            </p:blipFill>
            <p:spPr>
              <a:xfrm>
                <a:off x="1760508" y="5398815"/>
                <a:ext cx="199369" cy="274455"/>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0742" name="Ink 43">
                <a:extLst>
                  <a:ext uri="{FF2B5EF4-FFF2-40B4-BE49-F238E27FC236}">
                    <a16:creationId xmlns:a16="http://schemas.microsoft.com/office/drawing/2014/main" id="{37AA880A-9A79-440B-82E0-1AF831F0F995}"/>
                  </a:ext>
                </a:extLst>
              </p14:cNvPr>
              <p14:cNvContentPartPr>
                <a14:cpLocks xmlns:a14="http://schemas.microsoft.com/office/drawing/2010/main" noRot="1" noChangeAspect="1" noEditPoints="1" noChangeArrowheads="1" noChangeShapeType="1"/>
              </p14:cNvContentPartPr>
              <p14:nvPr/>
            </p14:nvContentPartPr>
            <p14:xfrm>
              <a:off x="1614488" y="5416550"/>
              <a:ext cx="15875" cy="311150"/>
            </p14:xfrm>
          </p:contentPart>
        </mc:Choice>
        <mc:Fallback>
          <p:pic>
            <p:nvPicPr>
              <p:cNvPr id="30742" name="Ink 43">
                <a:extLst>
                  <a:ext uri="{FF2B5EF4-FFF2-40B4-BE49-F238E27FC236}">
                    <a16:creationId xmlns:a16="http://schemas.microsoft.com/office/drawing/2014/main" id="{37AA880A-9A79-440B-82E0-1AF831F0F995}"/>
                  </a:ext>
                </a:extLst>
              </p:cNvPr>
              <p:cNvPicPr>
                <a:picLocks noRot="1" noChangeAspect="1" noEditPoints="1" noChangeArrowheads="1" noChangeShapeType="1"/>
              </p:cNvPicPr>
              <p:nvPr/>
            </p:nvPicPr>
            <p:blipFill>
              <a:blip r:embed="rId40"/>
              <a:stretch>
                <a:fillRect/>
              </a:stretch>
            </p:blipFill>
            <p:spPr>
              <a:xfrm>
                <a:off x="1599369" y="5402162"/>
                <a:ext cx="45357" cy="339207"/>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0743" name="Ink 42">
                <a:extLst>
                  <a:ext uri="{FF2B5EF4-FFF2-40B4-BE49-F238E27FC236}">
                    <a16:creationId xmlns:a16="http://schemas.microsoft.com/office/drawing/2014/main" id="{B791E778-CE44-4853-8DA1-1A10E6DCB52D}"/>
                  </a:ext>
                </a:extLst>
              </p14:cNvPr>
              <p14:cNvContentPartPr>
                <a14:cpLocks xmlns:a14="http://schemas.microsoft.com/office/drawing/2010/main" noRot="1" noChangeAspect="1" noEditPoints="1" noChangeArrowheads="1" noChangeShapeType="1"/>
              </p14:cNvContentPartPr>
              <p14:nvPr/>
            </p14:nvContentPartPr>
            <p14:xfrm>
              <a:off x="1425575" y="5437188"/>
              <a:ext cx="33338" cy="285750"/>
            </p14:xfrm>
          </p:contentPart>
        </mc:Choice>
        <mc:Fallback>
          <p:pic>
            <p:nvPicPr>
              <p:cNvPr id="30743" name="Ink 42">
                <a:extLst>
                  <a:ext uri="{FF2B5EF4-FFF2-40B4-BE49-F238E27FC236}">
                    <a16:creationId xmlns:a16="http://schemas.microsoft.com/office/drawing/2014/main" id="{B791E778-CE44-4853-8DA1-1A10E6DCB52D}"/>
                  </a:ext>
                </a:extLst>
              </p:cNvPr>
              <p:cNvPicPr>
                <a:picLocks noRot="1" noChangeAspect="1" noEditPoints="1" noChangeArrowheads="1" noChangeShapeType="1"/>
              </p:cNvPicPr>
              <p:nvPr/>
            </p:nvPicPr>
            <p:blipFill>
              <a:blip r:embed="rId42"/>
              <a:stretch>
                <a:fillRect/>
              </a:stretch>
            </p:blipFill>
            <p:spPr>
              <a:xfrm>
                <a:off x="1411389" y="5422774"/>
                <a:ext cx="61001" cy="313857"/>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744" name="Ink 41">
                <a:extLst>
                  <a:ext uri="{FF2B5EF4-FFF2-40B4-BE49-F238E27FC236}">
                    <a16:creationId xmlns:a16="http://schemas.microsoft.com/office/drawing/2014/main" id="{E2959028-CB3E-4988-B4AB-F3B6972FE21D}"/>
                  </a:ext>
                </a:extLst>
              </p14:cNvPr>
              <p14:cNvContentPartPr>
                <a14:cpLocks xmlns:a14="http://schemas.microsoft.com/office/drawing/2010/main" noRot="1" noChangeAspect="1" noEditPoints="1" noChangeArrowheads="1" noChangeShapeType="1"/>
              </p14:cNvContentPartPr>
              <p14:nvPr/>
            </p14:nvContentPartPr>
            <p14:xfrm>
              <a:off x="1235075" y="5419725"/>
              <a:ext cx="39688" cy="303213"/>
            </p14:xfrm>
          </p:contentPart>
        </mc:Choice>
        <mc:Fallback>
          <p:pic>
            <p:nvPicPr>
              <p:cNvPr id="30744" name="Ink 41">
                <a:extLst>
                  <a:ext uri="{FF2B5EF4-FFF2-40B4-BE49-F238E27FC236}">
                    <a16:creationId xmlns:a16="http://schemas.microsoft.com/office/drawing/2014/main" id="{E2959028-CB3E-4988-B4AB-F3B6972FE21D}"/>
                  </a:ext>
                </a:extLst>
              </p:cNvPr>
              <p:cNvPicPr>
                <a:picLocks noRot="1" noChangeAspect="1" noEditPoints="1" noChangeArrowheads="1" noChangeShapeType="1"/>
              </p:cNvPicPr>
              <p:nvPr/>
            </p:nvPicPr>
            <p:blipFill>
              <a:blip r:embed="rId44"/>
              <a:stretch>
                <a:fillRect/>
              </a:stretch>
            </p:blipFill>
            <p:spPr>
              <a:xfrm>
                <a:off x="1220511" y="5405321"/>
                <a:ext cx="68089" cy="331302"/>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745" name="Ink 40">
                <a:extLst>
                  <a:ext uri="{FF2B5EF4-FFF2-40B4-BE49-F238E27FC236}">
                    <a16:creationId xmlns:a16="http://schemas.microsoft.com/office/drawing/2014/main" id="{2BB8F73D-B8D5-4B1D-A6A3-C82C8F24F4D4}"/>
                  </a:ext>
                </a:extLst>
              </p14:cNvPr>
              <p14:cNvContentPartPr>
                <a14:cpLocks xmlns:a14="http://schemas.microsoft.com/office/drawing/2010/main" noRot="1" noChangeAspect="1" noEditPoints="1" noChangeArrowheads="1" noChangeShapeType="1"/>
              </p14:cNvContentPartPr>
              <p14:nvPr/>
            </p14:nvContentPartPr>
            <p14:xfrm>
              <a:off x="954088" y="5443538"/>
              <a:ext cx="177800" cy="322262"/>
            </p14:xfrm>
          </p:contentPart>
        </mc:Choice>
        <mc:Fallback>
          <p:pic>
            <p:nvPicPr>
              <p:cNvPr id="30745" name="Ink 40">
                <a:extLst>
                  <a:ext uri="{FF2B5EF4-FFF2-40B4-BE49-F238E27FC236}">
                    <a16:creationId xmlns:a16="http://schemas.microsoft.com/office/drawing/2014/main" id="{2BB8F73D-B8D5-4B1D-A6A3-C82C8F24F4D4}"/>
                  </a:ext>
                </a:extLst>
              </p:cNvPr>
              <p:cNvPicPr>
                <a:picLocks noRot="1" noChangeAspect="1" noEditPoints="1" noChangeArrowheads="1" noChangeShapeType="1"/>
              </p:cNvPicPr>
              <p:nvPr/>
            </p:nvPicPr>
            <p:blipFill>
              <a:blip r:embed="rId46"/>
              <a:stretch>
                <a:fillRect/>
              </a:stretch>
            </p:blipFill>
            <p:spPr>
              <a:xfrm>
                <a:off x="939574" y="5429119"/>
                <a:ext cx="206103" cy="350379"/>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746" name="Ink 39">
                <a:extLst>
                  <a:ext uri="{FF2B5EF4-FFF2-40B4-BE49-F238E27FC236}">
                    <a16:creationId xmlns:a16="http://schemas.microsoft.com/office/drawing/2014/main" id="{3BDE0CD3-59BC-4722-A53E-0FAFFB70215B}"/>
                  </a:ext>
                </a:extLst>
              </p14:cNvPr>
              <p14:cNvContentPartPr>
                <a14:cpLocks xmlns:a14="http://schemas.microsoft.com/office/drawing/2010/main" noRot="1" noChangeAspect="1" noEditPoints="1" noChangeArrowheads="1" noChangeShapeType="1"/>
              </p14:cNvContentPartPr>
              <p14:nvPr/>
            </p14:nvContentPartPr>
            <p14:xfrm>
              <a:off x="1349375" y="5183188"/>
              <a:ext cx="133350" cy="98425"/>
            </p14:xfrm>
          </p:contentPart>
        </mc:Choice>
        <mc:Fallback>
          <p:pic>
            <p:nvPicPr>
              <p:cNvPr id="30746" name="Ink 39">
                <a:extLst>
                  <a:ext uri="{FF2B5EF4-FFF2-40B4-BE49-F238E27FC236}">
                    <a16:creationId xmlns:a16="http://schemas.microsoft.com/office/drawing/2014/main" id="{3BDE0CD3-59BC-4722-A53E-0FAFFB70215B}"/>
                  </a:ext>
                </a:extLst>
              </p:cNvPr>
              <p:cNvPicPr>
                <a:picLocks noRot="1" noChangeAspect="1" noEditPoints="1" noChangeArrowheads="1" noChangeShapeType="1"/>
              </p:cNvPicPr>
              <p:nvPr/>
            </p:nvPicPr>
            <p:blipFill>
              <a:blip r:embed="rId48"/>
              <a:stretch>
                <a:fillRect/>
              </a:stretch>
            </p:blipFill>
            <p:spPr>
              <a:xfrm>
                <a:off x="1335075" y="5168714"/>
                <a:ext cx="161236" cy="12665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747" name="Ink 38">
                <a:extLst>
                  <a:ext uri="{FF2B5EF4-FFF2-40B4-BE49-F238E27FC236}">
                    <a16:creationId xmlns:a16="http://schemas.microsoft.com/office/drawing/2014/main" id="{C33946B6-4140-4210-8CAC-2A550A7342D1}"/>
                  </a:ext>
                </a:extLst>
              </p14:cNvPr>
              <p14:cNvContentPartPr>
                <a14:cpLocks xmlns:a14="http://schemas.microsoft.com/office/drawing/2010/main" noRot="1" noChangeAspect="1" noEditPoints="1" noChangeArrowheads="1" noChangeShapeType="1"/>
              </p14:cNvContentPartPr>
              <p14:nvPr/>
            </p14:nvContentPartPr>
            <p14:xfrm>
              <a:off x="1384300" y="4968875"/>
              <a:ext cx="12700" cy="288925"/>
            </p14:xfrm>
          </p:contentPart>
        </mc:Choice>
        <mc:Fallback>
          <p:pic>
            <p:nvPicPr>
              <p:cNvPr id="30747" name="Ink 38">
                <a:extLst>
                  <a:ext uri="{FF2B5EF4-FFF2-40B4-BE49-F238E27FC236}">
                    <a16:creationId xmlns:a16="http://schemas.microsoft.com/office/drawing/2014/main" id="{C33946B6-4140-4210-8CAC-2A550A7342D1}"/>
                  </a:ext>
                </a:extLst>
              </p:cNvPr>
              <p:cNvPicPr>
                <a:picLocks noRot="1" noChangeAspect="1" noEditPoints="1" noChangeArrowheads="1" noChangeShapeType="1"/>
              </p:cNvPicPr>
              <p:nvPr/>
            </p:nvPicPr>
            <p:blipFill>
              <a:blip r:embed="rId50"/>
              <a:stretch>
                <a:fillRect/>
              </a:stretch>
            </p:blipFill>
            <p:spPr>
              <a:xfrm>
                <a:off x="1370189" y="4954483"/>
                <a:ext cx="40217" cy="31699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748" name="Ink 37">
                <a:extLst>
                  <a:ext uri="{FF2B5EF4-FFF2-40B4-BE49-F238E27FC236}">
                    <a16:creationId xmlns:a16="http://schemas.microsoft.com/office/drawing/2014/main" id="{E3130ECD-3B13-41ED-BEE0-1353E267902B}"/>
                  </a:ext>
                </a:extLst>
              </p14:cNvPr>
              <p14:cNvContentPartPr>
                <a14:cpLocks xmlns:a14="http://schemas.microsoft.com/office/drawing/2010/main" noRot="1" noChangeAspect="1" noEditPoints="1" noChangeArrowheads="1" noChangeShapeType="1"/>
              </p14:cNvContentPartPr>
              <p14:nvPr/>
            </p14:nvContentPartPr>
            <p14:xfrm>
              <a:off x="1404938" y="4076700"/>
              <a:ext cx="9525" cy="173038"/>
            </p14:xfrm>
          </p:contentPart>
        </mc:Choice>
        <mc:Fallback>
          <p:pic>
            <p:nvPicPr>
              <p:cNvPr id="30748" name="Ink 37">
                <a:extLst>
                  <a:ext uri="{FF2B5EF4-FFF2-40B4-BE49-F238E27FC236}">
                    <a16:creationId xmlns:a16="http://schemas.microsoft.com/office/drawing/2014/main" id="{E3130ECD-3B13-41ED-BEE0-1353E267902B}"/>
                  </a:ext>
                </a:extLst>
              </p:cNvPr>
              <p:cNvPicPr>
                <a:picLocks noRot="1" noChangeAspect="1" noEditPoints="1" noChangeArrowheads="1" noChangeShapeType="1"/>
              </p:cNvPicPr>
              <p:nvPr/>
            </p:nvPicPr>
            <p:blipFill>
              <a:blip r:embed="rId52"/>
              <a:stretch>
                <a:fillRect/>
              </a:stretch>
            </p:blipFill>
            <p:spPr>
              <a:xfrm>
                <a:off x="1391800" y="4062370"/>
                <a:ext cx="35144" cy="200982"/>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749" name="Ink 34">
                <a:extLst>
                  <a:ext uri="{FF2B5EF4-FFF2-40B4-BE49-F238E27FC236}">
                    <a16:creationId xmlns:a16="http://schemas.microsoft.com/office/drawing/2014/main" id="{4BDE2057-45A3-478D-81F9-63A3B4AE22D4}"/>
                  </a:ext>
                </a:extLst>
              </p14:cNvPr>
              <p14:cNvContentPartPr>
                <a14:cpLocks xmlns:a14="http://schemas.microsoft.com/office/drawing/2010/main" noRot="1" noChangeAspect="1" noEditPoints="1" noChangeArrowheads="1" noChangeShapeType="1"/>
              </p14:cNvContentPartPr>
              <p14:nvPr/>
            </p14:nvContentPartPr>
            <p14:xfrm>
              <a:off x="1411288" y="4068763"/>
              <a:ext cx="41275" cy="200025"/>
            </p14:xfrm>
          </p:contentPart>
        </mc:Choice>
        <mc:Fallback>
          <p:pic>
            <p:nvPicPr>
              <p:cNvPr id="30749" name="Ink 34">
                <a:extLst>
                  <a:ext uri="{FF2B5EF4-FFF2-40B4-BE49-F238E27FC236}">
                    <a16:creationId xmlns:a16="http://schemas.microsoft.com/office/drawing/2014/main" id="{4BDE2057-45A3-478D-81F9-63A3B4AE22D4}"/>
                  </a:ext>
                </a:extLst>
              </p:cNvPr>
              <p:cNvPicPr>
                <a:picLocks noRot="1" noChangeAspect="1" noEditPoints="1" noChangeArrowheads="1" noChangeShapeType="1"/>
              </p:cNvPicPr>
              <p:nvPr/>
            </p:nvPicPr>
            <p:blipFill>
              <a:blip r:embed="rId54"/>
              <a:stretch>
                <a:fillRect/>
              </a:stretch>
            </p:blipFill>
            <p:spPr>
              <a:xfrm>
                <a:off x="1401706" y="4059443"/>
                <a:ext cx="60438" cy="218665"/>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0750" name="Ink 36">
                <a:extLst>
                  <a:ext uri="{FF2B5EF4-FFF2-40B4-BE49-F238E27FC236}">
                    <a16:creationId xmlns:a16="http://schemas.microsoft.com/office/drawing/2014/main" id="{56DAA4D7-9996-4CF3-9A6B-81872FE4571B}"/>
                  </a:ext>
                </a:extLst>
              </p14:cNvPr>
              <p14:cNvContentPartPr>
                <a14:cpLocks xmlns:a14="http://schemas.microsoft.com/office/drawing/2010/main" noRot="1" noChangeAspect="1" noEditPoints="1" noChangeArrowheads="1" noChangeShapeType="1"/>
              </p14:cNvContentPartPr>
              <p14:nvPr/>
            </p14:nvContentPartPr>
            <p14:xfrm>
              <a:off x="1408113" y="4065588"/>
              <a:ext cx="57150" cy="268287"/>
            </p14:xfrm>
          </p:contentPart>
        </mc:Choice>
        <mc:Fallback>
          <p:pic>
            <p:nvPicPr>
              <p:cNvPr id="30750" name="Ink 36">
                <a:extLst>
                  <a:ext uri="{FF2B5EF4-FFF2-40B4-BE49-F238E27FC236}">
                    <a16:creationId xmlns:a16="http://schemas.microsoft.com/office/drawing/2014/main" id="{56DAA4D7-9996-4CF3-9A6B-81872FE4571B}"/>
                  </a:ext>
                </a:extLst>
              </p:cNvPr>
              <p:cNvPicPr>
                <a:picLocks noRot="1" noChangeAspect="1" noEditPoints="1" noChangeArrowheads="1" noChangeShapeType="1"/>
              </p:cNvPicPr>
              <p:nvPr/>
            </p:nvPicPr>
            <p:blipFill>
              <a:blip r:embed="rId56"/>
              <a:stretch>
                <a:fillRect/>
              </a:stretch>
            </p:blipFill>
            <p:spPr>
              <a:xfrm>
                <a:off x="1398709" y="4056212"/>
                <a:ext cx="75959" cy="287038"/>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0751" name="Ink 37">
                <a:extLst>
                  <a:ext uri="{FF2B5EF4-FFF2-40B4-BE49-F238E27FC236}">
                    <a16:creationId xmlns:a16="http://schemas.microsoft.com/office/drawing/2014/main" id="{E3908654-D986-4B62-9F58-EF4A5818A730}"/>
                  </a:ext>
                </a:extLst>
              </p14:cNvPr>
              <p14:cNvContentPartPr>
                <a14:cpLocks xmlns:a14="http://schemas.microsoft.com/office/drawing/2010/main" noRot="1" noChangeAspect="1" noEditPoints="1" noChangeArrowheads="1" noChangeShapeType="1"/>
              </p14:cNvContentPartPr>
              <p14:nvPr/>
            </p14:nvContentPartPr>
            <p14:xfrm>
              <a:off x="1376363" y="5376863"/>
              <a:ext cx="61912" cy="361950"/>
            </p14:xfrm>
          </p:contentPart>
        </mc:Choice>
        <mc:Fallback>
          <p:pic>
            <p:nvPicPr>
              <p:cNvPr id="30751" name="Ink 37">
                <a:extLst>
                  <a:ext uri="{FF2B5EF4-FFF2-40B4-BE49-F238E27FC236}">
                    <a16:creationId xmlns:a16="http://schemas.microsoft.com/office/drawing/2014/main" id="{E3908654-D986-4B62-9F58-EF4A5818A730}"/>
                  </a:ext>
                </a:extLst>
              </p:cNvPr>
              <p:cNvPicPr>
                <a:picLocks noRot="1" noChangeAspect="1" noEditPoints="1" noChangeArrowheads="1" noChangeShapeType="1"/>
              </p:cNvPicPr>
              <p:nvPr/>
            </p:nvPicPr>
            <p:blipFill>
              <a:blip r:embed="rId58"/>
              <a:stretch>
                <a:fillRect/>
              </a:stretch>
            </p:blipFill>
            <p:spPr>
              <a:xfrm>
                <a:off x="1367615" y="5367471"/>
                <a:ext cx="79409" cy="380734"/>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0752" name="Ink 49">
                <a:extLst>
                  <a:ext uri="{FF2B5EF4-FFF2-40B4-BE49-F238E27FC236}">
                    <a16:creationId xmlns:a16="http://schemas.microsoft.com/office/drawing/2014/main" id="{A8A31090-A5BC-4A19-9C07-D45845BE9513}"/>
                  </a:ext>
                </a:extLst>
              </p14:cNvPr>
              <p14:cNvContentPartPr>
                <a14:cpLocks xmlns:a14="http://schemas.microsoft.com/office/drawing/2010/main" noRot="1" noChangeAspect="1" noEditPoints="1" noChangeArrowheads="1" noChangeShapeType="1"/>
              </p14:cNvContentPartPr>
              <p14:nvPr/>
            </p14:nvContentPartPr>
            <p14:xfrm>
              <a:off x="2514600" y="4446588"/>
              <a:ext cx="373063" cy="479425"/>
            </p14:xfrm>
          </p:contentPart>
        </mc:Choice>
        <mc:Fallback>
          <p:pic>
            <p:nvPicPr>
              <p:cNvPr id="30752" name="Ink 49">
                <a:extLst>
                  <a:ext uri="{FF2B5EF4-FFF2-40B4-BE49-F238E27FC236}">
                    <a16:creationId xmlns:a16="http://schemas.microsoft.com/office/drawing/2014/main" id="{A8A31090-A5BC-4A19-9C07-D45845BE9513}"/>
                  </a:ext>
                </a:extLst>
              </p:cNvPr>
              <p:cNvPicPr>
                <a:picLocks noRot="1" noChangeAspect="1" noEditPoints="1" noChangeArrowheads="1" noChangeShapeType="1"/>
              </p:cNvPicPr>
              <p:nvPr/>
            </p:nvPicPr>
            <p:blipFill>
              <a:blip r:embed="rId60"/>
              <a:stretch>
                <a:fillRect/>
              </a:stretch>
            </p:blipFill>
            <p:spPr>
              <a:xfrm>
                <a:off x="2505228" y="4437230"/>
                <a:ext cx="391806" cy="498141"/>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0753" name="Ink 50">
                <a:extLst>
                  <a:ext uri="{FF2B5EF4-FFF2-40B4-BE49-F238E27FC236}">
                    <a16:creationId xmlns:a16="http://schemas.microsoft.com/office/drawing/2014/main" id="{1663536C-23AE-4335-BBE6-531E56913DC3}"/>
                  </a:ext>
                </a:extLst>
              </p14:cNvPr>
              <p14:cNvContentPartPr>
                <a14:cpLocks xmlns:a14="http://schemas.microsoft.com/office/drawing/2010/main" noRot="1" noChangeAspect="1" noEditPoints="1" noChangeArrowheads="1" noChangeShapeType="1"/>
              </p14:cNvContentPartPr>
              <p14:nvPr/>
            </p14:nvContentPartPr>
            <p14:xfrm>
              <a:off x="698500" y="4545013"/>
              <a:ext cx="1387475" cy="314325"/>
            </p14:xfrm>
          </p:contentPart>
        </mc:Choice>
        <mc:Fallback>
          <p:pic>
            <p:nvPicPr>
              <p:cNvPr id="30753" name="Ink 50">
                <a:extLst>
                  <a:ext uri="{FF2B5EF4-FFF2-40B4-BE49-F238E27FC236}">
                    <a16:creationId xmlns:a16="http://schemas.microsoft.com/office/drawing/2014/main" id="{1663536C-23AE-4335-BBE6-531E56913DC3}"/>
                  </a:ext>
                </a:extLst>
              </p:cNvPr>
              <p:cNvPicPr>
                <a:picLocks noRot="1" noChangeAspect="1" noEditPoints="1" noChangeArrowheads="1" noChangeShapeType="1"/>
              </p:cNvPicPr>
              <p:nvPr/>
            </p:nvPicPr>
            <p:blipFill>
              <a:blip r:embed="rId62"/>
              <a:stretch>
                <a:fillRect/>
              </a:stretch>
            </p:blipFill>
            <p:spPr>
              <a:xfrm>
                <a:off x="689140" y="4535587"/>
                <a:ext cx="1406195" cy="333177"/>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0754" name="Ink 51">
                <a:extLst>
                  <a:ext uri="{FF2B5EF4-FFF2-40B4-BE49-F238E27FC236}">
                    <a16:creationId xmlns:a16="http://schemas.microsoft.com/office/drawing/2014/main" id="{CD7340B9-F681-4461-A110-525AAC8E389B}"/>
                  </a:ext>
                </a:extLst>
              </p14:cNvPr>
              <p14:cNvContentPartPr>
                <a14:cpLocks xmlns:a14="http://schemas.microsoft.com/office/drawing/2010/main" noRot="1" noChangeAspect="1" noEditPoints="1" noChangeArrowheads="1" noChangeShapeType="1"/>
              </p14:cNvContentPartPr>
              <p14:nvPr/>
            </p14:nvContentPartPr>
            <p14:xfrm>
              <a:off x="2289175" y="4406900"/>
              <a:ext cx="193675" cy="401638"/>
            </p14:xfrm>
          </p:contentPart>
        </mc:Choice>
        <mc:Fallback>
          <p:pic>
            <p:nvPicPr>
              <p:cNvPr id="30754" name="Ink 51">
                <a:extLst>
                  <a:ext uri="{FF2B5EF4-FFF2-40B4-BE49-F238E27FC236}">
                    <a16:creationId xmlns:a16="http://schemas.microsoft.com/office/drawing/2014/main" id="{CD7340B9-F681-4461-A110-525AAC8E389B}"/>
                  </a:ext>
                </a:extLst>
              </p:cNvPr>
              <p:cNvPicPr>
                <a:picLocks noRot="1" noChangeAspect="1" noEditPoints="1" noChangeArrowheads="1" noChangeShapeType="1"/>
              </p:cNvPicPr>
              <p:nvPr/>
            </p:nvPicPr>
            <p:blipFill>
              <a:blip r:embed="rId64"/>
              <a:stretch>
                <a:fillRect/>
              </a:stretch>
            </p:blipFill>
            <p:spPr>
              <a:xfrm>
                <a:off x="2279833" y="4397509"/>
                <a:ext cx="212360" cy="4204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0755" name="Ink 52">
                <a:extLst>
                  <a:ext uri="{FF2B5EF4-FFF2-40B4-BE49-F238E27FC236}">
                    <a16:creationId xmlns:a16="http://schemas.microsoft.com/office/drawing/2014/main" id="{95067B43-15C2-4736-AE3B-9F03CDE5934D}"/>
                  </a:ext>
                </a:extLst>
              </p14:cNvPr>
              <p14:cNvContentPartPr>
                <a14:cpLocks xmlns:a14="http://schemas.microsoft.com/office/drawing/2010/main" noRot="1" noChangeAspect="1" noEditPoints="1" noChangeArrowheads="1" noChangeShapeType="1"/>
              </p14:cNvContentPartPr>
              <p14:nvPr/>
            </p14:nvContentPartPr>
            <p14:xfrm>
              <a:off x="2824163" y="4541838"/>
              <a:ext cx="311150" cy="279400"/>
            </p14:xfrm>
          </p:contentPart>
        </mc:Choice>
        <mc:Fallback>
          <p:pic>
            <p:nvPicPr>
              <p:cNvPr id="30755" name="Ink 52">
                <a:extLst>
                  <a:ext uri="{FF2B5EF4-FFF2-40B4-BE49-F238E27FC236}">
                    <a16:creationId xmlns:a16="http://schemas.microsoft.com/office/drawing/2014/main" id="{95067B43-15C2-4736-AE3B-9F03CDE5934D}"/>
                  </a:ext>
                </a:extLst>
              </p:cNvPr>
              <p:cNvPicPr>
                <a:picLocks noRot="1" noChangeAspect="1" noEditPoints="1" noChangeArrowheads="1" noChangeShapeType="1"/>
              </p:cNvPicPr>
              <p:nvPr/>
            </p:nvPicPr>
            <p:blipFill>
              <a:blip r:embed="rId66"/>
              <a:stretch>
                <a:fillRect/>
              </a:stretch>
            </p:blipFill>
            <p:spPr>
              <a:xfrm>
                <a:off x="2814756" y="4532465"/>
                <a:ext cx="329964" cy="298147"/>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0756" name="Ink 54">
                <a:extLst>
                  <a:ext uri="{FF2B5EF4-FFF2-40B4-BE49-F238E27FC236}">
                    <a16:creationId xmlns:a16="http://schemas.microsoft.com/office/drawing/2014/main" id="{4E8AF448-5F76-4CE7-95D5-386A77D62A4B}"/>
                  </a:ext>
                </a:extLst>
              </p14:cNvPr>
              <p14:cNvContentPartPr>
                <a14:cpLocks xmlns:a14="http://schemas.microsoft.com/office/drawing/2010/main" noRot="1" noChangeAspect="1" noEditPoints="1" noChangeArrowheads="1" noChangeShapeType="1"/>
              </p14:cNvContentPartPr>
              <p14:nvPr/>
            </p14:nvContentPartPr>
            <p14:xfrm>
              <a:off x="6581775" y="3832225"/>
              <a:ext cx="2003425" cy="703263"/>
            </p14:xfrm>
          </p:contentPart>
        </mc:Choice>
        <mc:Fallback>
          <p:pic>
            <p:nvPicPr>
              <p:cNvPr id="30756" name="Ink 54">
                <a:extLst>
                  <a:ext uri="{FF2B5EF4-FFF2-40B4-BE49-F238E27FC236}">
                    <a16:creationId xmlns:a16="http://schemas.microsoft.com/office/drawing/2014/main" id="{4E8AF448-5F76-4CE7-95D5-386A77D62A4B}"/>
                  </a:ext>
                </a:extLst>
              </p:cNvPr>
              <p:cNvPicPr>
                <a:picLocks noRot="1" noChangeAspect="1" noEditPoints="1" noChangeArrowheads="1" noChangeShapeType="1"/>
              </p:cNvPicPr>
              <p:nvPr/>
            </p:nvPicPr>
            <p:blipFill>
              <a:blip r:embed="rId68"/>
              <a:stretch>
                <a:fillRect/>
              </a:stretch>
            </p:blipFill>
            <p:spPr>
              <a:xfrm>
                <a:off x="6572410" y="3822877"/>
                <a:ext cx="2022155" cy="721959"/>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0757" name="Ink 55">
                <a:extLst>
                  <a:ext uri="{FF2B5EF4-FFF2-40B4-BE49-F238E27FC236}">
                    <a16:creationId xmlns:a16="http://schemas.microsoft.com/office/drawing/2014/main" id="{B15EFBA0-CB15-4E5E-B092-95AC68F38A77}"/>
                  </a:ext>
                </a:extLst>
              </p14:cNvPr>
              <p14:cNvContentPartPr>
                <a14:cpLocks xmlns:a14="http://schemas.microsoft.com/office/drawing/2010/main" noRot="1" noChangeAspect="1" noEditPoints="1" noChangeArrowheads="1" noChangeShapeType="1"/>
              </p14:cNvContentPartPr>
              <p14:nvPr/>
            </p14:nvContentPartPr>
            <p14:xfrm>
              <a:off x="7380288" y="4440238"/>
              <a:ext cx="1092200" cy="407987"/>
            </p14:xfrm>
          </p:contentPart>
        </mc:Choice>
        <mc:Fallback>
          <p:pic>
            <p:nvPicPr>
              <p:cNvPr id="30757" name="Ink 55">
                <a:extLst>
                  <a:ext uri="{FF2B5EF4-FFF2-40B4-BE49-F238E27FC236}">
                    <a16:creationId xmlns:a16="http://schemas.microsoft.com/office/drawing/2014/main" id="{B15EFBA0-CB15-4E5E-B092-95AC68F38A77}"/>
                  </a:ext>
                </a:extLst>
              </p:cNvPr>
              <p:cNvPicPr>
                <a:picLocks noRot="1" noChangeAspect="1" noEditPoints="1" noChangeArrowheads="1" noChangeShapeType="1"/>
              </p:cNvPicPr>
              <p:nvPr/>
            </p:nvPicPr>
            <p:blipFill>
              <a:blip r:embed="rId70"/>
              <a:stretch>
                <a:fillRect/>
              </a:stretch>
            </p:blipFill>
            <p:spPr>
              <a:xfrm>
                <a:off x="7370925" y="4430801"/>
                <a:ext cx="1110925" cy="426862"/>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91" grpId="0"/>
      <p:bldP spid="6659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3" name="Foliennummernplatzhalter 5">
            <a:extLst>
              <a:ext uri="{FF2B5EF4-FFF2-40B4-BE49-F238E27FC236}">
                <a16:creationId xmlns:a16="http://schemas.microsoft.com/office/drawing/2014/main" id="{5EE301E9-B2CF-4B02-8FD4-5770B079601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E0431D3A-D672-4EE6-AC7D-DACD7EE5F0DF}" type="slidenum">
              <a:rPr lang="de-DE" altLang="de-DE" sz="1400"/>
              <a:pPr eaLnBrk="1" hangingPunct="1"/>
              <a:t>31</a:t>
            </a:fld>
            <a:endParaRPr lang="de-DE" altLang="de-DE" sz="1400"/>
          </a:p>
        </p:txBody>
      </p:sp>
      <p:sp>
        <p:nvSpPr>
          <p:cNvPr id="31754" name="Rectangle 2">
            <a:extLst>
              <a:ext uri="{FF2B5EF4-FFF2-40B4-BE49-F238E27FC236}">
                <a16:creationId xmlns:a16="http://schemas.microsoft.com/office/drawing/2014/main" id="{BE8A1733-9E99-488B-BACD-462E10B4CB6C}"/>
              </a:ext>
            </a:extLst>
          </p:cNvPr>
          <p:cNvSpPr>
            <a:spLocks noGrp="1" noChangeArrowheads="1"/>
          </p:cNvSpPr>
          <p:nvPr>
            <p:ph type="ctrTitle"/>
          </p:nvPr>
        </p:nvSpPr>
        <p:spPr>
          <a:xfrm>
            <a:off x="611188" y="404813"/>
            <a:ext cx="8281987" cy="1152525"/>
          </a:xfrm>
        </p:spPr>
        <p:txBody>
          <a:bodyPr/>
          <a:lstStyle/>
          <a:p>
            <a:pPr eaLnBrk="1" hangingPunct="1"/>
            <a:r>
              <a:rPr lang="de-DE" altLang="de-DE" sz="4000">
                <a:solidFill>
                  <a:schemeClr val="tx1"/>
                </a:solidFill>
              </a:rPr>
              <a:t>Bug Corrective Codes</a:t>
            </a:r>
            <a:br>
              <a:rPr lang="de-DE" altLang="de-DE" sz="4000">
                <a:solidFill>
                  <a:schemeClr val="tx1"/>
                </a:solidFill>
              </a:rPr>
            </a:br>
            <a:r>
              <a:rPr lang="de-DE" altLang="de-DE" sz="4000">
                <a:solidFill>
                  <a:schemeClr val="tx1"/>
                </a:solidFill>
              </a:rPr>
              <a:t>or Why Does the CD not Crackle?</a:t>
            </a:r>
          </a:p>
        </p:txBody>
      </p:sp>
      <p:sp>
        <p:nvSpPr>
          <p:cNvPr id="31755" name="Text Box 3">
            <a:extLst>
              <a:ext uri="{FF2B5EF4-FFF2-40B4-BE49-F238E27FC236}">
                <a16:creationId xmlns:a16="http://schemas.microsoft.com/office/drawing/2014/main" id="{66BF7335-802B-4EFC-B317-F1BDB7E81E37}"/>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31756" name="Text Box 4">
            <a:extLst>
              <a:ext uri="{FF2B5EF4-FFF2-40B4-BE49-F238E27FC236}">
                <a16:creationId xmlns:a16="http://schemas.microsoft.com/office/drawing/2014/main" id="{8B69975C-E52A-4C02-A823-AE29E46572DD}"/>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2013 http://www.leuphana.de/matheomnibus</a:t>
            </a:r>
          </a:p>
        </p:txBody>
      </p:sp>
      <p:sp>
        <p:nvSpPr>
          <p:cNvPr id="31757" name="Text Box 10">
            <a:extLst>
              <a:ext uri="{FF2B5EF4-FFF2-40B4-BE49-F238E27FC236}">
                <a16:creationId xmlns:a16="http://schemas.microsoft.com/office/drawing/2014/main" id="{CF5AEF6E-3F64-4054-BDEF-453367CDF699}"/>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pic>
        <p:nvPicPr>
          <p:cNvPr id="31758" name="Picture 13" descr="cd-m">
            <a:extLst>
              <a:ext uri="{FF2B5EF4-FFF2-40B4-BE49-F238E27FC236}">
                <a16:creationId xmlns:a16="http://schemas.microsoft.com/office/drawing/2014/main" id="{54E6B3A1-834C-4E83-80CE-6EC99C88A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844675"/>
            <a:ext cx="7366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31746" name="Ink 5">
                <a:extLst>
                  <a:ext uri="{FF2B5EF4-FFF2-40B4-BE49-F238E27FC236}">
                    <a16:creationId xmlns:a16="http://schemas.microsoft.com/office/drawing/2014/main" id="{D84CB21E-88DD-40B2-9CE7-45FD6574E1F1}"/>
                  </a:ext>
                </a:extLst>
              </p14:cNvPr>
              <p14:cNvContentPartPr>
                <a14:cpLocks xmlns:a14="http://schemas.microsoft.com/office/drawing/2010/main" noRot="1" noChangeAspect="1" noEditPoints="1" noChangeArrowheads="1" noChangeShapeType="1"/>
              </p14:cNvContentPartPr>
              <p14:nvPr/>
            </p14:nvContentPartPr>
            <p14:xfrm>
              <a:off x="50634900" y="5084763"/>
              <a:ext cx="0" cy="0"/>
            </p14:xfrm>
          </p:contentPart>
        </mc:Choice>
        <mc:Fallback>
          <p:pic>
            <p:nvPicPr>
              <p:cNvPr id="31746" name="Ink 5">
                <a:extLst>
                  <a:ext uri="{FF2B5EF4-FFF2-40B4-BE49-F238E27FC236}">
                    <a16:creationId xmlns:a16="http://schemas.microsoft.com/office/drawing/2014/main" id="{D84CB21E-88DD-40B2-9CE7-45FD6574E1F1}"/>
                  </a:ext>
                </a:extLst>
              </p:cNvPr>
              <p:cNvPicPr>
                <a:picLocks noRot="1" noChangeAspect="1" noEditPoints="1" noChangeArrowheads="1" noChangeShapeType="1"/>
              </p:cNvPicPr>
              <p:nvPr/>
            </p:nvPicPr>
            <p:blipFill>
              <a:blip r:embed="rId5"/>
              <a:stretch>
                <a:fillRect/>
              </a:stretch>
            </p:blipFill>
            <p:spPr>
              <a:xfrm>
                <a:off x="50634900" y="50847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1747" name="Ink 6">
                <a:extLst>
                  <a:ext uri="{FF2B5EF4-FFF2-40B4-BE49-F238E27FC236}">
                    <a16:creationId xmlns:a16="http://schemas.microsoft.com/office/drawing/2014/main" id="{7EEBD42E-1686-4F7A-BD8C-7A0793DD1E68}"/>
                  </a:ext>
                </a:extLst>
              </p14:cNvPr>
              <p14:cNvContentPartPr>
                <a14:cpLocks xmlns:a14="http://schemas.microsoft.com/office/drawing/2010/main" noRot="1" noChangeAspect="1" noEditPoints="1" noChangeArrowheads="1" noChangeShapeType="1"/>
              </p14:cNvContentPartPr>
              <p14:nvPr/>
            </p14:nvContentPartPr>
            <p14:xfrm>
              <a:off x="52681188" y="2225675"/>
              <a:ext cx="0" cy="0"/>
            </p14:xfrm>
          </p:contentPart>
        </mc:Choice>
        <mc:Fallback>
          <p:pic>
            <p:nvPicPr>
              <p:cNvPr id="31747" name="Ink 6">
                <a:extLst>
                  <a:ext uri="{FF2B5EF4-FFF2-40B4-BE49-F238E27FC236}">
                    <a16:creationId xmlns:a16="http://schemas.microsoft.com/office/drawing/2014/main" id="{7EEBD42E-1686-4F7A-BD8C-7A0793DD1E68}"/>
                  </a:ext>
                </a:extLst>
              </p:cNvPr>
              <p:cNvPicPr>
                <a:picLocks noRot="1" noChangeAspect="1" noEditPoints="1" noChangeArrowheads="1" noChangeShapeType="1"/>
              </p:cNvPicPr>
              <p:nvPr/>
            </p:nvPicPr>
            <p:blipFill>
              <a:blip r:embed="rId5"/>
              <a:stretch>
                <a:fillRect/>
              </a:stretch>
            </p:blipFill>
            <p:spPr>
              <a:xfrm>
                <a:off x="52681188" y="22256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1748" name="Ink 7">
                <a:extLst>
                  <a:ext uri="{FF2B5EF4-FFF2-40B4-BE49-F238E27FC236}">
                    <a16:creationId xmlns:a16="http://schemas.microsoft.com/office/drawing/2014/main" id="{D86794D7-07CF-42C5-9166-8B97A0BB66C7}"/>
                  </a:ext>
                </a:extLst>
              </p14:cNvPr>
              <p14:cNvContentPartPr>
                <a14:cpLocks xmlns:a14="http://schemas.microsoft.com/office/drawing/2010/main" noRot="1" noChangeAspect="1" noEditPoints="1" noChangeArrowheads="1" noChangeShapeType="1"/>
              </p14:cNvContentPartPr>
              <p14:nvPr/>
            </p14:nvContentPartPr>
            <p14:xfrm>
              <a:off x="43283188" y="2679700"/>
              <a:ext cx="0" cy="0"/>
            </p14:xfrm>
          </p:contentPart>
        </mc:Choice>
        <mc:Fallback>
          <p:pic>
            <p:nvPicPr>
              <p:cNvPr id="31748" name="Ink 7">
                <a:extLst>
                  <a:ext uri="{FF2B5EF4-FFF2-40B4-BE49-F238E27FC236}">
                    <a16:creationId xmlns:a16="http://schemas.microsoft.com/office/drawing/2014/main" id="{D86794D7-07CF-42C5-9166-8B97A0BB66C7}"/>
                  </a:ext>
                </a:extLst>
              </p:cNvPr>
              <p:cNvPicPr>
                <a:picLocks noRot="1" noChangeAspect="1" noEditPoints="1" noChangeArrowheads="1" noChangeShapeType="1"/>
              </p:cNvPicPr>
              <p:nvPr/>
            </p:nvPicPr>
            <p:blipFill>
              <a:blip r:embed="rId5"/>
              <a:stretch>
                <a:fillRect/>
              </a:stretch>
            </p:blipFill>
            <p:spPr>
              <a:xfrm>
                <a:off x="43283188" y="2679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1749" name="Ink 8">
                <a:extLst>
                  <a:ext uri="{FF2B5EF4-FFF2-40B4-BE49-F238E27FC236}">
                    <a16:creationId xmlns:a16="http://schemas.microsoft.com/office/drawing/2014/main" id="{1CFEF65A-9E15-4245-8824-B5AA4A7C5D87}"/>
                  </a:ext>
                </a:extLst>
              </p14:cNvPr>
              <p14:cNvContentPartPr>
                <a14:cpLocks xmlns:a14="http://schemas.microsoft.com/office/drawing/2010/main" noRot="1" noChangeAspect="1" noEditPoints="1" noChangeArrowheads="1" noChangeShapeType="1"/>
              </p14:cNvContentPartPr>
              <p14:nvPr/>
            </p14:nvContentPartPr>
            <p14:xfrm>
              <a:off x="35450463" y="-273050"/>
              <a:ext cx="0" cy="0"/>
            </p14:xfrm>
          </p:contentPart>
        </mc:Choice>
        <mc:Fallback>
          <p:pic>
            <p:nvPicPr>
              <p:cNvPr id="31749" name="Ink 8">
                <a:extLst>
                  <a:ext uri="{FF2B5EF4-FFF2-40B4-BE49-F238E27FC236}">
                    <a16:creationId xmlns:a16="http://schemas.microsoft.com/office/drawing/2014/main" id="{1CFEF65A-9E15-4245-8824-B5AA4A7C5D87}"/>
                  </a:ext>
                </a:extLst>
              </p:cNvPr>
              <p:cNvPicPr>
                <a:picLocks noRot="1" noChangeAspect="1" noEditPoints="1" noChangeArrowheads="1" noChangeShapeType="1"/>
              </p:cNvPicPr>
              <p:nvPr/>
            </p:nvPicPr>
            <p:blipFill>
              <a:blip r:embed="rId5"/>
              <a:stretch>
                <a:fillRect/>
              </a:stretch>
            </p:blipFill>
            <p:spPr>
              <a:xfrm>
                <a:off x="35450463" y="-2730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1750" name="Ink 9">
                <a:extLst>
                  <a:ext uri="{FF2B5EF4-FFF2-40B4-BE49-F238E27FC236}">
                    <a16:creationId xmlns:a16="http://schemas.microsoft.com/office/drawing/2014/main" id="{602DBC45-F41C-438C-9FB8-384E9B6FFD9C}"/>
                  </a:ext>
                </a:extLst>
              </p14:cNvPr>
              <p14:cNvContentPartPr>
                <a14:cpLocks xmlns:a14="http://schemas.microsoft.com/office/drawing/2010/main" noRot="1" noChangeAspect="1" noEditPoints="1" noChangeArrowheads="1" noChangeShapeType="1"/>
              </p14:cNvContentPartPr>
              <p14:nvPr/>
            </p14:nvContentPartPr>
            <p14:xfrm>
              <a:off x="36412488" y="8450263"/>
              <a:ext cx="0" cy="0"/>
            </p14:xfrm>
          </p:contentPart>
        </mc:Choice>
        <mc:Fallback>
          <p:pic>
            <p:nvPicPr>
              <p:cNvPr id="31750" name="Ink 9">
                <a:extLst>
                  <a:ext uri="{FF2B5EF4-FFF2-40B4-BE49-F238E27FC236}">
                    <a16:creationId xmlns:a16="http://schemas.microsoft.com/office/drawing/2014/main" id="{602DBC45-F41C-438C-9FB8-384E9B6FFD9C}"/>
                  </a:ext>
                </a:extLst>
              </p:cNvPr>
              <p:cNvPicPr>
                <a:picLocks noRot="1" noChangeAspect="1" noEditPoints="1" noChangeArrowheads="1" noChangeShapeType="1"/>
              </p:cNvPicPr>
              <p:nvPr/>
            </p:nvPicPr>
            <p:blipFill>
              <a:blip r:embed="rId5"/>
              <a:stretch>
                <a:fillRect/>
              </a:stretch>
            </p:blipFill>
            <p:spPr>
              <a:xfrm>
                <a:off x="36412488" y="84502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1751" name="Ink 11">
                <a:extLst>
                  <a:ext uri="{FF2B5EF4-FFF2-40B4-BE49-F238E27FC236}">
                    <a16:creationId xmlns:a16="http://schemas.microsoft.com/office/drawing/2014/main" id="{262AF197-170A-4C16-A337-54AC8F9EC850}"/>
                  </a:ext>
                </a:extLst>
              </p14:cNvPr>
              <p14:cNvContentPartPr>
                <a14:cpLocks xmlns:a14="http://schemas.microsoft.com/office/drawing/2010/main" noRot="1" noChangeAspect="1" noEditPoints="1" noChangeArrowheads="1" noChangeShapeType="1"/>
              </p14:cNvContentPartPr>
              <p14:nvPr/>
            </p14:nvContentPartPr>
            <p14:xfrm>
              <a:off x="36334700" y="35975925"/>
              <a:ext cx="0" cy="0"/>
            </p14:xfrm>
          </p:contentPart>
        </mc:Choice>
        <mc:Fallback>
          <p:pic>
            <p:nvPicPr>
              <p:cNvPr id="31751" name="Ink 11">
                <a:extLst>
                  <a:ext uri="{FF2B5EF4-FFF2-40B4-BE49-F238E27FC236}">
                    <a16:creationId xmlns:a16="http://schemas.microsoft.com/office/drawing/2014/main" id="{262AF197-170A-4C16-A337-54AC8F9EC850}"/>
                  </a:ext>
                </a:extLst>
              </p:cNvPr>
              <p:cNvPicPr>
                <a:picLocks noRot="1" noChangeAspect="1" noEditPoints="1" noChangeArrowheads="1" noChangeShapeType="1"/>
              </p:cNvPicPr>
              <p:nvPr/>
            </p:nvPicPr>
            <p:blipFill>
              <a:blip r:embed="rId11"/>
              <a:stretch>
                <a:fillRect/>
              </a:stretch>
            </p:blipFill>
            <p:spPr>
              <a:xfrm>
                <a:off x="36334700" y="359759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1752" name="Ink 12">
                <a:extLst>
                  <a:ext uri="{FF2B5EF4-FFF2-40B4-BE49-F238E27FC236}">
                    <a16:creationId xmlns:a16="http://schemas.microsoft.com/office/drawing/2014/main" id="{D58E78C4-B11F-44DB-ADF2-588C3A2994A8}"/>
                  </a:ext>
                </a:extLst>
              </p14:cNvPr>
              <p14:cNvContentPartPr>
                <a14:cpLocks xmlns:a14="http://schemas.microsoft.com/office/drawing/2010/main" noRot="1" noChangeAspect="1" noEditPoints="1" noChangeArrowheads="1" noChangeShapeType="1"/>
              </p14:cNvContentPartPr>
              <p14:nvPr/>
            </p14:nvContentPartPr>
            <p14:xfrm>
              <a:off x="36515675" y="36964938"/>
              <a:ext cx="0" cy="0"/>
            </p14:xfrm>
          </p:contentPart>
        </mc:Choice>
        <mc:Fallback>
          <p:pic>
            <p:nvPicPr>
              <p:cNvPr id="31752" name="Ink 12">
                <a:extLst>
                  <a:ext uri="{FF2B5EF4-FFF2-40B4-BE49-F238E27FC236}">
                    <a16:creationId xmlns:a16="http://schemas.microsoft.com/office/drawing/2014/main" id="{D58E78C4-B11F-44DB-ADF2-588C3A2994A8}"/>
                  </a:ext>
                </a:extLst>
              </p:cNvPr>
              <p:cNvPicPr>
                <a:picLocks noRot="1" noChangeAspect="1" noEditPoints="1" noChangeArrowheads="1" noChangeShapeType="1"/>
              </p:cNvPicPr>
              <p:nvPr/>
            </p:nvPicPr>
            <p:blipFill>
              <a:blip r:embed="rId11"/>
              <a:stretch>
                <a:fillRect/>
              </a:stretch>
            </p:blipFill>
            <p:spPr>
              <a:xfrm>
                <a:off x="36515675" y="36964938"/>
                <a:ext cx="0" cy="0"/>
              </a:xfrm>
              <a:prstGeom prst="rect">
                <a:avLst/>
              </a:prstGeom>
            </p:spPr>
          </p:pic>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7" name="Foliennummernplatzhalter 5">
            <a:extLst>
              <a:ext uri="{FF2B5EF4-FFF2-40B4-BE49-F238E27FC236}">
                <a16:creationId xmlns:a16="http://schemas.microsoft.com/office/drawing/2014/main" id="{EABAB915-5EF2-4160-9436-E46401983C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25C1262-6532-4F9C-B40E-4C57F6D04DA4}" type="slidenum">
              <a:rPr lang="de-DE" altLang="de-DE" sz="1400"/>
              <a:pPr eaLnBrk="1" hangingPunct="1"/>
              <a:t>32</a:t>
            </a:fld>
            <a:endParaRPr lang="de-DE" altLang="de-DE" sz="1400"/>
          </a:p>
        </p:txBody>
      </p:sp>
      <p:sp>
        <p:nvSpPr>
          <p:cNvPr id="32778" name="Rectangle 2">
            <a:extLst>
              <a:ext uri="{FF2B5EF4-FFF2-40B4-BE49-F238E27FC236}">
                <a16:creationId xmlns:a16="http://schemas.microsoft.com/office/drawing/2014/main" id="{2984466D-5477-48C7-B7F5-EF70D7B692F0}"/>
              </a:ext>
            </a:extLst>
          </p:cNvPr>
          <p:cNvSpPr>
            <a:spLocks noGrp="1" noChangeArrowheads="1"/>
          </p:cNvSpPr>
          <p:nvPr>
            <p:ph type="ctrTitle"/>
          </p:nvPr>
        </p:nvSpPr>
        <p:spPr>
          <a:xfrm>
            <a:off x="611188" y="404813"/>
            <a:ext cx="7993062" cy="1152525"/>
          </a:xfrm>
        </p:spPr>
        <p:txBody>
          <a:bodyPr/>
          <a:lstStyle/>
          <a:p>
            <a:pPr eaLnBrk="1" hangingPunct="1"/>
            <a:r>
              <a:rPr lang="de-DE" altLang="de-DE" sz="4800">
                <a:solidFill>
                  <a:schemeClr val="tx1"/>
                </a:solidFill>
              </a:rPr>
              <a:t>Fehlerkorrigierende Codes</a:t>
            </a:r>
            <a:br>
              <a:rPr lang="de-DE" altLang="de-DE" sz="4800">
                <a:solidFill>
                  <a:schemeClr val="tx1"/>
                </a:solidFill>
              </a:rPr>
            </a:br>
            <a:r>
              <a:rPr lang="de-DE" altLang="de-DE" sz="4800">
                <a:solidFill>
                  <a:schemeClr val="tx1"/>
                </a:solidFill>
              </a:rPr>
              <a:t>oder warum CD nicht knackt</a:t>
            </a:r>
          </a:p>
        </p:txBody>
      </p:sp>
      <p:sp>
        <p:nvSpPr>
          <p:cNvPr id="32779" name="Text Box 3">
            <a:extLst>
              <a:ext uri="{FF2B5EF4-FFF2-40B4-BE49-F238E27FC236}">
                <a16:creationId xmlns:a16="http://schemas.microsoft.com/office/drawing/2014/main" id="{820080B3-2DB1-4739-95D2-3AF4E51F76E4}"/>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32780" name="Text Box 4">
            <a:extLst>
              <a:ext uri="{FF2B5EF4-FFF2-40B4-BE49-F238E27FC236}">
                <a16:creationId xmlns:a16="http://schemas.microsoft.com/office/drawing/2014/main" id="{ABF8525F-CFA7-4AAE-8E62-BA1CDFC15B49}"/>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2013 http://www.leuphana.de/matheomnibus</a:t>
            </a:r>
          </a:p>
        </p:txBody>
      </p:sp>
      <p:sp>
        <p:nvSpPr>
          <p:cNvPr id="32781" name="Text Box 10">
            <a:extLst>
              <a:ext uri="{FF2B5EF4-FFF2-40B4-BE49-F238E27FC236}">
                <a16:creationId xmlns:a16="http://schemas.microsoft.com/office/drawing/2014/main" id="{2D373025-B781-4EBB-A557-B2515C8C70DE}"/>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pic>
        <p:nvPicPr>
          <p:cNvPr id="32782" name="Picture 13" descr="cd-m">
            <a:extLst>
              <a:ext uri="{FF2B5EF4-FFF2-40B4-BE49-F238E27FC236}">
                <a16:creationId xmlns:a16="http://schemas.microsoft.com/office/drawing/2014/main" id="{A60A9A00-FAF8-47D1-A7C6-D0DDBE36E2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844675"/>
            <a:ext cx="7366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32770" name="Ink 5">
                <a:extLst>
                  <a:ext uri="{FF2B5EF4-FFF2-40B4-BE49-F238E27FC236}">
                    <a16:creationId xmlns:a16="http://schemas.microsoft.com/office/drawing/2014/main" id="{D163945C-009B-4127-85AC-918214185669}"/>
                  </a:ext>
                </a:extLst>
              </p14:cNvPr>
              <p14:cNvContentPartPr>
                <a14:cpLocks xmlns:a14="http://schemas.microsoft.com/office/drawing/2010/main" noRot="1" noChangeAspect="1" noEditPoints="1" noChangeArrowheads="1" noChangeShapeType="1"/>
              </p14:cNvContentPartPr>
              <p14:nvPr/>
            </p14:nvContentPartPr>
            <p14:xfrm>
              <a:off x="50634900" y="5084763"/>
              <a:ext cx="0" cy="0"/>
            </p14:xfrm>
          </p:contentPart>
        </mc:Choice>
        <mc:Fallback>
          <p:pic>
            <p:nvPicPr>
              <p:cNvPr id="32770" name="Ink 5">
                <a:extLst>
                  <a:ext uri="{FF2B5EF4-FFF2-40B4-BE49-F238E27FC236}">
                    <a16:creationId xmlns:a16="http://schemas.microsoft.com/office/drawing/2014/main" id="{D163945C-009B-4127-85AC-918214185669}"/>
                  </a:ext>
                </a:extLst>
              </p:cNvPr>
              <p:cNvPicPr>
                <a:picLocks noRot="1" noChangeAspect="1" noEditPoints="1" noChangeArrowheads="1" noChangeShapeType="1"/>
              </p:cNvPicPr>
              <p:nvPr/>
            </p:nvPicPr>
            <p:blipFill>
              <a:blip r:embed="rId5"/>
              <a:stretch>
                <a:fillRect/>
              </a:stretch>
            </p:blipFill>
            <p:spPr>
              <a:xfrm>
                <a:off x="50634900" y="50847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2771" name="Ink 6">
                <a:extLst>
                  <a:ext uri="{FF2B5EF4-FFF2-40B4-BE49-F238E27FC236}">
                    <a16:creationId xmlns:a16="http://schemas.microsoft.com/office/drawing/2014/main" id="{A854BABB-567F-4926-B3AB-FB930AE69FCB}"/>
                  </a:ext>
                </a:extLst>
              </p14:cNvPr>
              <p14:cNvContentPartPr>
                <a14:cpLocks xmlns:a14="http://schemas.microsoft.com/office/drawing/2010/main" noRot="1" noChangeAspect="1" noEditPoints="1" noChangeArrowheads="1" noChangeShapeType="1"/>
              </p14:cNvContentPartPr>
              <p14:nvPr/>
            </p14:nvContentPartPr>
            <p14:xfrm>
              <a:off x="52681188" y="2225675"/>
              <a:ext cx="0" cy="0"/>
            </p14:xfrm>
          </p:contentPart>
        </mc:Choice>
        <mc:Fallback>
          <p:pic>
            <p:nvPicPr>
              <p:cNvPr id="32771" name="Ink 6">
                <a:extLst>
                  <a:ext uri="{FF2B5EF4-FFF2-40B4-BE49-F238E27FC236}">
                    <a16:creationId xmlns:a16="http://schemas.microsoft.com/office/drawing/2014/main" id="{A854BABB-567F-4926-B3AB-FB930AE69FCB}"/>
                  </a:ext>
                </a:extLst>
              </p:cNvPr>
              <p:cNvPicPr>
                <a:picLocks noRot="1" noChangeAspect="1" noEditPoints="1" noChangeArrowheads="1" noChangeShapeType="1"/>
              </p:cNvPicPr>
              <p:nvPr/>
            </p:nvPicPr>
            <p:blipFill>
              <a:blip r:embed="rId5"/>
              <a:stretch>
                <a:fillRect/>
              </a:stretch>
            </p:blipFill>
            <p:spPr>
              <a:xfrm>
                <a:off x="52681188" y="22256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2772" name="Ink 7">
                <a:extLst>
                  <a:ext uri="{FF2B5EF4-FFF2-40B4-BE49-F238E27FC236}">
                    <a16:creationId xmlns:a16="http://schemas.microsoft.com/office/drawing/2014/main" id="{73D6F432-98AF-4C29-931F-FC583CA8CB22}"/>
                  </a:ext>
                </a:extLst>
              </p14:cNvPr>
              <p14:cNvContentPartPr>
                <a14:cpLocks xmlns:a14="http://schemas.microsoft.com/office/drawing/2010/main" noRot="1" noChangeAspect="1" noEditPoints="1" noChangeArrowheads="1" noChangeShapeType="1"/>
              </p14:cNvContentPartPr>
              <p14:nvPr/>
            </p14:nvContentPartPr>
            <p14:xfrm>
              <a:off x="43283188" y="2679700"/>
              <a:ext cx="0" cy="0"/>
            </p14:xfrm>
          </p:contentPart>
        </mc:Choice>
        <mc:Fallback>
          <p:pic>
            <p:nvPicPr>
              <p:cNvPr id="32772" name="Ink 7">
                <a:extLst>
                  <a:ext uri="{FF2B5EF4-FFF2-40B4-BE49-F238E27FC236}">
                    <a16:creationId xmlns:a16="http://schemas.microsoft.com/office/drawing/2014/main" id="{73D6F432-98AF-4C29-931F-FC583CA8CB22}"/>
                  </a:ext>
                </a:extLst>
              </p:cNvPr>
              <p:cNvPicPr>
                <a:picLocks noRot="1" noChangeAspect="1" noEditPoints="1" noChangeArrowheads="1" noChangeShapeType="1"/>
              </p:cNvPicPr>
              <p:nvPr/>
            </p:nvPicPr>
            <p:blipFill>
              <a:blip r:embed="rId5"/>
              <a:stretch>
                <a:fillRect/>
              </a:stretch>
            </p:blipFill>
            <p:spPr>
              <a:xfrm>
                <a:off x="43283188" y="2679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2773" name="Ink 8">
                <a:extLst>
                  <a:ext uri="{FF2B5EF4-FFF2-40B4-BE49-F238E27FC236}">
                    <a16:creationId xmlns:a16="http://schemas.microsoft.com/office/drawing/2014/main" id="{D34AF068-D234-400E-83D5-84F2FD7985BF}"/>
                  </a:ext>
                </a:extLst>
              </p14:cNvPr>
              <p14:cNvContentPartPr>
                <a14:cpLocks xmlns:a14="http://schemas.microsoft.com/office/drawing/2010/main" noRot="1" noChangeAspect="1" noEditPoints="1" noChangeArrowheads="1" noChangeShapeType="1"/>
              </p14:cNvContentPartPr>
              <p14:nvPr/>
            </p14:nvContentPartPr>
            <p14:xfrm>
              <a:off x="35450463" y="-273050"/>
              <a:ext cx="0" cy="0"/>
            </p14:xfrm>
          </p:contentPart>
        </mc:Choice>
        <mc:Fallback>
          <p:pic>
            <p:nvPicPr>
              <p:cNvPr id="32773" name="Ink 8">
                <a:extLst>
                  <a:ext uri="{FF2B5EF4-FFF2-40B4-BE49-F238E27FC236}">
                    <a16:creationId xmlns:a16="http://schemas.microsoft.com/office/drawing/2014/main" id="{D34AF068-D234-400E-83D5-84F2FD7985BF}"/>
                  </a:ext>
                </a:extLst>
              </p:cNvPr>
              <p:cNvPicPr>
                <a:picLocks noRot="1" noChangeAspect="1" noEditPoints="1" noChangeArrowheads="1" noChangeShapeType="1"/>
              </p:cNvPicPr>
              <p:nvPr/>
            </p:nvPicPr>
            <p:blipFill>
              <a:blip r:embed="rId5"/>
              <a:stretch>
                <a:fillRect/>
              </a:stretch>
            </p:blipFill>
            <p:spPr>
              <a:xfrm>
                <a:off x="35450463" y="-2730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2774" name="Ink 9">
                <a:extLst>
                  <a:ext uri="{FF2B5EF4-FFF2-40B4-BE49-F238E27FC236}">
                    <a16:creationId xmlns:a16="http://schemas.microsoft.com/office/drawing/2014/main" id="{652A1D78-9D46-45F9-A8DE-45B160664EAC}"/>
                  </a:ext>
                </a:extLst>
              </p14:cNvPr>
              <p14:cNvContentPartPr>
                <a14:cpLocks xmlns:a14="http://schemas.microsoft.com/office/drawing/2010/main" noRot="1" noChangeAspect="1" noEditPoints="1" noChangeArrowheads="1" noChangeShapeType="1"/>
              </p14:cNvContentPartPr>
              <p14:nvPr/>
            </p14:nvContentPartPr>
            <p14:xfrm>
              <a:off x="36412488" y="8450263"/>
              <a:ext cx="0" cy="0"/>
            </p14:xfrm>
          </p:contentPart>
        </mc:Choice>
        <mc:Fallback>
          <p:pic>
            <p:nvPicPr>
              <p:cNvPr id="32774" name="Ink 9">
                <a:extLst>
                  <a:ext uri="{FF2B5EF4-FFF2-40B4-BE49-F238E27FC236}">
                    <a16:creationId xmlns:a16="http://schemas.microsoft.com/office/drawing/2014/main" id="{652A1D78-9D46-45F9-A8DE-45B160664EAC}"/>
                  </a:ext>
                </a:extLst>
              </p:cNvPr>
              <p:cNvPicPr>
                <a:picLocks noRot="1" noChangeAspect="1" noEditPoints="1" noChangeArrowheads="1" noChangeShapeType="1"/>
              </p:cNvPicPr>
              <p:nvPr/>
            </p:nvPicPr>
            <p:blipFill>
              <a:blip r:embed="rId5"/>
              <a:stretch>
                <a:fillRect/>
              </a:stretch>
            </p:blipFill>
            <p:spPr>
              <a:xfrm>
                <a:off x="36412488" y="84502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2775" name="Ink 11">
                <a:extLst>
                  <a:ext uri="{FF2B5EF4-FFF2-40B4-BE49-F238E27FC236}">
                    <a16:creationId xmlns:a16="http://schemas.microsoft.com/office/drawing/2014/main" id="{AD0A80B9-D991-471C-B1D2-5A268D929036}"/>
                  </a:ext>
                </a:extLst>
              </p14:cNvPr>
              <p14:cNvContentPartPr>
                <a14:cpLocks xmlns:a14="http://schemas.microsoft.com/office/drawing/2010/main" noRot="1" noChangeAspect="1" noEditPoints="1" noChangeArrowheads="1" noChangeShapeType="1"/>
              </p14:cNvContentPartPr>
              <p14:nvPr/>
            </p14:nvContentPartPr>
            <p14:xfrm>
              <a:off x="36334700" y="35975925"/>
              <a:ext cx="0" cy="0"/>
            </p14:xfrm>
          </p:contentPart>
        </mc:Choice>
        <mc:Fallback>
          <p:pic>
            <p:nvPicPr>
              <p:cNvPr id="32775" name="Ink 11">
                <a:extLst>
                  <a:ext uri="{FF2B5EF4-FFF2-40B4-BE49-F238E27FC236}">
                    <a16:creationId xmlns:a16="http://schemas.microsoft.com/office/drawing/2014/main" id="{AD0A80B9-D991-471C-B1D2-5A268D929036}"/>
                  </a:ext>
                </a:extLst>
              </p:cNvPr>
              <p:cNvPicPr>
                <a:picLocks noRot="1" noChangeAspect="1" noEditPoints="1" noChangeArrowheads="1" noChangeShapeType="1"/>
              </p:cNvPicPr>
              <p:nvPr/>
            </p:nvPicPr>
            <p:blipFill>
              <a:blip r:embed="rId11"/>
              <a:stretch>
                <a:fillRect/>
              </a:stretch>
            </p:blipFill>
            <p:spPr>
              <a:xfrm>
                <a:off x="36334700" y="359759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2776" name="Ink 12">
                <a:extLst>
                  <a:ext uri="{FF2B5EF4-FFF2-40B4-BE49-F238E27FC236}">
                    <a16:creationId xmlns:a16="http://schemas.microsoft.com/office/drawing/2014/main" id="{99532E5C-E9CE-4F3F-A21A-3ED3BA1E0293}"/>
                  </a:ext>
                </a:extLst>
              </p14:cNvPr>
              <p14:cNvContentPartPr>
                <a14:cpLocks xmlns:a14="http://schemas.microsoft.com/office/drawing/2010/main" noRot="1" noChangeAspect="1" noEditPoints="1" noChangeArrowheads="1" noChangeShapeType="1"/>
              </p14:cNvContentPartPr>
              <p14:nvPr/>
            </p14:nvContentPartPr>
            <p14:xfrm>
              <a:off x="36515675" y="36964938"/>
              <a:ext cx="0" cy="0"/>
            </p14:xfrm>
          </p:contentPart>
        </mc:Choice>
        <mc:Fallback>
          <p:pic>
            <p:nvPicPr>
              <p:cNvPr id="32776" name="Ink 12">
                <a:extLst>
                  <a:ext uri="{FF2B5EF4-FFF2-40B4-BE49-F238E27FC236}">
                    <a16:creationId xmlns:a16="http://schemas.microsoft.com/office/drawing/2014/main" id="{99532E5C-E9CE-4F3F-A21A-3ED3BA1E0293}"/>
                  </a:ext>
                </a:extLst>
              </p:cNvPr>
              <p:cNvPicPr>
                <a:picLocks noRot="1" noChangeAspect="1" noEditPoints="1" noChangeArrowheads="1" noChangeShapeType="1"/>
              </p:cNvPicPr>
              <p:nvPr/>
            </p:nvPicPr>
            <p:blipFill>
              <a:blip r:embed="rId11"/>
              <a:stretch>
                <a:fillRect/>
              </a:stretch>
            </p:blipFill>
            <p:spPr>
              <a:xfrm>
                <a:off x="36515675" y="36964938"/>
                <a:ext cx="0" cy="0"/>
              </a:xfrm>
              <a:prstGeom prst="rect">
                <a:avLst/>
              </a:prstGeom>
            </p:spPr>
          </p:pic>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Foliennummernplatzhalter 5">
            <a:extLst>
              <a:ext uri="{FF2B5EF4-FFF2-40B4-BE49-F238E27FC236}">
                <a16:creationId xmlns:a16="http://schemas.microsoft.com/office/drawing/2014/main" id="{6CED1153-B06E-42FF-8600-94C13919696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A5C11509-B161-42E1-8421-9A0B7CA602CB}" type="slidenum">
              <a:rPr lang="de-DE" altLang="de-DE" sz="1400"/>
              <a:pPr eaLnBrk="1" hangingPunct="1"/>
              <a:t>4</a:t>
            </a:fld>
            <a:endParaRPr lang="de-DE" altLang="de-DE" sz="1400"/>
          </a:p>
        </p:txBody>
      </p:sp>
      <p:sp>
        <p:nvSpPr>
          <p:cNvPr id="4104" name="Rectangle 2">
            <a:extLst>
              <a:ext uri="{FF2B5EF4-FFF2-40B4-BE49-F238E27FC236}">
                <a16:creationId xmlns:a16="http://schemas.microsoft.com/office/drawing/2014/main" id="{64EB16AC-DE6B-415F-97E2-FA0F16441C0C}"/>
              </a:ext>
            </a:extLst>
          </p:cNvPr>
          <p:cNvSpPr>
            <a:spLocks noGrp="1" noChangeArrowheads="1"/>
          </p:cNvSpPr>
          <p:nvPr>
            <p:ph type="ctrTitle"/>
          </p:nvPr>
        </p:nvSpPr>
        <p:spPr>
          <a:xfrm>
            <a:off x="323850" y="260350"/>
            <a:ext cx="8604250" cy="1152525"/>
          </a:xfrm>
        </p:spPr>
        <p:txBody>
          <a:bodyPr/>
          <a:lstStyle/>
          <a:p>
            <a:pPr eaLnBrk="1" hangingPunct="1"/>
            <a:r>
              <a:rPr lang="de-DE" altLang="de-DE" sz="7200">
                <a:solidFill>
                  <a:schemeClr val="tx1"/>
                </a:solidFill>
              </a:rPr>
              <a:t>EAN </a:t>
            </a:r>
            <a:r>
              <a:rPr lang="de-DE" altLang="de-DE" sz="4000">
                <a:solidFill>
                  <a:schemeClr val="tx1"/>
                </a:solidFill>
              </a:rPr>
              <a:t>European article number</a:t>
            </a:r>
          </a:p>
        </p:txBody>
      </p:sp>
      <p:sp>
        <p:nvSpPr>
          <p:cNvPr id="4105" name="Text Box 3">
            <a:extLst>
              <a:ext uri="{FF2B5EF4-FFF2-40B4-BE49-F238E27FC236}">
                <a16:creationId xmlns:a16="http://schemas.microsoft.com/office/drawing/2014/main" id="{62B2BCA7-5D2E-451C-86FF-3A2847F302A1}"/>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4106" name="Text Box 4">
            <a:extLst>
              <a:ext uri="{FF2B5EF4-FFF2-40B4-BE49-F238E27FC236}">
                <a16:creationId xmlns:a16="http://schemas.microsoft.com/office/drawing/2014/main" id="{2C6B9EA3-3C95-40B8-AB0C-9DA2F610C222}"/>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2013 http://www.leuphana.de/matheomnibus</a:t>
            </a:r>
          </a:p>
        </p:txBody>
      </p:sp>
      <p:sp>
        <p:nvSpPr>
          <p:cNvPr id="4107" name="Text Box 10">
            <a:extLst>
              <a:ext uri="{FF2B5EF4-FFF2-40B4-BE49-F238E27FC236}">
                <a16:creationId xmlns:a16="http://schemas.microsoft.com/office/drawing/2014/main" id="{A0C67AB1-6B9D-4F9B-930E-A7D2910F8727}"/>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4108" name="AutoShape 11">
            <a:extLst>
              <a:ext uri="{FF2B5EF4-FFF2-40B4-BE49-F238E27FC236}">
                <a16:creationId xmlns:a16="http://schemas.microsoft.com/office/drawing/2014/main" id="{03B9152C-3834-42EA-9A22-30EC8261F13C}"/>
              </a:ext>
            </a:extLst>
          </p:cNvPr>
          <p:cNvSpPr>
            <a:spLocks noChangeArrowheads="1"/>
          </p:cNvSpPr>
          <p:nvPr/>
        </p:nvSpPr>
        <p:spPr bwMode="auto">
          <a:xfrm>
            <a:off x="1403350" y="2636838"/>
            <a:ext cx="7056438" cy="3887787"/>
          </a:xfrm>
          <a:prstGeom prst="horizontalScrol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a:p>
        </p:txBody>
      </p:sp>
      <p:pic>
        <p:nvPicPr>
          <p:cNvPr id="4109" name="Picture 14">
            <a:extLst>
              <a:ext uri="{FF2B5EF4-FFF2-40B4-BE49-F238E27FC236}">
                <a16:creationId xmlns:a16="http://schemas.microsoft.com/office/drawing/2014/main" id="{4D6BA2C6-6DE9-4A14-ACF2-56258FF03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700213"/>
            <a:ext cx="5992812" cy="443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110" name="Text Box 15">
            <a:extLst>
              <a:ext uri="{FF2B5EF4-FFF2-40B4-BE49-F238E27FC236}">
                <a16:creationId xmlns:a16="http://schemas.microsoft.com/office/drawing/2014/main" id="{F88BCA6F-7F00-4179-8283-01522387BB8A}"/>
              </a:ext>
            </a:extLst>
          </p:cNvPr>
          <p:cNvSpPr txBox="1">
            <a:spLocks noChangeArrowheads="1"/>
          </p:cNvSpPr>
          <p:nvPr/>
        </p:nvSpPr>
        <p:spPr bwMode="auto">
          <a:xfrm>
            <a:off x="6659563" y="1341438"/>
            <a:ext cx="23050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digits 1 and 2 encode the country of the producer</a:t>
            </a:r>
            <a:endParaRPr lang="de-DE" altLang="de-DE" sz="1800"/>
          </a:p>
        </p:txBody>
      </p:sp>
      <p:sp>
        <p:nvSpPr>
          <p:cNvPr id="4111" name="Text Box 15">
            <a:extLst>
              <a:ext uri="{FF2B5EF4-FFF2-40B4-BE49-F238E27FC236}">
                <a16:creationId xmlns:a16="http://schemas.microsoft.com/office/drawing/2014/main" id="{32C7EF88-C294-49B2-A238-2474434C775F}"/>
              </a:ext>
            </a:extLst>
          </p:cNvPr>
          <p:cNvSpPr txBox="1">
            <a:spLocks noChangeArrowheads="1"/>
          </p:cNvSpPr>
          <p:nvPr/>
        </p:nvSpPr>
        <p:spPr bwMode="auto">
          <a:xfrm>
            <a:off x="6838950" y="3068638"/>
            <a:ext cx="23050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digits 3 and 12 encode the merchant  and  article</a:t>
            </a:r>
            <a:endParaRPr lang="de-DE" altLang="de-DE" sz="1800"/>
          </a:p>
        </p:txBody>
      </p:sp>
      <p:sp>
        <p:nvSpPr>
          <p:cNvPr id="4112" name="Text Box 17">
            <a:extLst>
              <a:ext uri="{FF2B5EF4-FFF2-40B4-BE49-F238E27FC236}">
                <a16:creationId xmlns:a16="http://schemas.microsoft.com/office/drawing/2014/main" id="{DB64CE89-D953-4FA9-AA9E-E5667790A92A}"/>
              </a:ext>
            </a:extLst>
          </p:cNvPr>
          <p:cNvSpPr txBox="1">
            <a:spLocks noChangeArrowheads="1"/>
          </p:cNvSpPr>
          <p:nvPr/>
        </p:nvSpPr>
        <p:spPr bwMode="auto">
          <a:xfrm>
            <a:off x="6711950" y="4816475"/>
            <a:ext cx="2432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b="1"/>
              <a:t>The last </a:t>
            </a:r>
            <a:br>
              <a:rPr lang="de-DE" altLang="de-DE" b="1"/>
            </a:br>
            <a:r>
              <a:rPr lang="de-DE" altLang="de-DE" b="1"/>
              <a:t>digit is a proof  number.</a:t>
            </a:r>
          </a:p>
        </p:txBody>
      </p:sp>
      <mc:AlternateContent xmlns:mc="http://schemas.openxmlformats.org/markup-compatibility/2006">
        <mc:Choice xmlns:p14="http://schemas.microsoft.com/office/powerpoint/2010/main" Requires="p14">
          <p:contentPart p14:bwMode="auto" r:id="rId4">
            <p14:nvContentPartPr>
              <p14:cNvPr id="4098" name="Ink 5">
                <a:extLst>
                  <a:ext uri="{FF2B5EF4-FFF2-40B4-BE49-F238E27FC236}">
                    <a16:creationId xmlns:a16="http://schemas.microsoft.com/office/drawing/2014/main" id="{98C87C51-2AC3-4795-BE32-43B3DF1BDB6F}"/>
                  </a:ext>
                </a:extLst>
              </p14:cNvPr>
              <p14:cNvContentPartPr>
                <a14:cpLocks xmlns:a14="http://schemas.microsoft.com/office/drawing/2010/main" noRot="1" noChangeAspect="1" noEditPoints="1" noChangeArrowheads="1" noChangeShapeType="1"/>
              </p14:cNvContentPartPr>
              <p14:nvPr/>
            </p14:nvContentPartPr>
            <p14:xfrm>
              <a:off x="50634900" y="5084763"/>
              <a:ext cx="0" cy="0"/>
            </p14:xfrm>
          </p:contentPart>
        </mc:Choice>
        <mc:Fallback>
          <p:pic>
            <p:nvPicPr>
              <p:cNvPr id="4098" name="Ink 5">
                <a:extLst>
                  <a:ext uri="{FF2B5EF4-FFF2-40B4-BE49-F238E27FC236}">
                    <a16:creationId xmlns:a16="http://schemas.microsoft.com/office/drawing/2014/main" id="{98C87C51-2AC3-4795-BE32-43B3DF1BDB6F}"/>
                  </a:ext>
                </a:extLst>
              </p:cNvPr>
              <p:cNvPicPr>
                <a:picLocks noRot="1" noChangeAspect="1" noEditPoints="1" noChangeArrowheads="1" noChangeShapeType="1"/>
              </p:cNvPicPr>
              <p:nvPr/>
            </p:nvPicPr>
            <p:blipFill>
              <a:blip r:embed="rId5"/>
              <a:stretch>
                <a:fillRect/>
              </a:stretch>
            </p:blipFill>
            <p:spPr>
              <a:xfrm>
                <a:off x="50634900" y="50847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099" name="Ink 6">
                <a:extLst>
                  <a:ext uri="{FF2B5EF4-FFF2-40B4-BE49-F238E27FC236}">
                    <a16:creationId xmlns:a16="http://schemas.microsoft.com/office/drawing/2014/main" id="{5928813C-B089-4CD0-A649-4266A101FB2C}"/>
                  </a:ext>
                </a:extLst>
              </p14:cNvPr>
              <p14:cNvContentPartPr>
                <a14:cpLocks xmlns:a14="http://schemas.microsoft.com/office/drawing/2010/main" noRot="1" noChangeAspect="1" noEditPoints="1" noChangeArrowheads="1" noChangeShapeType="1"/>
              </p14:cNvContentPartPr>
              <p14:nvPr/>
            </p14:nvContentPartPr>
            <p14:xfrm>
              <a:off x="52681188" y="2225675"/>
              <a:ext cx="0" cy="0"/>
            </p14:xfrm>
          </p:contentPart>
        </mc:Choice>
        <mc:Fallback>
          <p:pic>
            <p:nvPicPr>
              <p:cNvPr id="4099" name="Ink 6">
                <a:extLst>
                  <a:ext uri="{FF2B5EF4-FFF2-40B4-BE49-F238E27FC236}">
                    <a16:creationId xmlns:a16="http://schemas.microsoft.com/office/drawing/2014/main" id="{5928813C-B089-4CD0-A649-4266A101FB2C}"/>
                  </a:ext>
                </a:extLst>
              </p:cNvPr>
              <p:cNvPicPr>
                <a:picLocks noRot="1" noChangeAspect="1" noEditPoints="1" noChangeArrowheads="1" noChangeShapeType="1"/>
              </p:cNvPicPr>
              <p:nvPr/>
            </p:nvPicPr>
            <p:blipFill>
              <a:blip r:embed="rId5"/>
              <a:stretch>
                <a:fillRect/>
              </a:stretch>
            </p:blipFill>
            <p:spPr>
              <a:xfrm>
                <a:off x="52681188" y="22256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100" name="Ink 7">
                <a:extLst>
                  <a:ext uri="{FF2B5EF4-FFF2-40B4-BE49-F238E27FC236}">
                    <a16:creationId xmlns:a16="http://schemas.microsoft.com/office/drawing/2014/main" id="{1223E5C3-39DE-4A0F-AB8F-9ABF7925E8CC}"/>
                  </a:ext>
                </a:extLst>
              </p14:cNvPr>
              <p14:cNvContentPartPr>
                <a14:cpLocks xmlns:a14="http://schemas.microsoft.com/office/drawing/2010/main" noRot="1" noChangeAspect="1" noEditPoints="1" noChangeArrowheads="1" noChangeShapeType="1"/>
              </p14:cNvContentPartPr>
              <p14:nvPr/>
            </p14:nvContentPartPr>
            <p14:xfrm>
              <a:off x="43283188" y="2679700"/>
              <a:ext cx="0" cy="0"/>
            </p14:xfrm>
          </p:contentPart>
        </mc:Choice>
        <mc:Fallback>
          <p:pic>
            <p:nvPicPr>
              <p:cNvPr id="4100" name="Ink 7">
                <a:extLst>
                  <a:ext uri="{FF2B5EF4-FFF2-40B4-BE49-F238E27FC236}">
                    <a16:creationId xmlns:a16="http://schemas.microsoft.com/office/drawing/2014/main" id="{1223E5C3-39DE-4A0F-AB8F-9ABF7925E8CC}"/>
                  </a:ext>
                </a:extLst>
              </p:cNvPr>
              <p:cNvPicPr>
                <a:picLocks noRot="1" noChangeAspect="1" noEditPoints="1" noChangeArrowheads="1" noChangeShapeType="1"/>
              </p:cNvPicPr>
              <p:nvPr/>
            </p:nvPicPr>
            <p:blipFill>
              <a:blip r:embed="rId5"/>
              <a:stretch>
                <a:fillRect/>
              </a:stretch>
            </p:blipFill>
            <p:spPr>
              <a:xfrm>
                <a:off x="43283188" y="2679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101" name="Ink 8">
                <a:extLst>
                  <a:ext uri="{FF2B5EF4-FFF2-40B4-BE49-F238E27FC236}">
                    <a16:creationId xmlns:a16="http://schemas.microsoft.com/office/drawing/2014/main" id="{D1058B3E-AFD7-4A25-B7F9-B9C73D0D0EA1}"/>
                  </a:ext>
                </a:extLst>
              </p14:cNvPr>
              <p14:cNvContentPartPr>
                <a14:cpLocks xmlns:a14="http://schemas.microsoft.com/office/drawing/2010/main" noRot="1" noChangeAspect="1" noEditPoints="1" noChangeArrowheads="1" noChangeShapeType="1"/>
              </p14:cNvContentPartPr>
              <p14:nvPr/>
            </p14:nvContentPartPr>
            <p14:xfrm>
              <a:off x="35450463" y="-273050"/>
              <a:ext cx="0" cy="0"/>
            </p14:xfrm>
          </p:contentPart>
        </mc:Choice>
        <mc:Fallback>
          <p:pic>
            <p:nvPicPr>
              <p:cNvPr id="4101" name="Ink 8">
                <a:extLst>
                  <a:ext uri="{FF2B5EF4-FFF2-40B4-BE49-F238E27FC236}">
                    <a16:creationId xmlns:a16="http://schemas.microsoft.com/office/drawing/2014/main" id="{D1058B3E-AFD7-4A25-B7F9-B9C73D0D0EA1}"/>
                  </a:ext>
                </a:extLst>
              </p:cNvPr>
              <p:cNvPicPr>
                <a:picLocks noRot="1" noChangeAspect="1" noEditPoints="1" noChangeArrowheads="1" noChangeShapeType="1"/>
              </p:cNvPicPr>
              <p:nvPr/>
            </p:nvPicPr>
            <p:blipFill>
              <a:blip r:embed="rId5"/>
              <a:stretch>
                <a:fillRect/>
              </a:stretch>
            </p:blipFill>
            <p:spPr>
              <a:xfrm>
                <a:off x="35450463" y="-2730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102" name="Ink 9">
                <a:extLst>
                  <a:ext uri="{FF2B5EF4-FFF2-40B4-BE49-F238E27FC236}">
                    <a16:creationId xmlns:a16="http://schemas.microsoft.com/office/drawing/2014/main" id="{C63A5B9B-9A9E-4C80-B8F1-3747D5169F7B}"/>
                  </a:ext>
                </a:extLst>
              </p14:cNvPr>
              <p14:cNvContentPartPr>
                <a14:cpLocks xmlns:a14="http://schemas.microsoft.com/office/drawing/2010/main" noRot="1" noChangeAspect="1" noEditPoints="1" noChangeArrowheads="1" noChangeShapeType="1"/>
              </p14:cNvContentPartPr>
              <p14:nvPr/>
            </p14:nvContentPartPr>
            <p14:xfrm>
              <a:off x="36412488" y="8450263"/>
              <a:ext cx="0" cy="0"/>
            </p14:xfrm>
          </p:contentPart>
        </mc:Choice>
        <mc:Fallback>
          <p:pic>
            <p:nvPicPr>
              <p:cNvPr id="4102" name="Ink 9">
                <a:extLst>
                  <a:ext uri="{FF2B5EF4-FFF2-40B4-BE49-F238E27FC236}">
                    <a16:creationId xmlns:a16="http://schemas.microsoft.com/office/drawing/2014/main" id="{C63A5B9B-9A9E-4C80-B8F1-3747D5169F7B}"/>
                  </a:ext>
                </a:extLst>
              </p:cNvPr>
              <p:cNvPicPr>
                <a:picLocks noRot="1" noChangeAspect="1" noEditPoints="1" noChangeArrowheads="1" noChangeShapeType="1"/>
              </p:cNvPicPr>
              <p:nvPr/>
            </p:nvPicPr>
            <p:blipFill>
              <a:blip r:embed="rId5"/>
              <a:stretch>
                <a:fillRect/>
              </a:stretch>
            </p:blipFill>
            <p:spPr>
              <a:xfrm>
                <a:off x="36412488" y="8450263"/>
                <a:ext cx="0" cy="0"/>
              </a:xfrm>
              <a:prstGeom prst="rect">
                <a:avLst/>
              </a:prstGeom>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Foliennummernplatzhalter 5">
            <a:extLst>
              <a:ext uri="{FF2B5EF4-FFF2-40B4-BE49-F238E27FC236}">
                <a16:creationId xmlns:a16="http://schemas.microsoft.com/office/drawing/2014/main" id="{E92A78B7-54D5-40E4-8740-CDEEAF71C6A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87DE2D8D-1A22-46FF-8B64-2375D66DC5D5}" type="slidenum">
              <a:rPr lang="de-DE" altLang="de-DE" sz="1400"/>
              <a:pPr eaLnBrk="1" hangingPunct="1"/>
              <a:t>5</a:t>
            </a:fld>
            <a:endParaRPr lang="de-DE" altLang="de-DE" sz="1400"/>
          </a:p>
        </p:txBody>
      </p:sp>
      <p:pic>
        <p:nvPicPr>
          <p:cNvPr id="5128" name="Picture 19">
            <a:extLst>
              <a:ext uri="{FF2B5EF4-FFF2-40B4-BE49-F238E27FC236}">
                <a16:creationId xmlns:a16="http://schemas.microsoft.com/office/drawing/2014/main" id="{E87FC12A-3DBB-4982-8A96-D740E61D8B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1438"/>
            <a:ext cx="4313238" cy="470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9" name="Rectangle 2">
            <a:extLst>
              <a:ext uri="{FF2B5EF4-FFF2-40B4-BE49-F238E27FC236}">
                <a16:creationId xmlns:a16="http://schemas.microsoft.com/office/drawing/2014/main" id="{EAD22E29-0F44-4CFB-9F34-7F2FC4548A73}"/>
              </a:ext>
            </a:extLst>
          </p:cNvPr>
          <p:cNvSpPr>
            <a:spLocks noGrp="1" noChangeArrowheads="1"/>
          </p:cNvSpPr>
          <p:nvPr>
            <p:ph type="ctrTitle"/>
          </p:nvPr>
        </p:nvSpPr>
        <p:spPr>
          <a:xfrm>
            <a:off x="323850" y="260350"/>
            <a:ext cx="8604250" cy="1152525"/>
          </a:xfrm>
        </p:spPr>
        <p:txBody>
          <a:bodyPr/>
          <a:lstStyle/>
          <a:p>
            <a:pPr eaLnBrk="1" hangingPunct="1"/>
            <a:r>
              <a:rPr lang="de-DE" altLang="de-DE" sz="7200">
                <a:solidFill>
                  <a:schemeClr val="tx1"/>
                </a:solidFill>
              </a:rPr>
              <a:t>EAN </a:t>
            </a:r>
            <a:r>
              <a:rPr lang="de-DE" altLang="de-DE" sz="4000">
                <a:solidFill>
                  <a:schemeClr val="tx1"/>
                </a:solidFill>
              </a:rPr>
              <a:t>Europäische Artikelnummer</a:t>
            </a:r>
          </a:p>
        </p:txBody>
      </p:sp>
      <p:sp>
        <p:nvSpPr>
          <p:cNvPr id="5130" name="Text Box 3">
            <a:extLst>
              <a:ext uri="{FF2B5EF4-FFF2-40B4-BE49-F238E27FC236}">
                <a16:creationId xmlns:a16="http://schemas.microsoft.com/office/drawing/2014/main" id="{153F9353-B536-488B-99BC-8D75F70C8589}"/>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5131" name="Text Box 4">
            <a:extLst>
              <a:ext uri="{FF2B5EF4-FFF2-40B4-BE49-F238E27FC236}">
                <a16:creationId xmlns:a16="http://schemas.microsoft.com/office/drawing/2014/main" id="{28E20653-183A-4A0D-801E-A92C9BD8B795}"/>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2013 http://www.leuphana.de/matheomnibus</a:t>
            </a:r>
          </a:p>
        </p:txBody>
      </p:sp>
      <p:sp>
        <p:nvSpPr>
          <p:cNvPr id="5132" name="Text Box 10">
            <a:extLst>
              <a:ext uri="{FF2B5EF4-FFF2-40B4-BE49-F238E27FC236}">
                <a16:creationId xmlns:a16="http://schemas.microsoft.com/office/drawing/2014/main" id="{491A1380-98F1-41C6-9350-7E1707A67025}"/>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5133" name="AutoShape 11">
            <a:extLst>
              <a:ext uri="{FF2B5EF4-FFF2-40B4-BE49-F238E27FC236}">
                <a16:creationId xmlns:a16="http://schemas.microsoft.com/office/drawing/2014/main" id="{440D2D30-960E-4201-8E25-877D961C7C00}"/>
              </a:ext>
            </a:extLst>
          </p:cNvPr>
          <p:cNvSpPr>
            <a:spLocks noChangeArrowheads="1"/>
          </p:cNvSpPr>
          <p:nvPr/>
        </p:nvSpPr>
        <p:spPr bwMode="auto">
          <a:xfrm>
            <a:off x="1403350" y="2636838"/>
            <a:ext cx="7056438" cy="3887787"/>
          </a:xfrm>
          <a:prstGeom prst="horizontalScrol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a:p>
        </p:txBody>
      </p:sp>
      <p:pic>
        <p:nvPicPr>
          <p:cNvPr id="5134" name="Picture 17">
            <a:extLst>
              <a:ext uri="{FF2B5EF4-FFF2-40B4-BE49-F238E27FC236}">
                <a16:creationId xmlns:a16="http://schemas.microsoft.com/office/drawing/2014/main" id="{5EDB61A5-8D19-4B6E-8381-52DB204448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1844675"/>
            <a:ext cx="5508625"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35" name="Textfeld 9">
            <a:extLst>
              <a:ext uri="{FF2B5EF4-FFF2-40B4-BE49-F238E27FC236}">
                <a16:creationId xmlns:a16="http://schemas.microsoft.com/office/drawing/2014/main" id="{5C921925-6A53-402B-83CD-39250A900F20}"/>
              </a:ext>
            </a:extLst>
          </p:cNvPr>
          <p:cNvSpPr txBox="1">
            <a:spLocks noChangeArrowheads="1"/>
          </p:cNvSpPr>
          <p:nvPr/>
        </p:nvSpPr>
        <p:spPr bwMode="auto">
          <a:xfrm>
            <a:off x="3851275" y="1341438"/>
            <a:ext cx="3902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a:t>This ist is made by pupils, </a:t>
            </a:r>
            <a:br>
              <a:rPr lang="de-DE" altLang="de-DE"/>
            </a:br>
            <a:r>
              <a:rPr lang="de-DE" altLang="de-DE"/>
              <a:t>12 year old </a:t>
            </a:r>
          </a:p>
        </p:txBody>
      </p:sp>
      <p:sp>
        <p:nvSpPr>
          <p:cNvPr id="5136" name="Textfeld 10">
            <a:extLst>
              <a:ext uri="{FF2B5EF4-FFF2-40B4-BE49-F238E27FC236}">
                <a16:creationId xmlns:a16="http://schemas.microsoft.com/office/drawing/2014/main" id="{33653123-8E50-4B31-BAD7-F680662B9D46}"/>
              </a:ext>
            </a:extLst>
          </p:cNvPr>
          <p:cNvSpPr txBox="1">
            <a:spLocks noChangeArrowheads="1"/>
          </p:cNvSpPr>
          <p:nvPr/>
        </p:nvSpPr>
        <p:spPr bwMode="auto">
          <a:xfrm>
            <a:off x="468313" y="6165850"/>
            <a:ext cx="7237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800"/>
              <a:t>More: http://www.ruoss-kistler.ch/handel/hilfe/ean_laender_prefix.htm</a:t>
            </a:r>
            <a:endParaRPr lang="de-DE" altLang="de-DE" sz="1400"/>
          </a:p>
        </p:txBody>
      </p:sp>
      <p:sp>
        <p:nvSpPr>
          <p:cNvPr id="5137" name="Textfeld 11">
            <a:extLst>
              <a:ext uri="{FF2B5EF4-FFF2-40B4-BE49-F238E27FC236}">
                <a16:creationId xmlns:a16="http://schemas.microsoft.com/office/drawing/2014/main" id="{63A5E792-E041-4D37-B66F-CF2E6D5FCB4B}"/>
              </a:ext>
            </a:extLst>
          </p:cNvPr>
          <p:cNvSpPr txBox="1">
            <a:spLocks noChangeArrowheads="1"/>
          </p:cNvSpPr>
          <p:nvPr/>
        </p:nvSpPr>
        <p:spPr bwMode="auto">
          <a:xfrm>
            <a:off x="1835150" y="5300663"/>
            <a:ext cx="2622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800"/>
              <a:t>Guatemala,Panama u.a</a:t>
            </a:r>
          </a:p>
        </p:txBody>
      </p:sp>
      <mc:AlternateContent xmlns:mc="http://schemas.openxmlformats.org/markup-compatibility/2006">
        <mc:Choice xmlns:p14="http://schemas.microsoft.com/office/powerpoint/2010/main" Requires="p14">
          <p:contentPart p14:bwMode="auto" r:id="rId5">
            <p14:nvContentPartPr>
              <p14:cNvPr id="5122" name="Ink 5">
                <a:extLst>
                  <a:ext uri="{FF2B5EF4-FFF2-40B4-BE49-F238E27FC236}">
                    <a16:creationId xmlns:a16="http://schemas.microsoft.com/office/drawing/2014/main" id="{F8AE2A2D-454E-458C-9176-4B3AE589FB11}"/>
                  </a:ext>
                </a:extLst>
              </p14:cNvPr>
              <p14:cNvContentPartPr>
                <a14:cpLocks xmlns:a14="http://schemas.microsoft.com/office/drawing/2010/main" noRot="1" noChangeAspect="1" noEditPoints="1" noChangeArrowheads="1" noChangeShapeType="1"/>
              </p14:cNvContentPartPr>
              <p14:nvPr/>
            </p14:nvContentPartPr>
            <p14:xfrm>
              <a:off x="50634900" y="5084763"/>
              <a:ext cx="0" cy="0"/>
            </p14:xfrm>
          </p:contentPart>
        </mc:Choice>
        <mc:Fallback>
          <p:pic>
            <p:nvPicPr>
              <p:cNvPr id="5122" name="Ink 5">
                <a:extLst>
                  <a:ext uri="{FF2B5EF4-FFF2-40B4-BE49-F238E27FC236}">
                    <a16:creationId xmlns:a16="http://schemas.microsoft.com/office/drawing/2014/main" id="{F8AE2A2D-454E-458C-9176-4B3AE589FB11}"/>
                  </a:ext>
                </a:extLst>
              </p:cNvPr>
              <p:cNvPicPr>
                <a:picLocks noRot="1" noChangeAspect="1" noEditPoints="1" noChangeArrowheads="1" noChangeShapeType="1"/>
              </p:cNvPicPr>
              <p:nvPr/>
            </p:nvPicPr>
            <p:blipFill>
              <a:blip r:embed="rId6"/>
              <a:stretch>
                <a:fillRect/>
              </a:stretch>
            </p:blipFill>
            <p:spPr>
              <a:xfrm>
                <a:off x="50634900" y="50847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123" name="Ink 6">
                <a:extLst>
                  <a:ext uri="{FF2B5EF4-FFF2-40B4-BE49-F238E27FC236}">
                    <a16:creationId xmlns:a16="http://schemas.microsoft.com/office/drawing/2014/main" id="{070A05CF-4E20-4371-9A66-BFF757AB35F5}"/>
                  </a:ext>
                </a:extLst>
              </p14:cNvPr>
              <p14:cNvContentPartPr>
                <a14:cpLocks xmlns:a14="http://schemas.microsoft.com/office/drawing/2010/main" noRot="1" noChangeAspect="1" noEditPoints="1" noChangeArrowheads="1" noChangeShapeType="1"/>
              </p14:cNvContentPartPr>
              <p14:nvPr/>
            </p14:nvContentPartPr>
            <p14:xfrm>
              <a:off x="52681188" y="2225675"/>
              <a:ext cx="0" cy="0"/>
            </p14:xfrm>
          </p:contentPart>
        </mc:Choice>
        <mc:Fallback>
          <p:pic>
            <p:nvPicPr>
              <p:cNvPr id="5123" name="Ink 6">
                <a:extLst>
                  <a:ext uri="{FF2B5EF4-FFF2-40B4-BE49-F238E27FC236}">
                    <a16:creationId xmlns:a16="http://schemas.microsoft.com/office/drawing/2014/main" id="{070A05CF-4E20-4371-9A66-BFF757AB35F5}"/>
                  </a:ext>
                </a:extLst>
              </p:cNvPr>
              <p:cNvPicPr>
                <a:picLocks noRot="1" noChangeAspect="1" noEditPoints="1" noChangeArrowheads="1" noChangeShapeType="1"/>
              </p:cNvPicPr>
              <p:nvPr/>
            </p:nvPicPr>
            <p:blipFill>
              <a:blip r:embed="rId6"/>
              <a:stretch>
                <a:fillRect/>
              </a:stretch>
            </p:blipFill>
            <p:spPr>
              <a:xfrm>
                <a:off x="52681188" y="22256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124" name="Ink 7">
                <a:extLst>
                  <a:ext uri="{FF2B5EF4-FFF2-40B4-BE49-F238E27FC236}">
                    <a16:creationId xmlns:a16="http://schemas.microsoft.com/office/drawing/2014/main" id="{0BEC400E-9FDF-4640-A392-4AB75054E870}"/>
                  </a:ext>
                </a:extLst>
              </p14:cNvPr>
              <p14:cNvContentPartPr>
                <a14:cpLocks xmlns:a14="http://schemas.microsoft.com/office/drawing/2010/main" noRot="1" noChangeAspect="1" noEditPoints="1" noChangeArrowheads="1" noChangeShapeType="1"/>
              </p14:cNvContentPartPr>
              <p14:nvPr/>
            </p14:nvContentPartPr>
            <p14:xfrm>
              <a:off x="43283188" y="2679700"/>
              <a:ext cx="0" cy="0"/>
            </p14:xfrm>
          </p:contentPart>
        </mc:Choice>
        <mc:Fallback>
          <p:pic>
            <p:nvPicPr>
              <p:cNvPr id="5124" name="Ink 7">
                <a:extLst>
                  <a:ext uri="{FF2B5EF4-FFF2-40B4-BE49-F238E27FC236}">
                    <a16:creationId xmlns:a16="http://schemas.microsoft.com/office/drawing/2014/main" id="{0BEC400E-9FDF-4640-A392-4AB75054E870}"/>
                  </a:ext>
                </a:extLst>
              </p:cNvPr>
              <p:cNvPicPr>
                <a:picLocks noRot="1" noChangeAspect="1" noEditPoints="1" noChangeArrowheads="1" noChangeShapeType="1"/>
              </p:cNvPicPr>
              <p:nvPr/>
            </p:nvPicPr>
            <p:blipFill>
              <a:blip r:embed="rId6"/>
              <a:stretch>
                <a:fillRect/>
              </a:stretch>
            </p:blipFill>
            <p:spPr>
              <a:xfrm>
                <a:off x="43283188" y="2679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125" name="Ink 8">
                <a:extLst>
                  <a:ext uri="{FF2B5EF4-FFF2-40B4-BE49-F238E27FC236}">
                    <a16:creationId xmlns:a16="http://schemas.microsoft.com/office/drawing/2014/main" id="{5C2C3615-4BEE-499B-81A3-65CEF3F19930}"/>
                  </a:ext>
                </a:extLst>
              </p14:cNvPr>
              <p14:cNvContentPartPr>
                <a14:cpLocks xmlns:a14="http://schemas.microsoft.com/office/drawing/2010/main" noRot="1" noChangeAspect="1" noEditPoints="1" noChangeArrowheads="1" noChangeShapeType="1"/>
              </p14:cNvContentPartPr>
              <p14:nvPr/>
            </p14:nvContentPartPr>
            <p14:xfrm>
              <a:off x="35450463" y="-273050"/>
              <a:ext cx="0" cy="0"/>
            </p14:xfrm>
          </p:contentPart>
        </mc:Choice>
        <mc:Fallback>
          <p:pic>
            <p:nvPicPr>
              <p:cNvPr id="5125" name="Ink 8">
                <a:extLst>
                  <a:ext uri="{FF2B5EF4-FFF2-40B4-BE49-F238E27FC236}">
                    <a16:creationId xmlns:a16="http://schemas.microsoft.com/office/drawing/2014/main" id="{5C2C3615-4BEE-499B-81A3-65CEF3F19930}"/>
                  </a:ext>
                </a:extLst>
              </p:cNvPr>
              <p:cNvPicPr>
                <a:picLocks noRot="1" noChangeAspect="1" noEditPoints="1" noChangeArrowheads="1" noChangeShapeType="1"/>
              </p:cNvPicPr>
              <p:nvPr/>
            </p:nvPicPr>
            <p:blipFill>
              <a:blip r:embed="rId6"/>
              <a:stretch>
                <a:fillRect/>
              </a:stretch>
            </p:blipFill>
            <p:spPr>
              <a:xfrm>
                <a:off x="35450463" y="-2730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126" name="Ink 9">
                <a:extLst>
                  <a:ext uri="{FF2B5EF4-FFF2-40B4-BE49-F238E27FC236}">
                    <a16:creationId xmlns:a16="http://schemas.microsoft.com/office/drawing/2014/main" id="{92F61E05-06CE-428C-97E1-3D7F62692741}"/>
                  </a:ext>
                </a:extLst>
              </p14:cNvPr>
              <p14:cNvContentPartPr>
                <a14:cpLocks xmlns:a14="http://schemas.microsoft.com/office/drawing/2010/main" noRot="1" noChangeAspect="1" noEditPoints="1" noChangeArrowheads="1" noChangeShapeType="1"/>
              </p14:cNvContentPartPr>
              <p14:nvPr/>
            </p14:nvContentPartPr>
            <p14:xfrm>
              <a:off x="36412488" y="8450263"/>
              <a:ext cx="0" cy="0"/>
            </p14:xfrm>
          </p:contentPart>
        </mc:Choice>
        <mc:Fallback>
          <p:pic>
            <p:nvPicPr>
              <p:cNvPr id="5126" name="Ink 9">
                <a:extLst>
                  <a:ext uri="{FF2B5EF4-FFF2-40B4-BE49-F238E27FC236}">
                    <a16:creationId xmlns:a16="http://schemas.microsoft.com/office/drawing/2014/main" id="{92F61E05-06CE-428C-97E1-3D7F62692741}"/>
                  </a:ext>
                </a:extLst>
              </p:cNvPr>
              <p:cNvPicPr>
                <a:picLocks noRot="1" noChangeAspect="1" noEditPoints="1" noChangeArrowheads="1" noChangeShapeType="1"/>
              </p:cNvPicPr>
              <p:nvPr/>
            </p:nvPicPr>
            <p:blipFill>
              <a:blip r:embed="rId6"/>
              <a:stretch>
                <a:fillRect/>
              </a:stretch>
            </p:blipFill>
            <p:spPr>
              <a:xfrm>
                <a:off x="36412488" y="8450263"/>
                <a:ext cx="0" cy="0"/>
              </a:xfrm>
              <a:prstGeom prst="rect">
                <a:avLst/>
              </a:prstGeom>
            </p:spPr>
          </p:pic>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7" name="Foliennummernplatzhalter 5">
            <a:extLst>
              <a:ext uri="{FF2B5EF4-FFF2-40B4-BE49-F238E27FC236}">
                <a16:creationId xmlns:a16="http://schemas.microsoft.com/office/drawing/2014/main" id="{56EB474C-24B4-4620-8600-FA8DFC0CDE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73A780A0-B816-4AC3-8A6C-CFFA178A2DD0}" type="slidenum">
              <a:rPr lang="de-DE" altLang="de-DE" sz="1400"/>
              <a:pPr eaLnBrk="1" hangingPunct="1"/>
              <a:t>6</a:t>
            </a:fld>
            <a:endParaRPr lang="de-DE" altLang="de-DE" sz="1400"/>
          </a:p>
        </p:txBody>
      </p:sp>
      <p:sp>
        <p:nvSpPr>
          <p:cNvPr id="6168" name="Rectangle 2">
            <a:extLst>
              <a:ext uri="{FF2B5EF4-FFF2-40B4-BE49-F238E27FC236}">
                <a16:creationId xmlns:a16="http://schemas.microsoft.com/office/drawing/2014/main" id="{A495811C-B236-421E-A817-C089C172FA1F}"/>
              </a:ext>
            </a:extLst>
          </p:cNvPr>
          <p:cNvSpPr>
            <a:spLocks noGrp="1" noChangeArrowheads="1"/>
          </p:cNvSpPr>
          <p:nvPr>
            <p:ph type="ctrTitle"/>
          </p:nvPr>
        </p:nvSpPr>
        <p:spPr>
          <a:xfrm>
            <a:off x="323850" y="260350"/>
            <a:ext cx="8604250" cy="1152525"/>
          </a:xfrm>
        </p:spPr>
        <p:txBody>
          <a:bodyPr/>
          <a:lstStyle/>
          <a:p>
            <a:pPr eaLnBrk="1" hangingPunct="1"/>
            <a:r>
              <a:rPr lang="de-DE" altLang="de-DE" sz="7200">
                <a:solidFill>
                  <a:schemeClr val="tx1"/>
                </a:solidFill>
              </a:rPr>
              <a:t>EAN </a:t>
            </a:r>
            <a:r>
              <a:rPr lang="de-DE" altLang="de-DE" sz="4000">
                <a:solidFill>
                  <a:schemeClr val="tx1"/>
                </a:solidFill>
              </a:rPr>
              <a:t>European article number</a:t>
            </a:r>
          </a:p>
        </p:txBody>
      </p:sp>
      <p:sp>
        <p:nvSpPr>
          <p:cNvPr id="6169" name="Text Box 3">
            <a:extLst>
              <a:ext uri="{FF2B5EF4-FFF2-40B4-BE49-F238E27FC236}">
                <a16:creationId xmlns:a16="http://schemas.microsoft.com/office/drawing/2014/main" id="{D8696651-D480-4552-88E1-EAF2B693A66A}"/>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6170" name="Text Box 4">
            <a:extLst>
              <a:ext uri="{FF2B5EF4-FFF2-40B4-BE49-F238E27FC236}">
                <a16:creationId xmlns:a16="http://schemas.microsoft.com/office/drawing/2014/main" id="{26E29E9F-1BED-45BC-B5BC-366121975D36}"/>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2013 http://www.leuphana.de/matheomnibus</a:t>
            </a:r>
          </a:p>
        </p:txBody>
      </p:sp>
      <p:sp>
        <p:nvSpPr>
          <p:cNvPr id="6171" name="Text Box 10">
            <a:extLst>
              <a:ext uri="{FF2B5EF4-FFF2-40B4-BE49-F238E27FC236}">
                <a16:creationId xmlns:a16="http://schemas.microsoft.com/office/drawing/2014/main" id="{45B48FA5-48B4-4A57-A3AC-6CFDB5C5A26F}"/>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6172" name="AutoShape 11">
            <a:extLst>
              <a:ext uri="{FF2B5EF4-FFF2-40B4-BE49-F238E27FC236}">
                <a16:creationId xmlns:a16="http://schemas.microsoft.com/office/drawing/2014/main" id="{700BB185-DBBF-4046-A8FA-6705FB6424D4}"/>
              </a:ext>
            </a:extLst>
          </p:cNvPr>
          <p:cNvSpPr>
            <a:spLocks noChangeArrowheads="1"/>
          </p:cNvSpPr>
          <p:nvPr/>
        </p:nvSpPr>
        <p:spPr bwMode="auto">
          <a:xfrm>
            <a:off x="1403350" y="2636838"/>
            <a:ext cx="7056438" cy="3887787"/>
          </a:xfrm>
          <a:prstGeom prst="horizontalScrol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a:p>
        </p:txBody>
      </p:sp>
      <p:pic>
        <p:nvPicPr>
          <p:cNvPr id="6173" name="Picture 12">
            <a:extLst>
              <a:ext uri="{FF2B5EF4-FFF2-40B4-BE49-F238E27FC236}">
                <a16:creationId xmlns:a16="http://schemas.microsoft.com/office/drawing/2014/main" id="{2BAE2C27-C6F0-412D-B1CF-9D2FE8E3D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196975"/>
            <a:ext cx="5508625"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174" name="Textfeld 8">
            <a:extLst>
              <a:ext uri="{FF2B5EF4-FFF2-40B4-BE49-F238E27FC236}">
                <a16:creationId xmlns:a16="http://schemas.microsoft.com/office/drawing/2014/main" id="{085355A2-7121-463F-839A-066D39727DE1}"/>
              </a:ext>
            </a:extLst>
          </p:cNvPr>
          <p:cNvSpPr txBox="1">
            <a:spLocks noChangeArrowheads="1"/>
          </p:cNvSpPr>
          <p:nvPr/>
        </p:nvSpPr>
        <p:spPr bwMode="auto">
          <a:xfrm>
            <a:off x="6011863" y="1916113"/>
            <a:ext cx="281781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a:t>The proof number</a:t>
            </a:r>
          </a:p>
          <a:p>
            <a:pPr eaLnBrk="1" hangingPunct="1"/>
            <a:r>
              <a:rPr lang="de-DE" altLang="de-DE"/>
              <a:t>  has to be the </a:t>
            </a:r>
          </a:p>
          <a:p>
            <a:pPr eaLnBrk="1" hangingPunct="1"/>
            <a:r>
              <a:rPr lang="de-DE" altLang="de-DE"/>
              <a:t>  complement</a:t>
            </a:r>
          </a:p>
          <a:p>
            <a:pPr eaLnBrk="1" hangingPunct="1"/>
            <a:r>
              <a:rPr lang="de-DE" altLang="de-DE"/>
              <a:t>  to the next tenner.</a:t>
            </a:r>
          </a:p>
        </p:txBody>
      </p:sp>
      <p:sp>
        <p:nvSpPr>
          <p:cNvPr id="6175" name="Textfeld 9">
            <a:extLst>
              <a:ext uri="{FF2B5EF4-FFF2-40B4-BE49-F238E27FC236}">
                <a16:creationId xmlns:a16="http://schemas.microsoft.com/office/drawing/2014/main" id="{E00F89E0-5B7D-42B9-B7C2-C943EC3D2D79}"/>
              </a:ext>
            </a:extLst>
          </p:cNvPr>
          <p:cNvSpPr txBox="1">
            <a:spLocks noChangeArrowheads="1"/>
          </p:cNvSpPr>
          <p:nvPr/>
        </p:nvSpPr>
        <p:spPr bwMode="auto">
          <a:xfrm>
            <a:off x="5724525" y="3500438"/>
            <a:ext cx="2124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a:t>proof number</a:t>
            </a:r>
          </a:p>
        </p:txBody>
      </p:sp>
      <p:sp>
        <p:nvSpPr>
          <p:cNvPr id="6176" name="Textfeld 10">
            <a:extLst>
              <a:ext uri="{FF2B5EF4-FFF2-40B4-BE49-F238E27FC236}">
                <a16:creationId xmlns:a16="http://schemas.microsoft.com/office/drawing/2014/main" id="{44B05FD3-A975-40A0-B7BA-2CA181B3AA9C}"/>
              </a:ext>
            </a:extLst>
          </p:cNvPr>
          <p:cNvSpPr txBox="1">
            <a:spLocks noChangeArrowheads="1"/>
          </p:cNvSpPr>
          <p:nvPr/>
        </p:nvSpPr>
        <p:spPr bwMode="auto">
          <a:xfrm>
            <a:off x="8101013" y="3716338"/>
            <a:ext cx="617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a:t>ok</a:t>
            </a:r>
          </a:p>
        </p:txBody>
      </p:sp>
      <mc:AlternateContent xmlns:mc="http://schemas.openxmlformats.org/markup-compatibility/2006">
        <mc:Choice xmlns:p14="http://schemas.microsoft.com/office/powerpoint/2010/main" Requires="p14">
          <p:contentPart p14:bwMode="auto" r:id="rId4">
            <p14:nvContentPartPr>
              <p14:cNvPr id="6146" name="Ink 5">
                <a:extLst>
                  <a:ext uri="{FF2B5EF4-FFF2-40B4-BE49-F238E27FC236}">
                    <a16:creationId xmlns:a16="http://schemas.microsoft.com/office/drawing/2014/main" id="{A630FBCA-57BC-4C4F-84D8-58BD480C76C5}"/>
                  </a:ext>
                </a:extLst>
              </p14:cNvPr>
              <p14:cNvContentPartPr>
                <a14:cpLocks xmlns:a14="http://schemas.microsoft.com/office/drawing/2010/main" noRot="1" noChangeAspect="1" noEditPoints="1" noChangeArrowheads="1" noChangeShapeType="1"/>
              </p14:cNvContentPartPr>
              <p14:nvPr/>
            </p14:nvContentPartPr>
            <p14:xfrm>
              <a:off x="50634900" y="5084763"/>
              <a:ext cx="0" cy="0"/>
            </p14:xfrm>
          </p:contentPart>
        </mc:Choice>
        <mc:Fallback>
          <p:pic>
            <p:nvPicPr>
              <p:cNvPr id="6146" name="Ink 5">
                <a:extLst>
                  <a:ext uri="{FF2B5EF4-FFF2-40B4-BE49-F238E27FC236}">
                    <a16:creationId xmlns:a16="http://schemas.microsoft.com/office/drawing/2014/main" id="{A630FBCA-57BC-4C4F-84D8-58BD480C76C5}"/>
                  </a:ext>
                </a:extLst>
              </p:cNvPr>
              <p:cNvPicPr>
                <a:picLocks noRot="1" noChangeAspect="1" noEditPoints="1" noChangeArrowheads="1" noChangeShapeType="1"/>
              </p:cNvPicPr>
              <p:nvPr/>
            </p:nvPicPr>
            <p:blipFill>
              <a:blip r:embed="rId5"/>
              <a:stretch>
                <a:fillRect/>
              </a:stretch>
            </p:blipFill>
            <p:spPr>
              <a:xfrm>
                <a:off x="50634900" y="50847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147" name="Ink 6">
                <a:extLst>
                  <a:ext uri="{FF2B5EF4-FFF2-40B4-BE49-F238E27FC236}">
                    <a16:creationId xmlns:a16="http://schemas.microsoft.com/office/drawing/2014/main" id="{DD055557-8A42-4AC1-BA6A-5648B4D9ED8A}"/>
                  </a:ext>
                </a:extLst>
              </p14:cNvPr>
              <p14:cNvContentPartPr>
                <a14:cpLocks xmlns:a14="http://schemas.microsoft.com/office/drawing/2010/main" noRot="1" noChangeAspect="1" noEditPoints="1" noChangeArrowheads="1" noChangeShapeType="1"/>
              </p14:cNvContentPartPr>
              <p14:nvPr/>
            </p14:nvContentPartPr>
            <p14:xfrm>
              <a:off x="52681188" y="2225675"/>
              <a:ext cx="0" cy="0"/>
            </p14:xfrm>
          </p:contentPart>
        </mc:Choice>
        <mc:Fallback>
          <p:pic>
            <p:nvPicPr>
              <p:cNvPr id="6147" name="Ink 6">
                <a:extLst>
                  <a:ext uri="{FF2B5EF4-FFF2-40B4-BE49-F238E27FC236}">
                    <a16:creationId xmlns:a16="http://schemas.microsoft.com/office/drawing/2014/main" id="{DD055557-8A42-4AC1-BA6A-5648B4D9ED8A}"/>
                  </a:ext>
                </a:extLst>
              </p:cNvPr>
              <p:cNvPicPr>
                <a:picLocks noRot="1" noChangeAspect="1" noEditPoints="1" noChangeArrowheads="1" noChangeShapeType="1"/>
              </p:cNvPicPr>
              <p:nvPr/>
            </p:nvPicPr>
            <p:blipFill>
              <a:blip r:embed="rId5"/>
              <a:stretch>
                <a:fillRect/>
              </a:stretch>
            </p:blipFill>
            <p:spPr>
              <a:xfrm>
                <a:off x="52681188" y="22256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148" name="Ink 7">
                <a:extLst>
                  <a:ext uri="{FF2B5EF4-FFF2-40B4-BE49-F238E27FC236}">
                    <a16:creationId xmlns:a16="http://schemas.microsoft.com/office/drawing/2014/main" id="{F9AE812C-EAEF-43F0-8FD2-15287E172D60}"/>
                  </a:ext>
                </a:extLst>
              </p14:cNvPr>
              <p14:cNvContentPartPr>
                <a14:cpLocks xmlns:a14="http://schemas.microsoft.com/office/drawing/2010/main" noRot="1" noChangeAspect="1" noEditPoints="1" noChangeArrowheads="1" noChangeShapeType="1"/>
              </p14:cNvContentPartPr>
              <p14:nvPr/>
            </p14:nvContentPartPr>
            <p14:xfrm>
              <a:off x="43283188" y="2679700"/>
              <a:ext cx="0" cy="0"/>
            </p14:xfrm>
          </p:contentPart>
        </mc:Choice>
        <mc:Fallback>
          <p:pic>
            <p:nvPicPr>
              <p:cNvPr id="6148" name="Ink 7">
                <a:extLst>
                  <a:ext uri="{FF2B5EF4-FFF2-40B4-BE49-F238E27FC236}">
                    <a16:creationId xmlns:a16="http://schemas.microsoft.com/office/drawing/2014/main" id="{F9AE812C-EAEF-43F0-8FD2-15287E172D60}"/>
                  </a:ext>
                </a:extLst>
              </p:cNvPr>
              <p:cNvPicPr>
                <a:picLocks noRot="1" noChangeAspect="1" noEditPoints="1" noChangeArrowheads="1" noChangeShapeType="1"/>
              </p:cNvPicPr>
              <p:nvPr/>
            </p:nvPicPr>
            <p:blipFill>
              <a:blip r:embed="rId5"/>
              <a:stretch>
                <a:fillRect/>
              </a:stretch>
            </p:blipFill>
            <p:spPr>
              <a:xfrm>
                <a:off x="43283188" y="2679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149" name="Ink 8">
                <a:extLst>
                  <a:ext uri="{FF2B5EF4-FFF2-40B4-BE49-F238E27FC236}">
                    <a16:creationId xmlns:a16="http://schemas.microsoft.com/office/drawing/2014/main" id="{3C2E7F39-1305-4097-9ADA-CFB6E91D248A}"/>
                  </a:ext>
                </a:extLst>
              </p14:cNvPr>
              <p14:cNvContentPartPr>
                <a14:cpLocks xmlns:a14="http://schemas.microsoft.com/office/drawing/2010/main" noRot="1" noChangeAspect="1" noEditPoints="1" noChangeArrowheads="1" noChangeShapeType="1"/>
              </p14:cNvContentPartPr>
              <p14:nvPr/>
            </p14:nvContentPartPr>
            <p14:xfrm>
              <a:off x="35450463" y="-273050"/>
              <a:ext cx="0" cy="0"/>
            </p14:xfrm>
          </p:contentPart>
        </mc:Choice>
        <mc:Fallback>
          <p:pic>
            <p:nvPicPr>
              <p:cNvPr id="6149" name="Ink 8">
                <a:extLst>
                  <a:ext uri="{FF2B5EF4-FFF2-40B4-BE49-F238E27FC236}">
                    <a16:creationId xmlns:a16="http://schemas.microsoft.com/office/drawing/2014/main" id="{3C2E7F39-1305-4097-9ADA-CFB6E91D248A}"/>
                  </a:ext>
                </a:extLst>
              </p:cNvPr>
              <p:cNvPicPr>
                <a:picLocks noRot="1" noChangeAspect="1" noEditPoints="1" noChangeArrowheads="1" noChangeShapeType="1"/>
              </p:cNvPicPr>
              <p:nvPr/>
            </p:nvPicPr>
            <p:blipFill>
              <a:blip r:embed="rId5"/>
              <a:stretch>
                <a:fillRect/>
              </a:stretch>
            </p:blipFill>
            <p:spPr>
              <a:xfrm>
                <a:off x="35450463" y="-2730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150" name="Ink 9">
                <a:extLst>
                  <a:ext uri="{FF2B5EF4-FFF2-40B4-BE49-F238E27FC236}">
                    <a16:creationId xmlns:a16="http://schemas.microsoft.com/office/drawing/2014/main" id="{F0759001-7124-4CCF-BDC8-52E8A00C1359}"/>
                  </a:ext>
                </a:extLst>
              </p14:cNvPr>
              <p14:cNvContentPartPr>
                <a14:cpLocks xmlns:a14="http://schemas.microsoft.com/office/drawing/2010/main" noRot="1" noChangeAspect="1" noEditPoints="1" noChangeArrowheads="1" noChangeShapeType="1"/>
              </p14:cNvContentPartPr>
              <p14:nvPr/>
            </p14:nvContentPartPr>
            <p14:xfrm>
              <a:off x="36412488" y="8450263"/>
              <a:ext cx="0" cy="0"/>
            </p14:xfrm>
          </p:contentPart>
        </mc:Choice>
        <mc:Fallback>
          <p:pic>
            <p:nvPicPr>
              <p:cNvPr id="6150" name="Ink 9">
                <a:extLst>
                  <a:ext uri="{FF2B5EF4-FFF2-40B4-BE49-F238E27FC236}">
                    <a16:creationId xmlns:a16="http://schemas.microsoft.com/office/drawing/2014/main" id="{F0759001-7124-4CCF-BDC8-52E8A00C1359}"/>
                  </a:ext>
                </a:extLst>
              </p:cNvPr>
              <p:cNvPicPr>
                <a:picLocks noRot="1" noChangeAspect="1" noEditPoints="1" noChangeArrowheads="1" noChangeShapeType="1"/>
              </p:cNvPicPr>
              <p:nvPr/>
            </p:nvPicPr>
            <p:blipFill>
              <a:blip r:embed="rId5"/>
              <a:stretch>
                <a:fillRect/>
              </a:stretch>
            </p:blipFill>
            <p:spPr>
              <a:xfrm>
                <a:off x="36412488" y="84502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151" name="Ink 15">
                <a:extLst>
                  <a:ext uri="{FF2B5EF4-FFF2-40B4-BE49-F238E27FC236}">
                    <a16:creationId xmlns:a16="http://schemas.microsoft.com/office/drawing/2014/main" id="{09238CA6-B941-4050-8EDB-4CFED9451F74}"/>
                  </a:ext>
                </a:extLst>
              </p14:cNvPr>
              <p14:cNvContentPartPr>
                <a14:cpLocks xmlns:a14="http://schemas.microsoft.com/office/drawing/2010/main" noRot="1" noChangeAspect="1" noEditPoints="1" noChangeArrowheads="1" noChangeShapeType="1"/>
              </p14:cNvContentPartPr>
              <p14:nvPr/>
            </p14:nvContentPartPr>
            <p14:xfrm>
              <a:off x="795338" y="4841875"/>
              <a:ext cx="347662" cy="620713"/>
            </p14:xfrm>
          </p:contentPart>
        </mc:Choice>
        <mc:Fallback>
          <p:pic>
            <p:nvPicPr>
              <p:cNvPr id="6151" name="Ink 15">
                <a:extLst>
                  <a:ext uri="{FF2B5EF4-FFF2-40B4-BE49-F238E27FC236}">
                    <a16:creationId xmlns:a16="http://schemas.microsoft.com/office/drawing/2014/main" id="{09238CA6-B941-4050-8EDB-4CFED9451F74}"/>
                  </a:ext>
                </a:extLst>
              </p:cNvPr>
              <p:cNvPicPr>
                <a:picLocks noRot="1" noChangeAspect="1" noEditPoints="1" noChangeArrowheads="1" noChangeShapeType="1"/>
              </p:cNvPicPr>
              <p:nvPr/>
            </p:nvPicPr>
            <p:blipFill>
              <a:blip r:embed="rId11"/>
              <a:stretch>
                <a:fillRect/>
              </a:stretch>
            </p:blipFill>
            <p:spPr>
              <a:xfrm>
                <a:off x="785932" y="4832498"/>
                <a:ext cx="366474" cy="639468"/>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152" name="Ink 16">
                <a:extLst>
                  <a:ext uri="{FF2B5EF4-FFF2-40B4-BE49-F238E27FC236}">
                    <a16:creationId xmlns:a16="http://schemas.microsoft.com/office/drawing/2014/main" id="{D0C748AC-1D9A-4DAC-9C49-0222FD944388}"/>
                  </a:ext>
                </a:extLst>
              </p14:cNvPr>
              <p14:cNvContentPartPr>
                <a14:cpLocks xmlns:a14="http://schemas.microsoft.com/office/drawing/2010/main" noRot="1" noChangeAspect="1" noEditPoints="1" noChangeArrowheads="1" noChangeShapeType="1"/>
              </p14:cNvContentPartPr>
              <p14:nvPr/>
            </p14:nvContentPartPr>
            <p14:xfrm>
              <a:off x="1312863" y="4797425"/>
              <a:ext cx="612775" cy="685800"/>
            </p14:xfrm>
          </p:contentPart>
        </mc:Choice>
        <mc:Fallback>
          <p:pic>
            <p:nvPicPr>
              <p:cNvPr id="6152" name="Ink 16">
                <a:extLst>
                  <a:ext uri="{FF2B5EF4-FFF2-40B4-BE49-F238E27FC236}">
                    <a16:creationId xmlns:a16="http://schemas.microsoft.com/office/drawing/2014/main" id="{D0C748AC-1D9A-4DAC-9C49-0222FD944388}"/>
                  </a:ext>
                </a:extLst>
              </p:cNvPr>
              <p:cNvPicPr>
                <a:picLocks noRot="1" noChangeAspect="1" noEditPoints="1" noChangeArrowheads="1" noChangeShapeType="1"/>
              </p:cNvPicPr>
              <p:nvPr/>
            </p:nvPicPr>
            <p:blipFill>
              <a:blip r:embed="rId13"/>
              <a:stretch>
                <a:fillRect/>
              </a:stretch>
            </p:blipFill>
            <p:spPr>
              <a:xfrm>
                <a:off x="1303486" y="4788070"/>
                <a:ext cx="631530" cy="70451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6153" name="Ink 17">
                <a:extLst>
                  <a:ext uri="{FF2B5EF4-FFF2-40B4-BE49-F238E27FC236}">
                    <a16:creationId xmlns:a16="http://schemas.microsoft.com/office/drawing/2014/main" id="{54D2471E-55D1-4208-B817-91246266975F}"/>
                  </a:ext>
                </a:extLst>
              </p14:cNvPr>
              <p14:cNvContentPartPr>
                <a14:cpLocks xmlns:a14="http://schemas.microsoft.com/office/drawing/2010/main" noRot="1" noChangeAspect="1" noEditPoints="1" noChangeArrowheads="1" noChangeShapeType="1"/>
              </p14:cNvContentPartPr>
              <p14:nvPr/>
            </p14:nvContentPartPr>
            <p14:xfrm>
              <a:off x="2093913" y="4748213"/>
              <a:ext cx="423862" cy="735012"/>
            </p14:xfrm>
          </p:contentPart>
        </mc:Choice>
        <mc:Fallback>
          <p:pic>
            <p:nvPicPr>
              <p:cNvPr id="6153" name="Ink 17">
                <a:extLst>
                  <a:ext uri="{FF2B5EF4-FFF2-40B4-BE49-F238E27FC236}">
                    <a16:creationId xmlns:a16="http://schemas.microsoft.com/office/drawing/2014/main" id="{54D2471E-55D1-4208-B817-91246266975F}"/>
                  </a:ext>
                </a:extLst>
              </p:cNvPr>
              <p:cNvPicPr>
                <a:picLocks noRot="1" noChangeAspect="1" noEditPoints="1" noChangeArrowheads="1" noChangeShapeType="1"/>
              </p:cNvPicPr>
              <p:nvPr/>
            </p:nvPicPr>
            <p:blipFill>
              <a:blip r:embed="rId15"/>
              <a:stretch>
                <a:fillRect/>
              </a:stretch>
            </p:blipFill>
            <p:spPr>
              <a:xfrm>
                <a:off x="2084542" y="4738841"/>
                <a:ext cx="442604" cy="753757"/>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154" name="Ink 18">
                <a:extLst>
                  <a:ext uri="{FF2B5EF4-FFF2-40B4-BE49-F238E27FC236}">
                    <a16:creationId xmlns:a16="http://schemas.microsoft.com/office/drawing/2014/main" id="{EB3E8EB8-4B09-47F4-9270-AD87B8E6B252}"/>
                  </a:ext>
                </a:extLst>
              </p14:cNvPr>
              <p14:cNvContentPartPr>
                <a14:cpLocks xmlns:a14="http://schemas.microsoft.com/office/drawing/2010/main" noRot="1" noChangeAspect="1" noEditPoints="1" noChangeArrowheads="1" noChangeShapeType="1"/>
              </p14:cNvContentPartPr>
              <p14:nvPr/>
            </p14:nvContentPartPr>
            <p14:xfrm>
              <a:off x="2632075" y="4722813"/>
              <a:ext cx="503238" cy="758825"/>
            </p14:xfrm>
          </p:contentPart>
        </mc:Choice>
        <mc:Fallback>
          <p:pic>
            <p:nvPicPr>
              <p:cNvPr id="6154" name="Ink 18">
                <a:extLst>
                  <a:ext uri="{FF2B5EF4-FFF2-40B4-BE49-F238E27FC236}">
                    <a16:creationId xmlns:a16="http://schemas.microsoft.com/office/drawing/2014/main" id="{EB3E8EB8-4B09-47F4-9270-AD87B8E6B252}"/>
                  </a:ext>
                </a:extLst>
              </p:cNvPr>
              <p:cNvPicPr>
                <a:picLocks noRot="1" noChangeAspect="1" noEditPoints="1" noChangeArrowheads="1" noChangeShapeType="1"/>
              </p:cNvPicPr>
              <p:nvPr/>
            </p:nvPicPr>
            <p:blipFill>
              <a:blip r:embed="rId17"/>
              <a:stretch>
                <a:fillRect/>
              </a:stretch>
            </p:blipFill>
            <p:spPr>
              <a:xfrm>
                <a:off x="2622709" y="4713449"/>
                <a:ext cx="521970" cy="777553"/>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6155" name="Ink 19">
                <a:extLst>
                  <a:ext uri="{FF2B5EF4-FFF2-40B4-BE49-F238E27FC236}">
                    <a16:creationId xmlns:a16="http://schemas.microsoft.com/office/drawing/2014/main" id="{389B6B3F-E402-426A-979D-0F58330930EC}"/>
                  </a:ext>
                </a:extLst>
              </p14:cNvPr>
              <p14:cNvContentPartPr>
                <a14:cpLocks xmlns:a14="http://schemas.microsoft.com/office/drawing/2010/main" noRot="1" noChangeAspect="1" noEditPoints="1" noChangeArrowheads="1" noChangeShapeType="1"/>
              </p14:cNvContentPartPr>
              <p14:nvPr/>
            </p14:nvContentPartPr>
            <p14:xfrm>
              <a:off x="3346450" y="4719638"/>
              <a:ext cx="187325" cy="708025"/>
            </p14:xfrm>
          </p:contentPart>
        </mc:Choice>
        <mc:Fallback>
          <p:pic>
            <p:nvPicPr>
              <p:cNvPr id="6155" name="Ink 19">
                <a:extLst>
                  <a:ext uri="{FF2B5EF4-FFF2-40B4-BE49-F238E27FC236}">
                    <a16:creationId xmlns:a16="http://schemas.microsoft.com/office/drawing/2014/main" id="{389B6B3F-E402-426A-979D-0F58330930EC}"/>
                  </a:ext>
                </a:extLst>
              </p:cNvPr>
              <p:cNvPicPr>
                <a:picLocks noRot="1" noChangeAspect="1" noEditPoints="1" noChangeArrowheads="1" noChangeShapeType="1"/>
              </p:cNvPicPr>
              <p:nvPr/>
            </p:nvPicPr>
            <p:blipFill>
              <a:blip r:embed="rId19"/>
              <a:stretch>
                <a:fillRect/>
              </a:stretch>
            </p:blipFill>
            <p:spPr>
              <a:xfrm>
                <a:off x="3337102" y="4710284"/>
                <a:ext cx="206022" cy="726733"/>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6156" name="Ink 20">
                <a:extLst>
                  <a:ext uri="{FF2B5EF4-FFF2-40B4-BE49-F238E27FC236}">
                    <a16:creationId xmlns:a16="http://schemas.microsoft.com/office/drawing/2014/main" id="{38DE9B3B-CD58-419D-A479-650692C613C2}"/>
                  </a:ext>
                </a:extLst>
              </p14:cNvPr>
              <p14:cNvContentPartPr>
                <a14:cpLocks xmlns:a14="http://schemas.microsoft.com/office/drawing/2010/main" noRot="1" noChangeAspect="1" noEditPoints="1" noChangeArrowheads="1" noChangeShapeType="1"/>
              </p14:cNvContentPartPr>
              <p14:nvPr/>
            </p14:nvContentPartPr>
            <p14:xfrm>
              <a:off x="3700463" y="4727575"/>
              <a:ext cx="180975" cy="728663"/>
            </p14:xfrm>
          </p:contentPart>
        </mc:Choice>
        <mc:Fallback>
          <p:pic>
            <p:nvPicPr>
              <p:cNvPr id="6156" name="Ink 20">
                <a:extLst>
                  <a:ext uri="{FF2B5EF4-FFF2-40B4-BE49-F238E27FC236}">
                    <a16:creationId xmlns:a16="http://schemas.microsoft.com/office/drawing/2014/main" id="{38DE9B3B-CD58-419D-A479-650692C613C2}"/>
                  </a:ext>
                </a:extLst>
              </p:cNvPr>
              <p:cNvPicPr>
                <a:picLocks noRot="1" noChangeAspect="1" noEditPoints="1" noChangeArrowheads="1" noChangeShapeType="1"/>
              </p:cNvPicPr>
              <p:nvPr/>
            </p:nvPicPr>
            <p:blipFill>
              <a:blip r:embed="rId21"/>
              <a:stretch>
                <a:fillRect/>
              </a:stretch>
            </p:blipFill>
            <p:spPr>
              <a:xfrm>
                <a:off x="3691090" y="4718210"/>
                <a:ext cx="199721" cy="747393"/>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6157" name="Ink 21">
                <a:extLst>
                  <a:ext uri="{FF2B5EF4-FFF2-40B4-BE49-F238E27FC236}">
                    <a16:creationId xmlns:a16="http://schemas.microsoft.com/office/drawing/2014/main" id="{EF267A42-118C-48DE-8550-B2111304184A}"/>
                  </a:ext>
                </a:extLst>
              </p14:cNvPr>
              <p14:cNvContentPartPr>
                <a14:cpLocks xmlns:a14="http://schemas.microsoft.com/office/drawing/2010/main" noRot="1" noChangeAspect="1" noEditPoints="1" noChangeArrowheads="1" noChangeShapeType="1"/>
              </p14:cNvContentPartPr>
              <p14:nvPr/>
            </p14:nvContentPartPr>
            <p14:xfrm>
              <a:off x="4017963" y="4741863"/>
              <a:ext cx="182562" cy="690562"/>
            </p14:xfrm>
          </p:contentPart>
        </mc:Choice>
        <mc:Fallback>
          <p:pic>
            <p:nvPicPr>
              <p:cNvPr id="6157" name="Ink 21">
                <a:extLst>
                  <a:ext uri="{FF2B5EF4-FFF2-40B4-BE49-F238E27FC236}">
                    <a16:creationId xmlns:a16="http://schemas.microsoft.com/office/drawing/2014/main" id="{EF267A42-118C-48DE-8550-B2111304184A}"/>
                  </a:ext>
                </a:extLst>
              </p:cNvPr>
              <p:cNvPicPr>
                <a:picLocks noRot="1" noChangeAspect="1" noEditPoints="1" noChangeArrowheads="1" noChangeShapeType="1"/>
              </p:cNvPicPr>
              <p:nvPr/>
            </p:nvPicPr>
            <p:blipFill>
              <a:blip r:embed="rId23"/>
              <a:stretch>
                <a:fillRect/>
              </a:stretch>
            </p:blipFill>
            <p:spPr>
              <a:xfrm>
                <a:off x="4008508" y="4732468"/>
                <a:ext cx="201473" cy="709353"/>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6158" name="Ink 22">
                <a:extLst>
                  <a:ext uri="{FF2B5EF4-FFF2-40B4-BE49-F238E27FC236}">
                    <a16:creationId xmlns:a16="http://schemas.microsoft.com/office/drawing/2014/main" id="{DE39B6F3-41FC-472F-B8E6-89AB5510A8AC}"/>
                  </a:ext>
                </a:extLst>
              </p14:cNvPr>
              <p14:cNvContentPartPr>
                <a14:cpLocks xmlns:a14="http://schemas.microsoft.com/office/drawing/2010/main" noRot="1" noChangeAspect="1" noEditPoints="1" noChangeArrowheads="1" noChangeShapeType="1"/>
              </p14:cNvContentPartPr>
              <p14:nvPr/>
            </p14:nvContentPartPr>
            <p14:xfrm>
              <a:off x="4354513" y="4708525"/>
              <a:ext cx="533400" cy="723900"/>
            </p14:xfrm>
          </p:contentPart>
        </mc:Choice>
        <mc:Fallback>
          <p:pic>
            <p:nvPicPr>
              <p:cNvPr id="6158" name="Ink 22">
                <a:extLst>
                  <a:ext uri="{FF2B5EF4-FFF2-40B4-BE49-F238E27FC236}">
                    <a16:creationId xmlns:a16="http://schemas.microsoft.com/office/drawing/2014/main" id="{DE39B6F3-41FC-472F-B8E6-89AB5510A8AC}"/>
                  </a:ext>
                </a:extLst>
              </p:cNvPr>
              <p:cNvPicPr>
                <a:picLocks noRot="1" noChangeAspect="1" noEditPoints="1" noChangeArrowheads="1" noChangeShapeType="1"/>
              </p:cNvPicPr>
              <p:nvPr/>
            </p:nvPicPr>
            <p:blipFill>
              <a:blip r:embed="rId25"/>
              <a:stretch>
                <a:fillRect/>
              </a:stretch>
            </p:blipFill>
            <p:spPr>
              <a:xfrm>
                <a:off x="4345149" y="4699156"/>
                <a:ext cx="552128" cy="742637"/>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6159" name="Ink 23">
                <a:extLst>
                  <a:ext uri="{FF2B5EF4-FFF2-40B4-BE49-F238E27FC236}">
                    <a16:creationId xmlns:a16="http://schemas.microsoft.com/office/drawing/2014/main" id="{115AEF3D-3C11-4CB3-9DC8-B0FCF86EA9B0}"/>
                  </a:ext>
                </a:extLst>
              </p14:cNvPr>
              <p14:cNvContentPartPr>
                <a14:cpLocks xmlns:a14="http://schemas.microsoft.com/office/drawing/2010/main" noRot="1" noChangeAspect="1" noEditPoints="1" noChangeArrowheads="1" noChangeShapeType="1"/>
              </p14:cNvContentPartPr>
              <p14:nvPr/>
            </p14:nvContentPartPr>
            <p14:xfrm>
              <a:off x="801688" y="5822950"/>
              <a:ext cx="4098925" cy="428625"/>
            </p14:xfrm>
          </p:contentPart>
        </mc:Choice>
        <mc:Fallback>
          <p:pic>
            <p:nvPicPr>
              <p:cNvPr id="6159" name="Ink 23">
                <a:extLst>
                  <a:ext uri="{FF2B5EF4-FFF2-40B4-BE49-F238E27FC236}">
                    <a16:creationId xmlns:a16="http://schemas.microsoft.com/office/drawing/2014/main" id="{115AEF3D-3C11-4CB3-9DC8-B0FCF86EA9B0}"/>
                  </a:ext>
                </a:extLst>
              </p:cNvPr>
              <p:cNvPicPr>
                <a:picLocks noRot="1" noChangeAspect="1" noEditPoints="1" noChangeArrowheads="1" noChangeShapeType="1"/>
              </p:cNvPicPr>
              <p:nvPr/>
            </p:nvPicPr>
            <p:blipFill>
              <a:blip r:embed="rId27"/>
              <a:stretch>
                <a:fillRect/>
              </a:stretch>
            </p:blipFill>
            <p:spPr>
              <a:xfrm>
                <a:off x="792325" y="5813593"/>
                <a:ext cx="4117651" cy="447339"/>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6160" name="Ink 27">
                <a:extLst>
                  <a:ext uri="{FF2B5EF4-FFF2-40B4-BE49-F238E27FC236}">
                    <a16:creationId xmlns:a16="http://schemas.microsoft.com/office/drawing/2014/main" id="{336D616C-B812-49E8-B98B-BF6C0CEEE30D}"/>
                  </a:ext>
                </a:extLst>
              </p14:cNvPr>
              <p14:cNvContentPartPr>
                <a14:cpLocks xmlns:a14="http://schemas.microsoft.com/office/drawing/2010/main" noRot="1" noChangeAspect="1" noEditPoints="1" noChangeArrowheads="1" noChangeShapeType="1"/>
              </p14:cNvContentPartPr>
              <p14:nvPr/>
            </p14:nvContentPartPr>
            <p14:xfrm>
              <a:off x="4800600" y="3902075"/>
              <a:ext cx="2771775" cy="842963"/>
            </p14:xfrm>
          </p:contentPart>
        </mc:Choice>
        <mc:Fallback>
          <p:pic>
            <p:nvPicPr>
              <p:cNvPr id="6160" name="Ink 27">
                <a:extLst>
                  <a:ext uri="{FF2B5EF4-FFF2-40B4-BE49-F238E27FC236}">
                    <a16:creationId xmlns:a16="http://schemas.microsoft.com/office/drawing/2014/main" id="{336D616C-B812-49E8-B98B-BF6C0CEEE30D}"/>
                  </a:ext>
                </a:extLst>
              </p:cNvPr>
              <p:cNvPicPr>
                <a:picLocks noRot="1" noChangeAspect="1" noEditPoints="1" noChangeArrowheads="1" noChangeShapeType="1"/>
              </p:cNvPicPr>
              <p:nvPr/>
            </p:nvPicPr>
            <p:blipFill>
              <a:blip r:embed="rId29"/>
              <a:stretch>
                <a:fillRect/>
              </a:stretch>
            </p:blipFill>
            <p:spPr>
              <a:xfrm>
                <a:off x="4786197" y="3887665"/>
                <a:ext cx="2799860" cy="871062"/>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161" name="Ink 28">
                <a:extLst>
                  <a:ext uri="{FF2B5EF4-FFF2-40B4-BE49-F238E27FC236}">
                    <a16:creationId xmlns:a16="http://schemas.microsoft.com/office/drawing/2014/main" id="{421EBC36-1BD9-4371-840F-EEB681487938}"/>
                  </a:ext>
                </a:extLst>
              </p14:cNvPr>
              <p14:cNvContentPartPr>
                <a14:cpLocks xmlns:a14="http://schemas.microsoft.com/office/drawing/2010/main" noRot="1" noChangeAspect="1" noEditPoints="1" noChangeArrowheads="1" noChangeShapeType="1"/>
              </p14:cNvContentPartPr>
              <p14:nvPr/>
            </p14:nvContentPartPr>
            <p14:xfrm>
              <a:off x="5056188" y="4760913"/>
              <a:ext cx="161925" cy="625475"/>
            </p14:xfrm>
          </p:contentPart>
        </mc:Choice>
        <mc:Fallback>
          <p:pic>
            <p:nvPicPr>
              <p:cNvPr id="6161" name="Ink 28">
                <a:extLst>
                  <a:ext uri="{FF2B5EF4-FFF2-40B4-BE49-F238E27FC236}">
                    <a16:creationId xmlns:a16="http://schemas.microsoft.com/office/drawing/2014/main" id="{421EBC36-1BD9-4371-840F-EEB681487938}"/>
                  </a:ext>
                </a:extLst>
              </p:cNvPr>
              <p:cNvPicPr>
                <a:picLocks noRot="1" noChangeAspect="1" noEditPoints="1" noChangeArrowheads="1" noChangeShapeType="1"/>
              </p:cNvPicPr>
              <p:nvPr/>
            </p:nvPicPr>
            <p:blipFill>
              <a:blip r:embed="rId31"/>
              <a:stretch>
                <a:fillRect/>
              </a:stretch>
            </p:blipFill>
            <p:spPr>
              <a:xfrm>
                <a:off x="5041795" y="4746509"/>
                <a:ext cx="189992" cy="653562"/>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162" name="Ink 29">
                <a:extLst>
                  <a:ext uri="{FF2B5EF4-FFF2-40B4-BE49-F238E27FC236}">
                    <a16:creationId xmlns:a16="http://schemas.microsoft.com/office/drawing/2014/main" id="{50F8903A-0C1C-40A5-91BB-EB779CED0730}"/>
                  </a:ext>
                </a:extLst>
              </p14:cNvPr>
              <p14:cNvContentPartPr>
                <a14:cpLocks xmlns:a14="http://schemas.microsoft.com/office/drawing/2010/main" noRot="1" noChangeAspect="1" noEditPoints="1" noChangeArrowheads="1" noChangeShapeType="1"/>
              </p14:cNvContentPartPr>
              <p14:nvPr/>
            </p14:nvContentPartPr>
            <p14:xfrm>
              <a:off x="6951663" y="4710113"/>
              <a:ext cx="1903412" cy="1557337"/>
            </p14:xfrm>
          </p:contentPart>
        </mc:Choice>
        <mc:Fallback>
          <p:pic>
            <p:nvPicPr>
              <p:cNvPr id="6162" name="Ink 29">
                <a:extLst>
                  <a:ext uri="{FF2B5EF4-FFF2-40B4-BE49-F238E27FC236}">
                    <a16:creationId xmlns:a16="http://schemas.microsoft.com/office/drawing/2014/main" id="{50F8903A-0C1C-40A5-91BB-EB779CED0730}"/>
                  </a:ext>
                </a:extLst>
              </p:cNvPr>
              <p:cNvPicPr>
                <a:picLocks noRot="1" noChangeAspect="1" noEditPoints="1" noChangeArrowheads="1" noChangeShapeType="1"/>
              </p:cNvPicPr>
              <p:nvPr/>
            </p:nvPicPr>
            <p:blipFill>
              <a:blip r:embed="rId33"/>
              <a:stretch>
                <a:fillRect/>
              </a:stretch>
            </p:blipFill>
            <p:spPr>
              <a:xfrm>
                <a:off x="6937268" y="4695713"/>
                <a:ext cx="1931483" cy="1585417"/>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6163" name="Ink 30">
                <a:extLst>
                  <a:ext uri="{FF2B5EF4-FFF2-40B4-BE49-F238E27FC236}">
                    <a16:creationId xmlns:a16="http://schemas.microsoft.com/office/drawing/2014/main" id="{C6D61483-23AD-4E75-9547-B8DE548D31AD}"/>
                  </a:ext>
                </a:extLst>
              </p14:cNvPr>
              <p14:cNvContentPartPr>
                <a14:cpLocks xmlns:a14="http://schemas.microsoft.com/office/drawing/2010/main" noRot="1" noChangeAspect="1" noEditPoints="1" noChangeArrowheads="1" noChangeShapeType="1"/>
              </p14:cNvContentPartPr>
              <p14:nvPr/>
            </p14:nvContentPartPr>
            <p14:xfrm>
              <a:off x="5021263" y="5929313"/>
              <a:ext cx="750887" cy="250825"/>
            </p14:xfrm>
          </p:contentPart>
        </mc:Choice>
        <mc:Fallback>
          <p:pic>
            <p:nvPicPr>
              <p:cNvPr id="6163" name="Ink 30">
                <a:extLst>
                  <a:ext uri="{FF2B5EF4-FFF2-40B4-BE49-F238E27FC236}">
                    <a16:creationId xmlns:a16="http://schemas.microsoft.com/office/drawing/2014/main" id="{C6D61483-23AD-4E75-9547-B8DE548D31AD}"/>
                  </a:ext>
                </a:extLst>
              </p:cNvPr>
              <p:cNvPicPr>
                <a:picLocks noRot="1" noChangeAspect="1" noEditPoints="1" noChangeArrowheads="1" noChangeShapeType="1"/>
              </p:cNvPicPr>
              <p:nvPr/>
            </p:nvPicPr>
            <p:blipFill>
              <a:blip r:embed="rId35"/>
              <a:stretch>
                <a:fillRect/>
              </a:stretch>
            </p:blipFill>
            <p:spPr>
              <a:xfrm>
                <a:off x="5006857" y="5914877"/>
                <a:ext cx="778978" cy="278975"/>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6164" name="Ink 31">
                <a:extLst>
                  <a:ext uri="{FF2B5EF4-FFF2-40B4-BE49-F238E27FC236}">
                    <a16:creationId xmlns:a16="http://schemas.microsoft.com/office/drawing/2014/main" id="{A9709B3E-AF35-46EC-8267-0956E937DDDB}"/>
                  </a:ext>
                </a:extLst>
              </p14:cNvPr>
              <p14:cNvContentPartPr>
                <a14:cpLocks xmlns:a14="http://schemas.microsoft.com/office/drawing/2010/main" noRot="1" noChangeAspect="1" noEditPoints="1" noChangeArrowheads="1" noChangeShapeType="1"/>
              </p14:cNvContentPartPr>
              <p14:nvPr/>
            </p14:nvContentPartPr>
            <p14:xfrm>
              <a:off x="6018213" y="5853113"/>
              <a:ext cx="1076325" cy="417512"/>
            </p14:xfrm>
          </p:contentPart>
        </mc:Choice>
        <mc:Fallback>
          <p:pic>
            <p:nvPicPr>
              <p:cNvPr id="6164" name="Ink 31">
                <a:extLst>
                  <a:ext uri="{FF2B5EF4-FFF2-40B4-BE49-F238E27FC236}">
                    <a16:creationId xmlns:a16="http://schemas.microsoft.com/office/drawing/2014/main" id="{A9709B3E-AF35-46EC-8267-0956E937DDDB}"/>
                  </a:ext>
                </a:extLst>
              </p:cNvPr>
              <p:cNvPicPr>
                <a:picLocks noRot="1" noChangeAspect="1" noEditPoints="1" noChangeArrowheads="1" noChangeShapeType="1"/>
              </p:cNvPicPr>
              <p:nvPr/>
            </p:nvPicPr>
            <p:blipFill>
              <a:blip r:embed="rId37"/>
              <a:stretch>
                <a:fillRect/>
              </a:stretch>
            </p:blipFill>
            <p:spPr>
              <a:xfrm>
                <a:off x="6003819" y="5838704"/>
                <a:ext cx="1104394" cy="44561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6165" name="Ink 33">
                <a:extLst>
                  <a:ext uri="{FF2B5EF4-FFF2-40B4-BE49-F238E27FC236}">
                    <a16:creationId xmlns:a16="http://schemas.microsoft.com/office/drawing/2014/main" id="{C2789D7B-259A-4646-B724-A6417255DA66}"/>
                  </a:ext>
                </a:extLst>
              </p14:cNvPr>
              <p14:cNvContentPartPr>
                <a14:cpLocks xmlns:a14="http://schemas.microsoft.com/office/drawing/2010/main" noRot="1" noChangeAspect="1" noEditPoints="1" noChangeArrowheads="1" noChangeShapeType="1"/>
              </p14:cNvContentPartPr>
              <p14:nvPr/>
            </p14:nvContentPartPr>
            <p14:xfrm>
              <a:off x="7783513" y="4000500"/>
              <a:ext cx="1089025" cy="595313"/>
            </p14:xfrm>
          </p:contentPart>
        </mc:Choice>
        <mc:Fallback>
          <p:pic>
            <p:nvPicPr>
              <p:cNvPr id="6165" name="Ink 33">
                <a:extLst>
                  <a:ext uri="{FF2B5EF4-FFF2-40B4-BE49-F238E27FC236}">
                    <a16:creationId xmlns:a16="http://schemas.microsoft.com/office/drawing/2014/main" id="{C2789D7B-259A-4646-B724-A6417255DA66}"/>
                  </a:ext>
                </a:extLst>
              </p:cNvPr>
              <p:cNvPicPr>
                <a:picLocks noRot="1" noChangeAspect="1" noEditPoints="1" noChangeArrowheads="1" noChangeShapeType="1"/>
              </p:cNvPicPr>
              <p:nvPr/>
            </p:nvPicPr>
            <p:blipFill>
              <a:blip r:embed="rId39"/>
              <a:stretch>
                <a:fillRect/>
              </a:stretch>
            </p:blipFill>
            <p:spPr>
              <a:xfrm>
                <a:off x="7769113" y="3986068"/>
                <a:ext cx="1117106" cy="623455"/>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6166" name="Ink 34">
                <a:extLst>
                  <a:ext uri="{FF2B5EF4-FFF2-40B4-BE49-F238E27FC236}">
                    <a16:creationId xmlns:a16="http://schemas.microsoft.com/office/drawing/2014/main" id="{071D3A10-8A92-415F-A68B-D09EB28CA507}"/>
                  </a:ext>
                </a:extLst>
              </p14:cNvPr>
              <p14:cNvContentPartPr>
                <a14:cpLocks xmlns:a14="http://schemas.microsoft.com/office/drawing/2010/main" noRot="1" noChangeAspect="1" noEditPoints="1" noChangeArrowheads="1" noChangeShapeType="1"/>
              </p14:cNvContentPartPr>
              <p14:nvPr/>
            </p14:nvContentPartPr>
            <p14:xfrm>
              <a:off x="8280400" y="4999038"/>
              <a:ext cx="742950" cy="719137"/>
            </p14:xfrm>
          </p:contentPart>
        </mc:Choice>
        <mc:Fallback>
          <p:pic>
            <p:nvPicPr>
              <p:cNvPr id="6166" name="Ink 34">
                <a:extLst>
                  <a:ext uri="{FF2B5EF4-FFF2-40B4-BE49-F238E27FC236}">
                    <a16:creationId xmlns:a16="http://schemas.microsoft.com/office/drawing/2014/main" id="{071D3A10-8A92-415F-A68B-D09EB28CA507}"/>
                  </a:ext>
                </a:extLst>
              </p:cNvPr>
              <p:cNvPicPr>
                <a:picLocks noRot="1" noChangeAspect="1" noEditPoints="1" noChangeArrowheads="1" noChangeShapeType="1"/>
              </p:cNvPicPr>
              <p:nvPr/>
            </p:nvPicPr>
            <p:blipFill>
              <a:blip r:embed="rId41"/>
              <a:stretch>
                <a:fillRect/>
              </a:stretch>
            </p:blipFill>
            <p:spPr>
              <a:xfrm>
                <a:off x="8266002" y="4984626"/>
                <a:ext cx="771027" cy="747240"/>
              </a:xfrm>
              <a:prstGeom prst="rect">
                <a:avLst/>
              </a:prstGeom>
            </p:spPr>
          </p:pic>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3" name="Foliennummernplatzhalter 5">
            <a:extLst>
              <a:ext uri="{FF2B5EF4-FFF2-40B4-BE49-F238E27FC236}">
                <a16:creationId xmlns:a16="http://schemas.microsoft.com/office/drawing/2014/main" id="{1F676ECC-E4FE-4F37-9301-7A800A378E5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C58B5C6-7C29-4B28-98EF-77301EE1EF77}" type="slidenum">
              <a:rPr lang="de-DE" altLang="de-DE" sz="1400"/>
              <a:pPr eaLnBrk="1" hangingPunct="1"/>
              <a:t>7</a:t>
            </a:fld>
            <a:endParaRPr lang="de-DE" altLang="de-DE" sz="1400"/>
          </a:p>
        </p:txBody>
      </p:sp>
      <p:sp>
        <p:nvSpPr>
          <p:cNvPr id="7184" name="Rectangle 2">
            <a:extLst>
              <a:ext uri="{FF2B5EF4-FFF2-40B4-BE49-F238E27FC236}">
                <a16:creationId xmlns:a16="http://schemas.microsoft.com/office/drawing/2014/main" id="{4B69D749-A9E2-48B1-9B74-E5081B33C677}"/>
              </a:ext>
            </a:extLst>
          </p:cNvPr>
          <p:cNvSpPr>
            <a:spLocks noGrp="1" noChangeArrowheads="1"/>
          </p:cNvSpPr>
          <p:nvPr>
            <p:ph type="ctrTitle"/>
          </p:nvPr>
        </p:nvSpPr>
        <p:spPr>
          <a:xfrm>
            <a:off x="6227763" y="260350"/>
            <a:ext cx="2700337" cy="1152525"/>
          </a:xfrm>
        </p:spPr>
        <p:txBody>
          <a:bodyPr/>
          <a:lstStyle/>
          <a:p>
            <a:pPr eaLnBrk="1" hangingPunct="1"/>
            <a:r>
              <a:rPr lang="de-DE" altLang="de-DE" sz="7200">
                <a:solidFill>
                  <a:schemeClr val="tx1"/>
                </a:solidFill>
              </a:rPr>
              <a:t>EAN</a:t>
            </a:r>
            <a:endParaRPr lang="de-DE" altLang="de-DE" sz="4000">
              <a:solidFill>
                <a:schemeClr val="tx1"/>
              </a:solidFill>
            </a:endParaRPr>
          </a:p>
        </p:txBody>
      </p:sp>
      <p:sp>
        <p:nvSpPr>
          <p:cNvPr id="7185" name="Text Box 3">
            <a:extLst>
              <a:ext uri="{FF2B5EF4-FFF2-40B4-BE49-F238E27FC236}">
                <a16:creationId xmlns:a16="http://schemas.microsoft.com/office/drawing/2014/main" id="{7294DFC3-800A-492B-9896-6C82A5176A9C}"/>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7186" name="Text Box 4">
            <a:extLst>
              <a:ext uri="{FF2B5EF4-FFF2-40B4-BE49-F238E27FC236}">
                <a16:creationId xmlns:a16="http://schemas.microsoft.com/office/drawing/2014/main" id="{525FE3A7-5CA0-4E6E-B43C-FB0E76B0BF02}"/>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2013 http://www.leuphana.de/matheomnibus</a:t>
            </a:r>
          </a:p>
        </p:txBody>
      </p:sp>
      <p:sp>
        <p:nvSpPr>
          <p:cNvPr id="7187" name="Text Box 10">
            <a:extLst>
              <a:ext uri="{FF2B5EF4-FFF2-40B4-BE49-F238E27FC236}">
                <a16:creationId xmlns:a16="http://schemas.microsoft.com/office/drawing/2014/main" id="{331EB7D9-689F-4D85-B43A-95F325E14959}"/>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pic>
        <p:nvPicPr>
          <p:cNvPr id="7188" name="Picture 12">
            <a:extLst>
              <a:ext uri="{FF2B5EF4-FFF2-40B4-BE49-F238E27FC236}">
                <a16:creationId xmlns:a16="http://schemas.microsoft.com/office/drawing/2014/main" id="{E2647E4B-3212-4D44-AB5A-72C701B21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08625"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189" name="Text Box 40">
            <a:extLst>
              <a:ext uri="{FF2B5EF4-FFF2-40B4-BE49-F238E27FC236}">
                <a16:creationId xmlns:a16="http://schemas.microsoft.com/office/drawing/2014/main" id="{A2A800E7-97F7-491B-8DB9-E38507E96CBF}"/>
              </a:ext>
            </a:extLst>
          </p:cNvPr>
          <p:cNvSpPr txBox="1">
            <a:spLocks noChangeArrowheads="1"/>
          </p:cNvSpPr>
          <p:nvPr/>
        </p:nvSpPr>
        <p:spPr bwMode="auto">
          <a:xfrm>
            <a:off x="5262563" y="1484313"/>
            <a:ext cx="38814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3200">
                <a:solidFill>
                  <a:srgbClr val="FF0000"/>
                </a:solidFill>
              </a:rPr>
              <a:t>Switching of digits  is often detected by the proof number</a:t>
            </a:r>
          </a:p>
        </p:txBody>
      </p:sp>
      <mc:AlternateContent xmlns:mc="http://schemas.openxmlformats.org/markup-compatibility/2006">
        <mc:Choice xmlns:p14="http://schemas.microsoft.com/office/powerpoint/2010/main" Requires="p14">
          <p:contentPart p14:bwMode="auto" r:id="rId4">
            <p14:nvContentPartPr>
              <p14:cNvPr id="7170" name="Ink 5">
                <a:extLst>
                  <a:ext uri="{FF2B5EF4-FFF2-40B4-BE49-F238E27FC236}">
                    <a16:creationId xmlns:a16="http://schemas.microsoft.com/office/drawing/2014/main" id="{949BF230-0BDA-41A0-97D0-FABAEC366092}"/>
                  </a:ext>
                </a:extLst>
              </p14:cNvPr>
              <p14:cNvContentPartPr>
                <a14:cpLocks xmlns:a14="http://schemas.microsoft.com/office/drawing/2010/main" noRot="1" noChangeAspect="1" noEditPoints="1" noChangeArrowheads="1" noChangeShapeType="1"/>
              </p14:cNvContentPartPr>
              <p14:nvPr/>
            </p14:nvContentPartPr>
            <p14:xfrm>
              <a:off x="50634900" y="5084763"/>
              <a:ext cx="0" cy="0"/>
            </p14:xfrm>
          </p:contentPart>
        </mc:Choice>
        <mc:Fallback>
          <p:pic>
            <p:nvPicPr>
              <p:cNvPr id="7170" name="Ink 5">
                <a:extLst>
                  <a:ext uri="{FF2B5EF4-FFF2-40B4-BE49-F238E27FC236}">
                    <a16:creationId xmlns:a16="http://schemas.microsoft.com/office/drawing/2014/main" id="{949BF230-0BDA-41A0-97D0-FABAEC366092}"/>
                  </a:ext>
                </a:extLst>
              </p:cNvPr>
              <p:cNvPicPr>
                <a:picLocks noRot="1" noChangeAspect="1" noEditPoints="1" noChangeArrowheads="1" noChangeShapeType="1"/>
              </p:cNvPicPr>
              <p:nvPr/>
            </p:nvPicPr>
            <p:blipFill>
              <a:blip r:embed="rId5"/>
              <a:stretch>
                <a:fillRect/>
              </a:stretch>
            </p:blipFill>
            <p:spPr>
              <a:xfrm>
                <a:off x="50634900" y="50847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171" name="Ink 6">
                <a:extLst>
                  <a:ext uri="{FF2B5EF4-FFF2-40B4-BE49-F238E27FC236}">
                    <a16:creationId xmlns:a16="http://schemas.microsoft.com/office/drawing/2014/main" id="{862051FE-F017-4B0D-9566-92F21C0CA21F}"/>
                  </a:ext>
                </a:extLst>
              </p14:cNvPr>
              <p14:cNvContentPartPr>
                <a14:cpLocks xmlns:a14="http://schemas.microsoft.com/office/drawing/2010/main" noRot="1" noChangeAspect="1" noEditPoints="1" noChangeArrowheads="1" noChangeShapeType="1"/>
              </p14:cNvContentPartPr>
              <p14:nvPr/>
            </p14:nvContentPartPr>
            <p14:xfrm>
              <a:off x="52681188" y="2225675"/>
              <a:ext cx="0" cy="0"/>
            </p14:xfrm>
          </p:contentPart>
        </mc:Choice>
        <mc:Fallback>
          <p:pic>
            <p:nvPicPr>
              <p:cNvPr id="7171" name="Ink 6">
                <a:extLst>
                  <a:ext uri="{FF2B5EF4-FFF2-40B4-BE49-F238E27FC236}">
                    <a16:creationId xmlns:a16="http://schemas.microsoft.com/office/drawing/2014/main" id="{862051FE-F017-4B0D-9566-92F21C0CA21F}"/>
                  </a:ext>
                </a:extLst>
              </p:cNvPr>
              <p:cNvPicPr>
                <a:picLocks noRot="1" noChangeAspect="1" noEditPoints="1" noChangeArrowheads="1" noChangeShapeType="1"/>
              </p:cNvPicPr>
              <p:nvPr/>
            </p:nvPicPr>
            <p:blipFill>
              <a:blip r:embed="rId5"/>
              <a:stretch>
                <a:fillRect/>
              </a:stretch>
            </p:blipFill>
            <p:spPr>
              <a:xfrm>
                <a:off x="52681188" y="22256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172" name="Ink 7">
                <a:extLst>
                  <a:ext uri="{FF2B5EF4-FFF2-40B4-BE49-F238E27FC236}">
                    <a16:creationId xmlns:a16="http://schemas.microsoft.com/office/drawing/2014/main" id="{98D42CB2-8158-4852-AEC0-46D14665C603}"/>
                  </a:ext>
                </a:extLst>
              </p14:cNvPr>
              <p14:cNvContentPartPr>
                <a14:cpLocks xmlns:a14="http://schemas.microsoft.com/office/drawing/2010/main" noRot="1" noChangeAspect="1" noEditPoints="1" noChangeArrowheads="1" noChangeShapeType="1"/>
              </p14:cNvContentPartPr>
              <p14:nvPr/>
            </p14:nvContentPartPr>
            <p14:xfrm>
              <a:off x="43283188" y="2679700"/>
              <a:ext cx="0" cy="0"/>
            </p14:xfrm>
          </p:contentPart>
        </mc:Choice>
        <mc:Fallback>
          <p:pic>
            <p:nvPicPr>
              <p:cNvPr id="7172" name="Ink 7">
                <a:extLst>
                  <a:ext uri="{FF2B5EF4-FFF2-40B4-BE49-F238E27FC236}">
                    <a16:creationId xmlns:a16="http://schemas.microsoft.com/office/drawing/2014/main" id="{98D42CB2-8158-4852-AEC0-46D14665C603}"/>
                  </a:ext>
                </a:extLst>
              </p:cNvPr>
              <p:cNvPicPr>
                <a:picLocks noRot="1" noChangeAspect="1" noEditPoints="1" noChangeArrowheads="1" noChangeShapeType="1"/>
              </p:cNvPicPr>
              <p:nvPr/>
            </p:nvPicPr>
            <p:blipFill>
              <a:blip r:embed="rId5"/>
              <a:stretch>
                <a:fillRect/>
              </a:stretch>
            </p:blipFill>
            <p:spPr>
              <a:xfrm>
                <a:off x="43283188" y="2679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173" name="Ink 8">
                <a:extLst>
                  <a:ext uri="{FF2B5EF4-FFF2-40B4-BE49-F238E27FC236}">
                    <a16:creationId xmlns:a16="http://schemas.microsoft.com/office/drawing/2014/main" id="{39D1DBC1-3190-47E0-96B6-6BDE9CC8683D}"/>
                  </a:ext>
                </a:extLst>
              </p14:cNvPr>
              <p14:cNvContentPartPr>
                <a14:cpLocks xmlns:a14="http://schemas.microsoft.com/office/drawing/2010/main" noRot="1" noChangeAspect="1" noEditPoints="1" noChangeArrowheads="1" noChangeShapeType="1"/>
              </p14:cNvContentPartPr>
              <p14:nvPr/>
            </p14:nvContentPartPr>
            <p14:xfrm>
              <a:off x="35450463" y="-273050"/>
              <a:ext cx="0" cy="0"/>
            </p14:xfrm>
          </p:contentPart>
        </mc:Choice>
        <mc:Fallback>
          <p:pic>
            <p:nvPicPr>
              <p:cNvPr id="7173" name="Ink 8">
                <a:extLst>
                  <a:ext uri="{FF2B5EF4-FFF2-40B4-BE49-F238E27FC236}">
                    <a16:creationId xmlns:a16="http://schemas.microsoft.com/office/drawing/2014/main" id="{39D1DBC1-3190-47E0-96B6-6BDE9CC8683D}"/>
                  </a:ext>
                </a:extLst>
              </p:cNvPr>
              <p:cNvPicPr>
                <a:picLocks noRot="1" noChangeAspect="1" noEditPoints="1" noChangeArrowheads="1" noChangeShapeType="1"/>
              </p:cNvPicPr>
              <p:nvPr/>
            </p:nvPicPr>
            <p:blipFill>
              <a:blip r:embed="rId5"/>
              <a:stretch>
                <a:fillRect/>
              </a:stretch>
            </p:blipFill>
            <p:spPr>
              <a:xfrm>
                <a:off x="35450463" y="-2730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174" name="Ink 9">
                <a:extLst>
                  <a:ext uri="{FF2B5EF4-FFF2-40B4-BE49-F238E27FC236}">
                    <a16:creationId xmlns:a16="http://schemas.microsoft.com/office/drawing/2014/main" id="{91386965-246B-4EDF-A152-092DB47C6C13}"/>
                  </a:ext>
                </a:extLst>
              </p14:cNvPr>
              <p14:cNvContentPartPr>
                <a14:cpLocks xmlns:a14="http://schemas.microsoft.com/office/drawing/2010/main" noRot="1" noChangeAspect="1" noEditPoints="1" noChangeArrowheads="1" noChangeShapeType="1"/>
              </p14:cNvContentPartPr>
              <p14:nvPr/>
            </p14:nvContentPartPr>
            <p14:xfrm>
              <a:off x="36412488" y="8450263"/>
              <a:ext cx="0" cy="0"/>
            </p14:xfrm>
          </p:contentPart>
        </mc:Choice>
        <mc:Fallback>
          <p:pic>
            <p:nvPicPr>
              <p:cNvPr id="7174" name="Ink 9">
                <a:extLst>
                  <a:ext uri="{FF2B5EF4-FFF2-40B4-BE49-F238E27FC236}">
                    <a16:creationId xmlns:a16="http://schemas.microsoft.com/office/drawing/2014/main" id="{91386965-246B-4EDF-A152-092DB47C6C13}"/>
                  </a:ext>
                </a:extLst>
              </p:cNvPr>
              <p:cNvPicPr>
                <a:picLocks noRot="1" noChangeAspect="1" noEditPoints="1" noChangeArrowheads="1" noChangeShapeType="1"/>
              </p:cNvPicPr>
              <p:nvPr/>
            </p:nvPicPr>
            <p:blipFill>
              <a:blip r:embed="rId5"/>
              <a:stretch>
                <a:fillRect/>
              </a:stretch>
            </p:blipFill>
            <p:spPr>
              <a:xfrm>
                <a:off x="36412488" y="84502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175" name="Ink 42">
                <a:extLst>
                  <a:ext uri="{FF2B5EF4-FFF2-40B4-BE49-F238E27FC236}">
                    <a16:creationId xmlns:a16="http://schemas.microsoft.com/office/drawing/2014/main" id="{06908D7D-07D8-4E27-BB5C-162AEC2EE5E7}"/>
                  </a:ext>
                </a:extLst>
              </p14:cNvPr>
              <p14:cNvContentPartPr>
                <a14:cpLocks xmlns:a14="http://schemas.microsoft.com/office/drawing/2010/main" noRot="1" noChangeAspect="1" noEditPoints="1" noChangeArrowheads="1" noChangeShapeType="1"/>
              </p14:cNvContentPartPr>
              <p14:nvPr/>
            </p14:nvContentPartPr>
            <p14:xfrm>
              <a:off x="3289300" y="3494088"/>
              <a:ext cx="1168400" cy="538162"/>
            </p14:xfrm>
          </p:contentPart>
        </mc:Choice>
        <mc:Fallback>
          <p:pic>
            <p:nvPicPr>
              <p:cNvPr id="7175" name="Ink 42">
                <a:extLst>
                  <a:ext uri="{FF2B5EF4-FFF2-40B4-BE49-F238E27FC236}">
                    <a16:creationId xmlns:a16="http://schemas.microsoft.com/office/drawing/2014/main" id="{06908D7D-07D8-4E27-BB5C-162AEC2EE5E7}"/>
                  </a:ext>
                </a:extLst>
              </p:cNvPr>
              <p:cNvPicPr>
                <a:picLocks noRot="1" noChangeAspect="1" noEditPoints="1" noChangeArrowheads="1" noChangeShapeType="1"/>
              </p:cNvPicPr>
              <p:nvPr/>
            </p:nvPicPr>
            <p:blipFill>
              <a:blip r:embed="rId11"/>
              <a:stretch>
                <a:fillRect/>
              </a:stretch>
            </p:blipFill>
            <p:spPr>
              <a:xfrm>
                <a:off x="3279941" y="3484704"/>
                <a:ext cx="1187117" cy="556931"/>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176" name="Ink 43">
                <a:extLst>
                  <a:ext uri="{FF2B5EF4-FFF2-40B4-BE49-F238E27FC236}">
                    <a16:creationId xmlns:a16="http://schemas.microsoft.com/office/drawing/2014/main" id="{F845D4DD-9E64-44F3-A35E-C4DC78FD8604}"/>
                  </a:ext>
                </a:extLst>
              </p14:cNvPr>
              <p14:cNvContentPartPr>
                <a14:cpLocks xmlns:a14="http://schemas.microsoft.com/office/drawing/2010/main" noRot="1" noChangeAspect="1" noEditPoints="1" noChangeArrowheads="1" noChangeShapeType="1"/>
              </p14:cNvContentPartPr>
              <p14:nvPr/>
            </p14:nvContentPartPr>
            <p14:xfrm>
              <a:off x="3328988" y="3937000"/>
              <a:ext cx="277812" cy="458788"/>
            </p14:xfrm>
          </p:contentPart>
        </mc:Choice>
        <mc:Fallback>
          <p:pic>
            <p:nvPicPr>
              <p:cNvPr id="7176" name="Ink 43">
                <a:extLst>
                  <a:ext uri="{FF2B5EF4-FFF2-40B4-BE49-F238E27FC236}">
                    <a16:creationId xmlns:a16="http://schemas.microsoft.com/office/drawing/2014/main" id="{F845D4DD-9E64-44F3-A35E-C4DC78FD8604}"/>
                  </a:ext>
                </a:extLst>
              </p:cNvPr>
              <p:cNvPicPr>
                <a:picLocks noRot="1" noChangeAspect="1" noEditPoints="1" noChangeArrowheads="1" noChangeShapeType="1"/>
              </p:cNvPicPr>
              <p:nvPr/>
            </p:nvPicPr>
            <p:blipFill>
              <a:blip r:embed="rId13"/>
              <a:stretch>
                <a:fillRect/>
              </a:stretch>
            </p:blipFill>
            <p:spPr>
              <a:xfrm>
                <a:off x="3319668" y="3927644"/>
                <a:ext cx="296452" cy="477499"/>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177" name="Ink 44">
                <a:extLst>
                  <a:ext uri="{FF2B5EF4-FFF2-40B4-BE49-F238E27FC236}">
                    <a16:creationId xmlns:a16="http://schemas.microsoft.com/office/drawing/2014/main" id="{50324F99-D69B-421D-89D3-2269657EA0C9}"/>
                  </a:ext>
                </a:extLst>
              </p14:cNvPr>
              <p14:cNvContentPartPr>
                <a14:cpLocks xmlns:a14="http://schemas.microsoft.com/office/drawing/2010/main" noRot="1" noChangeAspect="1" noEditPoints="1" noChangeArrowheads="1" noChangeShapeType="1"/>
              </p14:cNvContentPartPr>
              <p14:nvPr/>
            </p14:nvContentPartPr>
            <p14:xfrm>
              <a:off x="3806825" y="4049713"/>
              <a:ext cx="33338" cy="79375"/>
            </p14:xfrm>
          </p:contentPart>
        </mc:Choice>
        <mc:Fallback>
          <p:pic>
            <p:nvPicPr>
              <p:cNvPr id="7177" name="Ink 44">
                <a:extLst>
                  <a:ext uri="{FF2B5EF4-FFF2-40B4-BE49-F238E27FC236}">
                    <a16:creationId xmlns:a16="http://schemas.microsoft.com/office/drawing/2014/main" id="{50324F99-D69B-421D-89D3-2269657EA0C9}"/>
                  </a:ext>
                </a:extLst>
              </p:cNvPr>
              <p:cNvPicPr>
                <a:picLocks noRot="1" noChangeAspect="1" noEditPoints="1" noChangeArrowheads="1" noChangeShapeType="1"/>
              </p:cNvPicPr>
              <p:nvPr/>
            </p:nvPicPr>
            <p:blipFill>
              <a:blip r:embed="rId15"/>
              <a:stretch>
                <a:fillRect/>
              </a:stretch>
            </p:blipFill>
            <p:spPr>
              <a:xfrm>
                <a:off x="3797403" y="4040246"/>
                <a:ext cx="52181" cy="98308"/>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178" name="Ink 45">
                <a:extLst>
                  <a:ext uri="{FF2B5EF4-FFF2-40B4-BE49-F238E27FC236}">
                    <a16:creationId xmlns:a16="http://schemas.microsoft.com/office/drawing/2014/main" id="{0D36CB7D-BF1A-4CC4-873B-D5504E31C4E6}"/>
                  </a:ext>
                </a:extLst>
              </p14:cNvPr>
              <p14:cNvContentPartPr>
                <a14:cpLocks xmlns:a14="http://schemas.microsoft.com/office/drawing/2010/main" noRot="1" noChangeAspect="1" noEditPoints="1" noChangeArrowheads="1" noChangeShapeType="1"/>
              </p14:cNvContentPartPr>
              <p14:nvPr/>
            </p14:nvContentPartPr>
            <p14:xfrm>
              <a:off x="4025900" y="3976688"/>
              <a:ext cx="184150" cy="425450"/>
            </p14:xfrm>
          </p:contentPart>
        </mc:Choice>
        <mc:Fallback>
          <p:pic>
            <p:nvPicPr>
              <p:cNvPr id="7178" name="Ink 45">
                <a:extLst>
                  <a:ext uri="{FF2B5EF4-FFF2-40B4-BE49-F238E27FC236}">
                    <a16:creationId xmlns:a16="http://schemas.microsoft.com/office/drawing/2014/main" id="{0D36CB7D-BF1A-4CC4-873B-D5504E31C4E6}"/>
                  </a:ext>
                </a:extLst>
              </p:cNvPr>
              <p:cNvPicPr>
                <a:picLocks noRot="1" noChangeAspect="1" noEditPoints="1" noChangeArrowheads="1" noChangeShapeType="1"/>
              </p:cNvPicPr>
              <p:nvPr/>
            </p:nvPicPr>
            <p:blipFill>
              <a:blip r:embed="rId17"/>
              <a:stretch>
                <a:fillRect/>
              </a:stretch>
            </p:blipFill>
            <p:spPr>
              <a:xfrm>
                <a:off x="4016475" y="3967314"/>
                <a:ext cx="203000" cy="444199"/>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179" name="Ink 46">
                <a:extLst>
                  <a:ext uri="{FF2B5EF4-FFF2-40B4-BE49-F238E27FC236}">
                    <a16:creationId xmlns:a16="http://schemas.microsoft.com/office/drawing/2014/main" id="{CA31A3C3-D4D3-43CB-B363-1F6057DA6AB5}"/>
                  </a:ext>
                </a:extLst>
              </p14:cNvPr>
              <p14:cNvContentPartPr>
                <a14:cpLocks xmlns:a14="http://schemas.microsoft.com/office/drawing/2010/main" noRot="1" noChangeAspect="1" noEditPoints="1" noChangeArrowheads="1" noChangeShapeType="1"/>
              </p14:cNvContentPartPr>
              <p14:nvPr/>
            </p14:nvContentPartPr>
            <p14:xfrm>
              <a:off x="1419225" y="3851275"/>
              <a:ext cx="381000" cy="995363"/>
            </p14:xfrm>
          </p:contentPart>
        </mc:Choice>
        <mc:Fallback>
          <p:pic>
            <p:nvPicPr>
              <p:cNvPr id="7179" name="Ink 46">
                <a:extLst>
                  <a:ext uri="{FF2B5EF4-FFF2-40B4-BE49-F238E27FC236}">
                    <a16:creationId xmlns:a16="http://schemas.microsoft.com/office/drawing/2014/main" id="{CA31A3C3-D4D3-43CB-B363-1F6057DA6AB5}"/>
                  </a:ext>
                </a:extLst>
              </p:cNvPr>
              <p:cNvPicPr>
                <a:picLocks noRot="1" noChangeAspect="1" noEditPoints="1" noChangeArrowheads="1" noChangeShapeType="1"/>
              </p:cNvPicPr>
              <p:nvPr/>
            </p:nvPicPr>
            <p:blipFill>
              <a:blip r:embed="rId19"/>
              <a:stretch>
                <a:fillRect/>
              </a:stretch>
            </p:blipFill>
            <p:spPr>
              <a:xfrm>
                <a:off x="1409853" y="3841898"/>
                <a:ext cx="399744" cy="1014116"/>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180" name="Ink 47">
                <a:extLst>
                  <a:ext uri="{FF2B5EF4-FFF2-40B4-BE49-F238E27FC236}">
                    <a16:creationId xmlns:a16="http://schemas.microsoft.com/office/drawing/2014/main" id="{B62357AB-5357-487D-AD34-FCFB65892BD6}"/>
                  </a:ext>
                </a:extLst>
              </p14:cNvPr>
              <p14:cNvContentPartPr>
                <a14:cpLocks xmlns:a14="http://schemas.microsoft.com/office/drawing/2010/main" noRot="1" noChangeAspect="1" noEditPoints="1" noChangeArrowheads="1" noChangeShapeType="1"/>
              </p14:cNvContentPartPr>
              <p14:nvPr/>
            </p14:nvContentPartPr>
            <p14:xfrm>
              <a:off x="2206625" y="3854450"/>
              <a:ext cx="490538" cy="1039813"/>
            </p14:xfrm>
          </p:contentPart>
        </mc:Choice>
        <mc:Fallback>
          <p:pic>
            <p:nvPicPr>
              <p:cNvPr id="7180" name="Ink 47">
                <a:extLst>
                  <a:ext uri="{FF2B5EF4-FFF2-40B4-BE49-F238E27FC236}">
                    <a16:creationId xmlns:a16="http://schemas.microsoft.com/office/drawing/2014/main" id="{B62357AB-5357-487D-AD34-FCFB65892BD6}"/>
                  </a:ext>
                </a:extLst>
              </p:cNvPr>
              <p:cNvPicPr>
                <a:picLocks noRot="1" noChangeAspect="1" noEditPoints="1" noChangeArrowheads="1" noChangeShapeType="1"/>
              </p:cNvPicPr>
              <p:nvPr/>
            </p:nvPicPr>
            <p:blipFill>
              <a:blip r:embed="rId21"/>
              <a:stretch>
                <a:fillRect/>
              </a:stretch>
            </p:blipFill>
            <p:spPr>
              <a:xfrm>
                <a:off x="2197254" y="3845066"/>
                <a:ext cx="509280" cy="1058581"/>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181" name="Ink 31">
                <a:extLst>
                  <a:ext uri="{FF2B5EF4-FFF2-40B4-BE49-F238E27FC236}">
                    <a16:creationId xmlns:a16="http://schemas.microsoft.com/office/drawing/2014/main" id="{A6CC6245-F6EA-42D2-B36F-346121E55AE2}"/>
                  </a:ext>
                </a:extLst>
              </p14:cNvPr>
              <p14:cNvContentPartPr>
                <a14:cpLocks xmlns:a14="http://schemas.microsoft.com/office/drawing/2010/main" noRot="1" noChangeAspect="1" noEditPoints="1" noChangeArrowheads="1" noChangeShapeType="1"/>
              </p14:cNvContentPartPr>
              <p14:nvPr/>
            </p14:nvContentPartPr>
            <p14:xfrm>
              <a:off x="3336925" y="4476750"/>
              <a:ext cx="398463" cy="517525"/>
            </p14:xfrm>
          </p:contentPart>
        </mc:Choice>
        <mc:Fallback>
          <p:pic>
            <p:nvPicPr>
              <p:cNvPr id="7181" name="Ink 31">
                <a:extLst>
                  <a:ext uri="{FF2B5EF4-FFF2-40B4-BE49-F238E27FC236}">
                    <a16:creationId xmlns:a16="http://schemas.microsoft.com/office/drawing/2014/main" id="{A6CC6245-F6EA-42D2-B36F-346121E55AE2}"/>
                  </a:ext>
                </a:extLst>
              </p:cNvPr>
              <p:cNvPicPr>
                <a:picLocks noRot="1" noChangeAspect="1" noEditPoints="1" noChangeArrowheads="1" noChangeShapeType="1"/>
              </p:cNvPicPr>
              <p:nvPr/>
            </p:nvPicPr>
            <p:blipFill>
              <a:blip r:embed="rId23"/>
              <a:stretch>
                <a:fillRect/>
              </a:stretch>
            </p:blipFill>
            <p:spPr>
              <a:xfrm>
                <a:off x="3327549" y="4467347"/>
                <a:ext cx="417214" cy="536331"/>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7182" name="Ink 49">
                <a:extLst>
                  <a:ext uri="{FF2B5EF4-FFF2-40B4-BE49-F238E27FC236}">
                    <a16:creationId xmlns:a16="http://schemas.microsoft.com/office/drawing/2014/main" id="{B812E494-ACE3-426C-A2A3-1F9E00C5AEB9}"/>
                  </a:ext>
                </a:extLst>
              </p14:cNvPr>
              <p14:cNvContentPartPr>
                <a14:cpLocks xmlns:a14="http://schemas.microsoft.com/office/drawing/2010/main" noRot="1" noChangeAspect="1" noEditPoints="1" noChangeArrowheads="1" noChangeShapeType="1"/>
              </p14:cNvContentPartPr>
              <p14:nvPr/>
            </p14:nvContentPartPr>
            <p14:xfrm>
              <a:off x="4021138" y="4502150"/>
              <a:ext cx="395287" cy="487363"/>
            </p14:xfrm>
          </p:contentPart>
        </mc:Choice>
        <mc:Fallback>
          <p:pic>
            <p:nvPicPr>
              <p:cNvPr id="7182" name="Ink 49">
                <a:extLst>
                  <a:ext uri="{FF2B5EF4-FFF2-40B4-BE49-F238E27FC236}">
                    <a16:creationId xmlns:a16="http://schemas.microsoft.com/office/drawing/2014/main" id="{B812E494-ACE3-426C-A2A3-1F9E00C5AEB9}"/>
                  </a:ext>
                </a:extLst>
              </p:cNvPr>
              <p:cNvPicPr>
                <a:picLocks noRot="1" noChangeAspect="1" noEditPoints="1" noChangeArrowheads="1" noChangeShapeType="1"/>
              </p:cNvPicPr>
              <p:nvPr/>
            </p:nvPicPr>
            <p:blipFill>
              <a:blip r:embed="rId25"/>
              <a:stretch>
                <a:fillRect/>
              </a:stretch>
            </p:blipFill>
            <p:spPr>
              <a:xfrm>
                <a:off x="4011769" y="4492785"/>
                <a:ext cx="414024" cy="506094"/>
              </a:xfrm>
              <a:prstGeom prst="rect">
                <a:avLst/>
              </a:prstGeom>
            </p:spPr>
          </p:pic>
        </mc:Fallback>
      </mc:AlternateContent>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6" name="Foliennummernplatzhalter 5">
            <a:extLst>
              <a:ext uri="{FF2B5EF4-FFF2-40B4-BE49-F238E27FC236}">
                <a16:creationId xmlns:a16="http://schemas.microsoft.com/office/drawing/2014/main" id="{7820E281-F507-4552-B0A4-AA3254AA8B8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81C3B5B5-DA30-470A-94EA-4290FD6EA626}" type="slidenum">
              <a:rPr lang="de-DE" altLang="de-DE" sz="1400"/>
              <a:pPr eaLnBrk="1" hangingPunct="1"/>
              <a:t>8</a:t>
            </a:fld>
            <a:endParaRPr lang="de-DE" altLang="de-DE" sz="1400"/>
          </a:p>
        </p:txBody>
      </p:sp>
      <p:sp>
        <p:nvSpPr>
          <p:cNvPr id="8227" name="Rectangle 2">
            <a:extLst>
              <a:ext uri="{FF2B5EF4-FFF2-40B4-BE49-F238E27FC236}">
                <a16:creationId xmlns:a16="http://schemas.microsoft.com/office/drawing/2014/main" id="{1F57503B-A53D-429B-B538-F41063D3DC3C}"/>
              </a:ext>
            </a:extLst>
          </p:cNvPr>
          <p:cNvSpPr>
            <a:spLocks noGrp="1" noChangeArrowheads="1"/>
          </p:cNvSpPr>
          <p:nvPr>
            <p:ph type="ctrTitle"/>
          </p:nvPr>
        </p:nvSpPr>
        <p:spPr>
          <a:xfrm>
            <a:off x="6227763" y="260350"/>
            <a:ext cx="2700337" cy="1152525"/>
          </a:xfrm>
        </p:spPr>
        <p:txBody>
          <a:bodyPr/>
          <a:lstStyle/>
          <a:p>
            <a:pPr eaLnBrk="1" hangingPunct="1"/>
            <a:r>
              <a:rPr lang="de-DE" altLang="de-DE" sz="7200">
                <a:solidFill>
                  <a:schemeClr val="tx1"/>
                </a:solidFill>
              </a:rPr>
              <a:t>EAN</a:t>
            </a:r>
            <a:endParaRPr lang="de-DE" altLang="de-DE" sz="4000">
              <a:solidFill>
                <a:schemeClr val="tx1"/>
              </a:solidFill>
            </a:endParaRPr>
          </a:p>
        </p:txBody>
      </p:sp>
      <p:sp>
        <p:nvSpPr>
          <p:cNvPr id="8228" name="Text Box 3">
            <a:extLst>
              <a:ext uri="{FF2B5EF4-FFF2-40B4-BE49-F238E27FC236}">
                <a16:creationId xmlns:a16="http://schemas.microsoft.com/office/drawing/2014/main" id="{69B9334B-330D-470A-A740-5DD23E51ED06}"/>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8229" name="Text Box 4">
            <a:extLst>
              <a:ext uri="{FF2B5EF4-FFF2-40B4-BE49-F238E27FC236}">
                <a16:creationId xmlns:a16="http://schemas.microsoft.com/office/drawing/2014/main" id="{C88CE30C-3666-426C-B37A-CF25BA3700F6}"/>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2013 http://www.leuphana.de/matheomnibus</a:t>
            </a:r>
          </a:p>
        </p:txBody>
      </p:sp>
      <p:sp>
        <p:nvSpPr>
          <p:cNvPr id="8230" name="Text Box 10">
            <a:extLst>
              <a:ext uri="{FF2B5EF4-FFF2-40B4-BE49-F238E27FC236}">
                <a16:creationId xmlns:a16="http://schemas.microsoft.com/office/drawing/2014/main" id="{86305870-0324-484B-B1ED-6D9241F41AC9}"/>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pic>
        <p:nvPicPr>
          <p:cNvPr id="8231" name="Picture 11">
            <a:extLst>
              <a:ext uri="{FF2B5EF4-FFF2-40B4-BE49-F238E27FC236}">
                <a16:creationId xmlns:a16="http://schemas.microsoft.com/office/drawing/2014/main" id="{BE926698-9C4C-454A-8B04-FCE281EB5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08625"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232" name="Text Box 40">
            <a:extLst>
              <a:ext uri="{FF2B5EF4-FFF2-40B4-BE49-F238E27FC236}">
                <a16:creationId xmlns:a16="http://schemas.microsoft.com/office/drawing/2014/main" id="{020C2A12-1A8E-468A-BF7D-CA26C93ABD7F}"/>
              </a:ext>
            </a:extLst>
          </p:cNvPr>
          <p:cNvSpPr txBox="1">
            <a:spLocks noChangeArrowheads="1"/>
          </p:cNvSpPr>
          <p:nvPr/>
        </p:nvSpPr>
        <p:spPr bwMode="auto">
          <a:xfrm>
            <a:off x="5262563" y="1484313"/>
            <a:ext cx="38814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3200"/>
              <a:t>Switching of digits  is </a:t>
            </a:r>
            <a:r>
              <a:rPr lang="de-DE" altLang="de-DE" sz="3200">
                <a:solidFill>
                  <a:srgbClr val="FF0000"/>
                </a:solidFill>
              </a:rPr>
              <a:t>often detected </a:t>
            </a:r>
            <a:r>
              <a:rPr lang="de-DE" altLang="de-DE" sz="3200"/>
              <a:t>by the proof number</a:t>
            </a:r>
          </a:p>
        </p:txBody>
      </p:sp>
      <p:sp>
        <p:nvSpPr>
          <p:cNvPr id="8233" name="Textfeld 9">
            <a:extLst>
              <a:ext uri="{FF2B5EF4-FFF2-40B4-BE49-F238E27FC236}">
                <a16:creationId xmlns:a16="http://schemas.microsoft.com/office/drawing/2014/main" id="{8DCE1BD6-6CA6-48AE-A9C5-66972BFF410B}"/>
              </a:ext>
            </a:extLst>
          </p:cNvPr>
          <p:cNvSpPr txBox="1">
            <a:spLocks noChangeArrowheads="1"/>
          </p:cNvSpPr>
          <p:nvPr/>
        </p:nvSpPr>
        <p:spPr bwMode="auto">
          <a:xfrm>
            <a:off x="5148263" y="3213100"/>
            <a:ext cx="2397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a:t>but not noticed </a:t>
            </a:r>
            <a:br>
              <a:rPr lang="de-DE" altLang="de-DE"/>
            </a:br>
            <a:r>
              <a:rPr lang="de-DE" altLang="de-DE"/>
              <a:t>  are the pairs:</a:t>
            </a:r>
          </a:p>
        </p:txBody>
      </p:sp>
      <p:sp>
        <p:nvSpPr>
          <p:cNvPr id="8234" name="Textfeld 10">
            <a:extLst>
              <a:ext uri="{FF2B5EF4-FFF2-40B4-BE49-F238E27FC236}">
                <a16:creationId xmlns:a16="http://schemas.microsoft.com/office/drawing/2014/main" id="{22E7A364-7FB0-45A4-B5E9-EAB54BA6BB81}"/>
              </a:ext>
            </a:extLst>
          </p:cNvPr>
          <p:cNvSpPr txBox="1">
            <a:spLocks noChangeArrowheads="1"/>
          </p:cNvSpPr>
          <p:nvPr/>
        </p:nvSpPr>
        <p:spPr bwMode="auto">
          <a:xfrm>
            <a:off x="3203575" y="3500438"/>
            <a:ext cx="1250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a:t>twisted</a:t>
            </a:r>
          </a:p>
        </p:txBody>
      </p:sp>
      <p:sp>
        <p:nvSpPr>
          <p:cNvPr id="8235" name="Textfeld 11">
            <a:extLst>
              <a:ext uri="{FF2B5EF4-FFF2-40B4-BE49-F238E27FC236}">
                <a16:creationId xmlns:a16="http://schemas.microsoft.com/office/drawing/2014/main" id="{297BA28C-5CB4-4B18-8CB9-D96F08A7594C}"/>
              </a:ext>
            </a:extLst>
          </p:cNvPr>
          <p:cNvSpPr txBox="1">
            <a:spLocks noChangeArrowheads="1"/>
          </p:cNvSpPr>
          <p:nvPr/>
        </p:nvSpPr>
        <p:spPr bwMode="auto">
          <a:xfrm>
            <a:off x="5580063" y="4365625"/>
            <a:ext cx="1936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a:t>Solution are</a:t>
            </a:r>
          </a:p>
          <a:p>
            <a:pPr eaLnBrk="1" hangingPunct="1">
              <a:buFontTx/>
              <a:buChar char="•"/>
            </a:pPr>
            <a:r>
              <a:rPr lang="de-DE" altLang="de-DE"/>
              <a:t> x-y=5</a:t>
            </a:r>
          </a:p>
          <a:p>
            <a:pPr eaLnBrk="1" hangingPunct="1">
              <a:buFontTx/>
              <a:buChar char="•"/>
            </a:pPr>
            <a:r>
              <a:rPr lang="de-DE" altLang="de-DE"/>
              <a:t> x=y+5</a:t>
            </a:r>
          </a:p>
        </p:txBody>
      </p:sp>
      <mc:AlternateContent xmlns:mc="http://schemas.openxmlformats.org/markup-compatibility/2006">
        <mc:Choice xmlns:p14="http://schemas.microsoft.com/office/powerpoint/2010/main" Requires="p14">
          <p:contentPart p14:bwMode="auto" r:id="rId4">
            <p14:nvContentPartPr>
              <p14:cNvPr id="8194" name="Ink 5">
                <a:extLst>
                  <a:ext uri="{FF2B5EF4-FFF2-40B4-BE49-F238E27FC236}">
                    <a16:creationId xmlns:a16="http://schemas.microsoft.com/office/drawing/2014/main" id="{1E95AB41-933B-42E3-9FA2-B06634A71DE6}"/>
                  </a:ext>
                </a:extLst>
              </p14:cNvPr>
              <p14:cNvContentPartPr>
                <a14:cpLocks xmlns:a14="http://schemas.microsoft.com/office/drawing/2010/main" noRot="1" noChangeAspect="1" noEditPoints="1" noChangeArrowheads="1" noChangeShapeType="1"/>
              </p14:cNvContentPartPr>
              <p14:nvPr/>
            </p14:nvContentPartPr>
            <p14:xfrm>
              <a:off x="50634900" y="5084763"/>
              <a:ext cx="0" cy="0"/>
            </p14:xfrm>
          </p:contentPart>
        </mc:Choice>
        <mc:Fallback>
          <p:pic>
            <p:nvPicPr>
              <p:cNvPr id="8194" name="Ink 5">
                <a:extLst>
                  <a:ext uri="{FF2B5EF4-FFF2-40B4-BE49-F238E27FC236}">
                    <a16:creationId xmlns:a16="http://schemas.microsoft.com/office/drawing/2014/main" id="{1E95AB41-933B-42E3-9FA2-B06634A71DE6}"/>
                  </a:ext>
                </a:extLst>
              </p:cNvPr>
              <p:cNvPicPr>
                <a:picLocks noRot="1" noChangeAspect="1" noEditPoints="1" noChangeArrowheads="1" noChangeShapeType="1"/>
              </p:cNvPicPr>
              <p:nvPr/>
            </p:nvPicPr>
            <p:blipFill>
              <a:blip r:embed="rId5"/>
              <a:stretch>
                <a:fillRect/>
              </a:stretch>
            </p:blipFill>
            <p:spPr>
              <a:xfrm>
                <a:off x="50634900" y="50847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195" name="Ink 6">
                <a:extLst>
                  <a:ext uri="{FF2B5EF4-FFF2-40B4-BE49-F238E27FC236}">
                    <a16:creationId xmlns:a16="http://schemas.microsoft.com/office/drawing/2014/main" id="{BA8A424E-87CC-49A4-906D-2C5250E39E1F}"/>
                  </a:ext>
                </a:extLst>
              </p14:cNvPr>
              <p14:cNvContentPartPr>
                <a14:cpLocks xmlns:a14="http://schemas.microsoft.com/office/drawing/2010/main" noRot="1" noChangeAspect="1" noEditPoints="1" noChangeArrowheads="1" noChangeShapeType="1"/>
              </p14:cNvContentPartPr>
              <p14:nvPr/>
            </p14:nvContentPartPr>
            <p14:xfrm>
              <a:off x="52681188" y="2225675"/>
              <a:ext cx="0" cy="0"/>
            </p14:xfrm>
          </p:contentPart>
        </mc:Choice>
        <mc:Fallback>
          <p:pic>
            <p:nvPicPr>
              <p:cNvPr id="8195" name="Ink 6">
                <a:extLst>
                  <a:ext uri="{FF2B5EF4-FFF2-40B4-BE49-F238E27FC236}">
                    <a16:creationId xmlns:a16="http://schemas.microsoft.com/office/drawing/2014/main" id="{BA8A424E-87CC-49A4-906D-2C5250E39E1F}"/>
                  </a:ext>
                </a:extLst>
              </p:cNvPr>
              <p:cNvPicPr>
                <a:picLocks noRot="1" noChangeAspect="1" noEditPoints="1" noChangeArrowheads="1" noChangeShapeType="1"/>
              </p:cNvPicPr>
              <p:nvPr/>
            </p:nvPicPr>
            <p:blipFill>
              <a:blip r:embed="rId5"/>
              <a:stretch>
                <a:fillRect/>
              </a:stretch>
            </p:blipFill>
            <p:spPr>
              <a:xfrm>
                <a:off x="52681188" y="22256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196" name="Ink 7">
                <a:extLst>
                  <a:ext uri="{FF2B5EF4-FFF2-40B4-BE49-F238E27FC236}">
                    <a16:creationId xmlns:a16="http://schemas.microsoft.com/office/drawing/2014/main" id="{60128BDC-101C-4408-8F10-64FF57B332C6}"/>
                  </a:ext>
                </a:extLst>
              </p14:cNvPr>
              <p14:cNvContentPartPr>
                <a14:cpLocks xmlns:a14="http://schemas.microsoft.com/office/drawing/2010/main" noRot="1" noChangeAspect="1" noEditPoints="1" noChangeArrowheads="1" noChangeShapeType="1"/>
              </p14:cNvContentPartPr>
              <p14:nvPr/>
            </p14:nvContentPartPr>
            <p14:xfrm>
              <a:off x="43283188" y="2679700"/>
              <a:ext cx="0" cy="0"/>
            </p14:xfrm>
          </p:contentPart>
        </mc:Choice>
        <mc:Fallback>
          <p:pic>
            <p:nvPicPr>
              <p:cNvPr id="8196" name="Ink 7">
                <a:extLst>
                  <a:ext uri="{FF2B5EF4-FFF2-40B4-BE49-F238E27FC236}">
                    <a16:creationId xmlns:a16="http://schemas.microsoft.com/office/drawing/2014/main" id="{60128BDC-101C-4408-8F10-64FF57B332C6}"/>
                  </a:ext>
                </a:extLst>
              </p:cNvPr>
              <p:cNvPicPr>
                <a:picLocks noRot="1" noChangeAspect="1" noEditPoints="1" noChangeArrowheads="1" noChangeShapeType="1"/>
              </p:cNvPicPr>
              <p:nvPr/>
            </p:nvPicPr>
            <p:blipFill>
              <a:blip r:embed="rId5"/>
              <a:stretch>
                <a:fillRect/>
              </a:stretch>
            </p:blipFill>
            <p:spPr>
              <a:xfrm>
                <a:off x="43283188" y="2679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197" name="Ink 8">
                <a:extLst>
                  <a:ext uri="{FF2B5EF4-FFF2-40B4-BE49-F238E27FC236}">
                    <a16:creationId xmlns:a16="http://schemas.microsoft.com/office/drawing/2014/main" id="{5A95C4B9-3ACB-43DA-9BE1-7976313AB69D}"/>
                  </a:ext>
                </a:extLst>
              </p14:cNvPr>
              <p14:cNvContentPartPr>
                <a14:cpLocks xmlns:a14="http://schemas.microsoft.com/office/drawing/2010/main" noRot="1" noChangeAspect="1" noEditPoints="1" noChangeArrowheads="1" noChangeShapeType="1"/>
              </p14:cNvContentPartPr>
              <p14:nvPr/>
            </p14:nvContentPartPr>
            <p14:xfrm>
              <a:off x="35450463" y="-273050"/>
              <a:ext cx="0" cy="0"/>
            </p14:xfrm>
          </p:contentPart>
        </mc:Choice>
        <mc:Fallback>
          <p:pic>
            <p:nvPicPr>
              <p:cNvPr id="8197" name="Ink 8">
                <a:extLst>
                  <a:ext uri="{FF2B5EF4-FFF2-40B4-BE49-F238E27FC236}">
                    <a16:creationId xmlns:a16="http://schemas.microsoft.com/office/drawing/2014/main" id="{5A95C4B9-3ACB-43DA-9BE1-7976313AB69D}"/>
                  </a:ext>
                </a:extLst>
              </p:cNvPr>
              <p:cNvPicPr>
                <a:picLocks noRot="1" noChangeAspect="1" noEditPoints="1" noChangeArrowheads="1" noChangeShapeType="1"/>
              </p:cNvPicPr>
              <p:nvPr/>
            </p:nvPicPr>
            <p:blipFill>
              <a:blip r:embed="rId5"/>
              <a:stretch>
                <a:fillRect/>
              </a:stretch>
            </p:blipFill>
            <p:spPr>
              <a:xfrm>
                <a:off x="35450463" y="-2730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198" name="Ink 9">
                <a:extLst>
                  <a:ext uri="{FF2B5EF4-FFF2-40B4-BE49-F238E27FC236}">
                    <a16:creationId xmlns:a16="http://schemas.microsoft.com/office/drawing/2014/main" id="{D6830208-9245-44E7-A2E9-4C9555AAF47C}"/>
                  </a:ext>
                </a:extLst>
              </p14:cNvPr>
              <p14:cNvContentPartPr>
                <a14:cpLocks xmlns:a14="http://schemas.microsoft.com/office/drawing/2010/main" noRot="1" noChangeAspect="1" noEditPoints="1" noChangeArrowheads="1" noChangeShapeType="1"/>
              </p14:cNvContentPartPr>
              <p14:nvPr/>
            </p14:nvContentPartPr>
            <p14:xfrm>
              <a:off x="36414075" y="8445500"/>
              <a:ext cx="0" cy="0"/>
            </p14:xfrm>
          </p:contentPart>
        </mc:Choice>
        <mc:Fallback>
          <p:pic>
            <p:nvPicPr>
              <p:cNvPr id="8198" name="Ink 9">
                <a:extLst>
                  <a:ext uri="{FF2B5EF4-FFF2-40B4-BE49-F238E27FC236}">
                    <a16:creationId xmlns:a16="http://schemas.microsoft.com/office/drawing/2014/main" id="{D6830208-9245-44E7-A2E9-4C9555AAF47C}"/>
                  </a:ext>
                </a:extLst>
              </p:cNvPr>
              <p:cNvPicPr>
                <a:picLocks noRot="1" noChangeAspect="1" noEditPoints="1" noChangeArrowheads="1" noChangeShapeType="1"/>
              </p:cNvPicPr>
              <p:nvPr/>
            </p:nvPicPr>
            <p:blipFill>
              <a:blip r:embed="rId5"/>
              <a:stretch>
                <a:fillRect/>
              </a:stretch>
            </p:blipFill>
            <p:spPr>
              <a:xfrm>
                <a:off x="36414075" y="84455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199" name="Ink 14">
                <a:extLst>
                  <a:ext uri="{FF2B5EF4-FFF2-40B4-BE49-F238E27FC236}">
                    <a16:creationId xmlns:a16="http://schemas.microsoft.com/office/drawing/2014/main" id="{3002DF6E-4439-4DD3-98FD-942B5A85FEB7}"/>
                  </a:ext>
                </a:extLst>
              </p14:cNvPr>
              <p14:cNvContentPartPr>
                <a14:cpLocks xmlns:a14="http://schemas.microsoft.com/office/drawing/2010/main" noRot="1" noChangeAspect="1" noEditPoints="1" noChangeArrowheads="1" noChangeShapeType="1"/>
              </p14:cNvContentPartPr>
              <p14:nvPr/>
            </p14:nvContentPartPr>
            <p14:xfrm>
              <a:off x="3348038" y="3933825"/>
              <a:ext cx="277812" cy="458788"/>
            </p14:xfrm>
          </p:contentPart>
        </mc:Choice>
        <mc:Fallback>
          <p:pic>
            <p:nvPicPr>
              <p:cNvPr id="8199" name="Ink 14">
                <a:extLst>
                  <a:ext uri="{FF2B5EF4-FFF2-40B4-BE49-F238E27FC236}">
                    <a16:creationId xmlns:a16="http://schemas.microsoft.com/office/drawing/2014/main" id="{3002DF6E-4439-4DD3-98FD-942B5A85FEB7}"/>
                  </a:ext>
                </a:extLst>
              </p:cNvPr>
              <p:cNvPicPr>
                <a:picLocks noRot="1" noChangeAspect="1" noEditPoints="1" noChangeArrowheads="1" noChangeShapeType="1"/>
              </p:cNvPicPr>
              <p:nvPr/>
            </p:nvPicPr>
            <p:blipFill>
              <a:blip r:embed="rId11"/>
              <a:stretch>
                <a:fillRect/>
              </a:stretch>
            </p:blipFill>
            <p:spPr>
              <a:xfrm>
                <a:off x="3338718" y="3924469"/>
                <a:ext cx="296452" cy="477499"/>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200" name="Ink 15">
                <a:extLst>
                  <a:ext uri="{FF2B5EF4-FFF2-40B4-BE49-F238E27FC236}">
                    <a16:creationId xmlns:a16="http://schemas.microsoft.com/office/drawing/2014/main" id="{2957416E-0A58-456A-AE4C-D47199CDDBB2}"/>
                  </a:ext>
                </a:extLst>
              </p14:cNvPr>
              <p14:cNvContentPartPr>
                <a14:cpLocks xmlns:a14="http://schemas.microsoft.com/office/drawing/2010/main" noRot="1" noChangeAspect="1" noEditPoints="1" noChangeArrowheads="1" noChangeShapeType="1"/>
              </p14:cNvContentPartPr>
              <p14:nvPr/>
            </p14:nvContentPartPr>
            <p14:xfrm>
              <a:off x="3779838" y="4076700"/>
              <a:ext cx="33337" cy="79375"/>
            </p14:xfrm>
          </p:contentPart>
        </mc:Choice>
        <mc:Fallback>
          <p:pic>
            <p:nvPicPr>
              <p:cNvPr id="8200" name="Ink 15">
                <a:extLst>
                  <a:ext uri="{FF2B5EF4-FFF2-40B4-BE49-F238E27FC236}">
                    <a16:creationId xmlns:a16="http://schemas.microsoft.com/office/drawing/2014/main" id="{2957416E-0A58-456A-AE4C-D47199CDDBB2}"/>
                  </a:ext>
                </a:extLst>
              </p:cNvPr>
              <p:cNvPicPr>
                <a:picLocks noRot="1" noChangeAspect="1" noEditPoints="1" noChangeArrowheads="1" noChangeShapeType="1"/>
              </p:cNvPicPr>
              <p:nvPr/>
            </p:nvPicPr>
            <p:blipFill>
              <a:blip r:embed="rId13"/>
              <a:stretch>
                <a:fillRect/>
              </a:stretch>
            </p:blipFill>
            <p:spPr>
              <a:xfrm>
                <a:off x="3770417" y="4067233"/>
                <a:ext cx="52180" cy="98308"/>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201" name="Ink 16">
                <a:extLst>
                  <a:ext uri="{FF2B5EF4-FFF2-40B4-BE49-F238E27FC236}">
                    <a16:creationId xmlns:a16="http://schemas.microsoft.com/office/drawing/2014/main" id="{F3D6AF58-01A2-4391-AED8-D5865D89CB31}"/>
                  </a:ext>
                </a:extLst>
              </p14:cNvPr>
              <p14:cNvContentPartPr>
                <a14:cpLocks xmlns:a14="http://schemas.microsoft.com/office/drawing/2010/main" noRot="1" noChangeAspect="1" noEditPoints="1" noChangeArrowheads="1" noChangeShapeType="1"/>
              </p14:cNvContentPartPr>
              <p14:nvPr/>
            </p14:nvContentPartPr>
            <p14:xfrm>
              <a:off x="4025900" y="3976688"/>
              <a:ext cx="184150" cy="425450"/>
            </p14:xfrm>
          </p:contentPart>
        </mc:Choice>
        <mc:Fallback>
          <p:pic>
            <p:nvPicPr>
              <p:cNvPr id="8201" name="Ink 16">
                <a:extLst>
                  <a:ext uri="{FF2B5EF4-FFF2-40B4-BE49-F238E27FC236}">
                    <a16:creationId xmlns:a16="http://schemas.microsoft.com/office/drawing/2014/main" id="{F3D6AF58-01A2-4391-AED8-D5865D89CB31}"/>
                  </a:ext>
                </a:extLst>
              </p:cNvPr>
              <p:cNvPicPr>
                <a:picLocks noRot="1" noChangeAspect="1" noEditPoints="1" noChangeArrowheads="1" noChangeShapeType="1"/>
              </p:cNvPicPr>
              <p:nvPr/>
            </p:nvPicPr>
            <p:blipFill>
              <a:blip r:embed="rId15"/>
              <a:stretch>
                <a:fillRect/>
              </a:stretch>
            </p:blipFill>
            <p:spPr>
              <a:xfrm>
                <a:off x="4016475" y="3967314"/>
                <a:ext cx="203000" cy="444199"/>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202" name="Ink 17">
                <a:extLst>
                  <a:ext uri="{FF2B5EF4-FFF2-40B4-BE49-F238E27FC236}">
                    <a16:creationId xmlns:a16="http://schemas.microsoft.com/office/drawing/2014/main" id="{91113BE9-F9AF-41AA-BC8C-1E98C08C4038}"/>
                  </a:ext>
                </a:extLst>
              </p14:cNvPr>
              <p14:cNvContentPartPr>
                <a14:cpLocks xmlns:a14="http://schemas.microsoft.com/office/drawing/2010/main" noRot="1" noChangeAspect="1" noEditPoints="1" noChangeArrowheads="1" noChangeShapeType="1"/>
              </p14:cNvContentPartPr>
              <p14:nvPr/>
            </p14:nvContentPartPr>
            <p14:xfrm>
              <a:off x="1419225" y="3851275"/>
              <a:ext cx="381000" cy="995363"/>
            </p14:xfrm>
          </p:contentPart>
        </mc:Choice>
        <mc:Fallback>
          <p:pic>
            <p:nvPicPr>
              <p:cNvPr id="8202" name="Ink 17">
                <a:extLst>
                  <a:ext uri="{FF2B5EF4-FFF2-40B4-BE49-F238E27FC236}">
                    <a16:creationId xmlns:a16="http://schemas.microsoft.com/office/drawing/2014/main" id="{91113BE9-F9AF-41AA-BC8C-1E98C08C4038}"/>
                  </a:ext>
                </a:extLst>
              </p:cNvPr>
              <p:cNvPicPr>
                <a:picLocks noRot="1" noChangeAspect="1" noEditPoints="1" noChangeArrowheads="1" noChangeShapeType="1"/>
              </p:cNvPicPr>
              <p:nvPr/>
            </p:nvPicPr>
            <p:blipFill>
              <a:blip r:embed="rId17"/>
              <a:stretch>
                <a:fillRect/>
              </a:stretch>
            </p:blipFill>
            <p:spPr>
              <a:xfrm>
                <a:off x="1409853" y="3841898"/>
                <a:ext cx="399744" cy="1014116"/>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8203" name="Ink 18">
                <a:extLst>
                  <a:ext uri="{FF2B5EF4-FFF2-40B4-BE49-F238E27FC236}">
                    <a16:creationId xmlns:a16="http://schemas.microsoft.com/office/drawing/2014/main" id="{B861CCAA-3C8C-438F-AD2D-0A1BF050C3EA}"/>
                  </a:ext>
                </a:extLst>
              </p14:cNvPr>
              <p14:cNvContentPartPr>
                <a14:cpLocks xmlns:a14="http://schemas.microsoft.com/office/drawing/2010/main" noRot="1" noChangeAspect="1" noEditPoints="1" noChangeArrowheads="1" noChangeShapeType="1"/>
              </p14:cNvContentPartPr>
              <p14:nvPr/>
            </p14:nvContentPartPr>
            <p14:xfrm>
              <a:off x="2206625" y="3854450"/>
              <a:ext cx="490538" cy="1039813"/>
            </p14:xfrm>
          </p:contentPart>
        </mc:Choice>
        <mc:Fallback>
          <p:pic>
            <p:nvPicPr>
              <p:cNvPr id="8203" name="Ink 18">
                <a:extLst>
                  <a:ext uri="{FF2B5EF4-FFF2-40B4-BE49-F238E27FC236}">
                    <a16:creationId xmlns:a16="http://schemas.microsoft.com/office/drawing/2014/main" id="{B861CCAA-3C8C-438F-AD2D-0A1BF050C3EA}"/>
                  </a:ext>
                </a:extLst>
              </p:cNvPr>
              <p:cNvPicPr>
                <a:picLocks noRot="1" noChangeAspect="1" noEditPoints="1" noChangeArrowheads="1" noChangeShapeType="1"/>
              </p:cNvPicPr>
              <p:nvPr/>
            </p:nvPicPr>
            <p:blipFill>
              <a:blip r:embed="rId19"/>
              <a:stretch>
                <a:fillRect/>
              </a:stretch>
            </p:blipFill>
            <p:spPr>
              <a:xfrm>
                <a:off x="2197254" y="3845066"/>
                <a:ext cx="509280" cy="1058581"/>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8204" name="Ink 19">
                <a:extLst>
                  <a:ext uri="{FF2B5EF4-FFF2-40B4-BE49-F238E27FC236}">
                    <a16:creationId xmlns:a16="http://schemas.microsoft.com/office/drawing/2014/main" id="{2899805E-E8C3-4FD8-AEA6-9DB88B21B206}"/>
                  </a:ext>
                </a:extLst>
              </p14:cNvPr>
              <p14:cNvContentPartPr>
                <a14:cpLocks xmlns:a14="http://schemas.microsoft.com/office/drawing/2010/main" noRot="1" noChangeAspect="1" noEditPoints="1" noChangeArrowheads="1" noChangeShapeType="1"/>
              </p14:cNvContentPartPr>
              <p14:nvPr/>
            </p14:nvContentPartPr>
            <p14:xfrm>
              <a:off x="2836863" y="4476750"/>
              <a:ext cx="898525" cy="879475"/>
            </p14:xfrm>
          </p:contentPart>
        </mc:Choice>
        <mc:Fallback>
          <p:pic>
            <p:nvPicPr>
              <p:cNvPr id="8204" name="Ink 19">
                <a:extLst>
                  <a:ext uri="{FF2B5EF4-FFF2-40B4-BE49-F238E27FC236}">
                    <a16:creationId xmlns:a16="http://schemas.microsoft.com/office/drawing/2014/main" id="{2899805E-E8C3-4FD8-AEA6-9DB88B21B206}"/>
                  </a:ext>
                </a:extLst>
              </p:cNvPr>
              <p:cNvPicPr>
                <a:picLocks noRot="1" noChangeAspect="1" noEditPoints="1" noChangeArrowheads="1" noChangeShapeType="1"/>
              </p:cNvPicPr>
              <p:nvPr/>
            </p:nvPicPr>
            <p:blipFill>
              <a:blip r:embed="rId21"/>
              <a:stretch>
                <a:fillRect/>
              </a:stretch>
            </p:blipFill>
            <p:spPr>
              <a:xfrm>
                <a:off x="2827496" y="4467379"/>
                <a:ext cx="917259" cy="898218"/>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8205" name="Ink 20">
                <a:extLst>
                  <a:ext uri="{FF2B5EF4-FFF2-40B4-BE49-F238E27FC236}">
                    <a16:creationId xmlns:a16="http://schemas.microsoft.com/office/drawing/2014/main" id="{AD035C60-4F6F-4EE0-B383-1E22EC434B8B}"/>
                  </a:ext>
                </a:extLst>
              </p14:cNvPr>
              <p14:cNvContentPartPr>
                <a14:cpLocks xmlns:a14="http://schemas.microsoft.com/office/drawing/2010/main" noRot="1" noChangeAspect="1" noEditPoints="1" noChangeArrowheads="1" noChangeShapeType="1"/>
              </p14:cNvContentPartPr>
              <p14:nvPr/>
            </p14:nvContentPartPr>
            <p14:xfrm>
              <a:off x="4021138" y="4502150"/>
              <a:ext cx="395287" cy="487363"/>
            </p14:xfrm>
          </p:contentPart>
        </mc:Choice>
        <mc:Fallback>
          <p:pic>
            <p:nvPicPr>
              <p:cNvPr id="8205" name="Ink 20">
                <a:extLst>
                  <a:ext uri="{FF2B5EF4-FFF2-40B4-BE49-F238E27FC236}">
                    <a16:creationId xmlns:a16="http://schemas.microsoft.com/office/drawing/2014/main" id="{AD035C60-4F6F-4EE0-B383-1E22EC434B8B}"/>
                  </a:ext>
                </a:extLst>
              </p:cNvPr>
              <p:cNvPicPr>
                <a:picLocks noRot="1" noChangeAspect="1" noEditPoints="1" noChangeArrowheads="1" noChangeShapeType="1"/>
              </p:cNvPicPr>
              <p:nvPr/>
            </p:nvPicPr>
            <p:blipFill>
              <a:blip r:embed="rId23"/>
              <a:stretch>
                <a:fillRect/>
              </a:stretch>
            </p:blipFill>
            <p:spPr>
              <a:xfrm>
                <a:off x="4011769" y="4492785"/>
                <a:ext cx="414024" cy="506094"/>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8206" name="Ink 21">
                <a:extLst>
                  <a:ext uri="{FF2B5EF4-FFF2-40B4-BE49-F238E27FC236}">
                    <a16:creationId xmlns:a16="http://schemas.microsoft.com/office/drawing/2014/main" id="{AA2D65F9-DC4E-4FB9-8B5B-C4AB27DF209F}"/>
                  </a:ext>
                </a:extLst>
              </p14:cNvPr>
              <p14:cNvContentPartPr>
                <a14:cpLocks xmlns:a14="http://schemas.microsoft.com/office/drawing/2010/main" noRot="1" noChangeAspect="1" noEditPoints="1" noChangeArrowheads="1" noChangeShapeType="1"/>
              </p14:cNvContentPartPr>
              <p14:nvPr/>
            </p14:nvContentPartPr>
            <p14:xfrm>
              <a:off x="1363663" y="5195888"/>
              <a:ext cx="1104900" cy="512762"/>
            </p14:xfrm>
          </p:contentPart>
        </mc:Choice>
        <mc:Fallback>
          <p:pic>
            <p:nvPicPr>
              <p:cNvPr id="8206" name="Ink 21">
                <a:extLst>
                  <a:ext uri="{FF2B5EF4-FFF2-40B4-BE49-F238E27FC236}">
                    <a16:creationId xmlns:a16="http://schemas.microsoft.com/office/drawing/2014/main" id="{AA2D65F9-DC4E-4FB9-8B5B-C4AB27DF209F}"/>
                  </a:ext>
                </a:extLst>
              </p:cNvPr>
              <p:cNvPicPr>
                <a:picLocks noRot="1" noChangeAspect="1" noEditPoints="1" noChangeArrowheads="1" noChangeShapeType="1"/>
              </p:cNvPicPr>
              <p:nvPr/>
            </p:nvPicPr>
            <p:blipFill>
              <a:blip r:embed="rId25"/>
              <a:stretch>
                <a:fillRect/>
              </a:stretch>
            </p:blipFill>
            <p:spPr>
              <a:xfrm>
                <a:off x="1354284" y="5186486"/>
                <a:ext cx="1123658" cy="531566"/>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8207" name="Ink 22">
                <a:extLst>
                  <a:ext uri="{FF2B5EF4-FFF2-40B4-BE49-F238E27FC236}">
                    <a16:creationId xmlns:a16="http://schemas.microsoft.com/office/drawing/2014/main" id="{A7DF4BB2-075B-4149-BB87-B8569FB4DC66}"/>
                  </a:ext>
                </a:extLst>
              </p14:cNvPr>
              <p14:cNvContentPartPr>
                <a14:cpLocks xmlns:a14="http://schemas.microsoft.com/office/drawing/2010/main" noRot="1" noChangeAspect="1" noEditPoints="1" noChangeArrowheads="1" noChangeShapeType="1"/>
              </p14:cNvContentPartPr>
              <p14:nvPr/>
            </p14:nvContentPartPr>
            <p14:xfrm>
              <a:off x="2847975" y="5476875"/>
              <a:ext cx="239713" cy="26988"/>
            </p14:xfrm>
          </p:contentPart>
        </mc:Choice>
        <mc:Fallback>
          <p:pic>
            <p:nvPicPr>
              <p:cNvPr id="8207" name="Ink 22">
                <a:extLst>
                  <a:ext uri="{FF2B5EF4-FFF2-40B4-BE49-F238E27FC236}">
                    <a16:creationId xmlns:a16="http://schemas.microsoft.com/office/drawing/2014/main" id="{A7DF4BB2-075B-4149-BB87-B8569FB4DC66}"/>
                  </a:ext>
                </a:extLst>
              </p:cNvPr>
              <p:cNvPicPr>
                <a:picLocks noRot="1" noChangeAspect="1" noEditPoints="1" noChangeArrowheads="1" noChangeShapeType="1"/>
              </p:cNvPicPr>
              <p:nvPr/>
            </p:nvPicPr>
            <p:blipFill>
              <a:blip r:embed="rId27"/>
              <a:stretch>
                <a:fillRect/>
              </a:stretch>
            </p:blipFill>
            <p:spPr>
              <a:xfrm>
                <a:off x="2838617" y="5467129"/>
                <a:ext cx="258429" cy="46479"/>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8208" name="Ink 23">
                <a:extLst>
                  <a:ext uri="{FF2B5EF4-FFF2-40B4-BE49-F238E27FC236}">
                    <a16:creationId xmlns:a16="http://schemas.microsoft.com/office/drawing/2014/main" id="{22246811-75AC-4EBC-BED9-90C3A492D617}"/>
                  </a:ext>
                </a:extLst>
              </p14:cNvPr>
              <p14:cNvContentPartPr>
                <a14:cpLocks xmlns:a14="http://schemas.microsoft.com/office/drawing/2010/main" noRot="1" noChangeAspect="1" noEditPoints="1" noChangeArrowheads="1" noChangeShapeType="1"/>
              </p14:cNvContentPartPr>
              <p14:nvPr/>
            </p14:nvContentPartPr>
            <p14:xfrm>
              <a:off x="3417888" y="5218113"/>
              <a:ext cx="1625600" cy="482600"/>
            </p14:xfrm>
          </p:contentPart>
        </mc:Choice>
        <mc:Fallback>
          <p:pic>
            <p:nvPicPr>
              <p:cNvPr id="8208" name="Ink 23">
                <a:extLst>
                  <a:ext uri="{FF2B5EF4-FFF2-40B4-BE49-F238E27FC236}">
                    <a16:creationId xmlns:a16="http://schemas.microsoft.com/office/drawing/2014/main" id="{22246811-75AC-4EBC-BED9-90C3A492D617}"/>
                  </a:ext>
                </a:extLst>
              </p:cNvPr>
              <p:cNvPicPr>
                <a:picLocks noRot="1" noChangeAspect="1" noEditPoints="1" noChangeArrowheads="1" noChangeShapeType="1"/>
              </p:cNvPicPr>
              <p:nvPr/>
            </p:nvPicPr>
            <p:blipFill>
              <a:blip r:embed="rId29"/>
              <a:stretch>
                <a:fillRect/>
              </a:stretch>
            </p:blipFill>
            <p:spPr>
              <a:xfrm>
                <a:off x="3408527" y="5208770"/>
                <a:ext cx="1644322" cy="501286"/>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8209" name="Ink 24">
                <a:extLst>
                  <a:ext uri="{FF2B5EF4-FFF2-40B4-BE49-F238E27FC236}">
                    <a16:creationId xmlns:a16="http://schemas.microsoft.com/office/drawing/2014/main" id="{0E110D35-E9A7-41C5-93ED-BB538035928D}"/>
                  </a:ext>
                </a:extLst>
              </p14:cNvPr>
              <p14:cNvContentPartPr>
                <a14:cpLocks xmlns:a14="http://schemas.microsoft.com/office/drawing/2010/main" noRot="1" noChangeAspect="1" noEditPoints="1" noChangeArrowheads="1" noChangeShapeType="1"/>
              </p14:cNvContentPartPr>
              <p14:nvPr/>
            </p14:nvContentPartPr>
            <p14:xfrm>
              <a:off x="423863" y="5740400"/>
              <a:ext cx="485775" cy="336550"/>
            </p14:xfrm>
          </p:contentPart>
        </mc:Choice>
        <mc:Fallback>
          <p:pic>
            <p:nvPicPr>
              <p:cNvPr id="8209" name="Ink 24">
                <a:extLst>
                  <a:ext uri="{FF2B5EF4-FFF2-40B4-BE49-F238E27FC236}">
                    <a16:creationId xmlns:a16="http://schemas.microsoft.com/office/drawing/2014/main" id="{0E110D35-E9A7-41C5-93ED-BB538035928D}"/>
                  </a:ext>
                </a:extLst>
              </p:cNvPr>
              <p:cNvPicPr>
                <a:picLocks noRot="1" noChangeAspect="1" noEditPoints="1" noChangeArrowheads="1" noChangeShapeType="1"/>
              </p:cNvPicPr>
              <p:nvPr/>
            </p:nvPicPr>
            <p:blipFill>
              <a:blip r:embed="rId31"/>
              <a:stretch>
                <a:fillRect/>
              </a:stretch>
            </p:blipFill>
            <p:spPr>
              <a:xfrm>
                <a:off x="414480" y="5731021"/>
                <a:ext cx="504542" cy="355307"/>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8210" name="Ink 25">
                <a:extLst>
                  <a:ext uri="{FF2B5EF4-FFF2-40B4-BE49-F238E27FC236}">
                    <a16:creationId xmlns:a16="http://schemas.microsoft.com/office/drawing/2014/main" id="{1DD4F76D-A734-4833-BD6E-9F1CC8645A34}"/>
                  </a:ext>
                </a:extLst>
              </p14:cNvPr>
              <p14:cNvContentPartPr>
                <a14:cpLocks xmlns:a14="http://schemas.microsoft.com/office/drawing/2010/main" noRot="1" noChangeAspect="1" noEditPoints="1" noChangeArrowheads="1" noChangeShapeType="1"/>
              </p14:cNvContentPartPr>
              <p14:nvPr/>
            </p14:nvContentPartPr>
            <p14:xfrm>
              <a:off x="2767013" y="5605463"/>
              <a:ext cx="368300" cy="293687"/>
            </p14:xfrm>
          </p:contentPart>
        </mc:Choice>
        <mc:Fallback>
          <p:pic>
            <p:nvPicPr>
              <p:cNvPr id="8210" name="Ink 25">
                <a:extLst>
                  <a:ext uri="{FF2B5EF4-FFF2-40B4-BE49-F238E27FC236}">
                    <a16:creationId xmlns:a16="http://schemas.microsoft.com/office/drawing/2014/main" id="{1DD4F76D-A734-4833-BD6E-9F1CC8645A34}"/>
                  </a:ext>
                </a:extLst>
              </p:cNvPr>
              <p:cNvPicPr>
                <a:picLocks noRot="1" noChangeAspect="1" noEditPoints="1" noChangeArrowheads="1" noChangeShapeType="1"/>
              </p:cNvPicPr>
              <p:nvPr/>
            </p:nvPicPr>
            <p:blipFill>
              <a:blip r:embed="rId33"/>
              <a:stretch>
                <a:fillRect/>
              </a:stretch>
            </p:blipFill>
            <p:spPr>
              <a:xfrm>
                <a:off x="2757634" y="5596117"/>
                <a:ext cx="387058" cy="312379"/>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8211" name="Ink 48">
                <a:extLst>
                  <a:ext uri="{FF2B5EF4-FFF2-40B4-BE49-F238E27FC236}">
                    <a16:creationId xmlns:a16="http://schemas.microsoft.com/office/drawing/2014/main" id="{72EF58D8-64B0-4297-81A5-A93B12C75664}"/>
                  </a:ext>
                </a:extLst>
              </p14:cNvPr>
              <p14:cNvContentPartPr>
                <a14:cpLocks xmlns:a14="http://schemas.microsoft.com/office/drawing/2010/main" noRot="1" noChangeAspect="1" noEditPoints="1" noChangeArrowheads="1" noChangeShapeType="1"/>
              </p14:cNvContentPartPr>
              <p14:nvPr/>
            </p14:nvContentPartPr>
            <p14:xfrm>
              <a:off x="7885113" y="2924175"/>
              <a:ext cx="1017587" cy="3584575"/>
            </p14:xfrm>
          </p:contentPart>
        </mc:Choice>
        <mc:Fallback>
          <p:pic>
            <p:nvPicPr>
              <p:cNvPr id="8211" name="Ink 48">
                <a:extLst>
                  <a:ext uri="{FF2B5EF4-FFF2-40B4-BE49-F238E27FC236}">
                    <a16:creationId xmlns:a16="http://schemas.microsoft.com/office/drawing/2014/main" id="{72EF58D8-64B0-4297-81A5-A93B12C75664}"/>
                  </a:ext>
                </a:extLst>
              </p:cNvPr>
              <p:cNvPicPr>
                <a:picLocks noRot="1" noChangeAspect="1" noEditPoints="1" noChangeArrowheads="1" noChangeShapeType="1"/>
              </p:cNvPicPr>
              <p:nvPr/>
            </p:nvPicPr>
            <p:blipFill>
              <a:blip r:embed="rId35"/>
              <a:stretch>
                <a:fillRect/>
              </a:stretch>
            </p:blipFill>
            <p:spPr>
              <a:xfrm>
                <a:off x="7875758" y="2914816"/>
                <a:ext cx="1036298" cy="3603293"/>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8212" name="Ink 51">
                <a:extLst>
                  <a:ext uri="{FF2B5EF4-FFF2-40B4-BE49-F238E27FC236}">
                    <a16:creationId xmlns:a16="http://schemas.microsoft.com/office/drawing/2014/main" id="{A84B2DFD-C100-4FBE-BB20-75F073E5296E}"/>
                  </a:ext>
                </a:extLst>
              </p14:cNvPr>
              <p14:cNvContentPartPr>
                <a14:cpLocks xmlns:a14="http://schemas.microsoft.com/office/drawing/2010/main" noRot="1" noChangeAspect="1" noEditPoints="1" noChangeArrowheads="1" noChangeShapeType="1"/>
              </p14:cNvContentPartPr>
              <p14:nvPr/>
            </p14:nvContentPartPr>
            <p14:xfrm>
              <a:off x="7851775" y="3140075"/>
              <a:ext cx="266700" cy="212725"/>
            </p14:xfrm>
          </p:contentPart>
        </mc:Choice>
        <mc:Fallback>
          <p:pic>
            <p:nvPicPr>
              <p:cNvPr id="8212" name="Ink 51">
                <a:extLst>
                  <a:ext uri="{FF2B5EF4-FFF2-40B4-BE49-F238E27FC236}">
                    <a16:creationId xmlns:a16="http://schemas.microsoft.com/office/drawing/2014/main" id="{A84B2DFD-C100-4FBE-BB20-75F073E5296E}"/>
                  </a:ext>
                </a:extLst>
              </p:cNvPr>
              <p:cNvPicPr>
                <a:picLocks noRot="1" noChangeAspect="1" noEditPoints="1" noChangeArrowheads="1" noChangeShapeType="1"/>
              </p:cNvPicPr>
              <p:nvPr/>
            </p:nvPicPr>
            <p:blipFill>
              <a:blip r:embed="rId37"/>
              <a:stretch>
                <a:fillRect/>
              </a:stretch>
            </p:blipFill>
            <p:spPr>
              <a:xfrm>
                <a:off x="7842404" y="3130717"/>
                <a:ext cx="285441" cy="231442"/>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8213" name="Ink 52">
                <a:extLst>
                  <a:ext uri="{FF2B5EF4-FFF2-40B4-BE49-F238E27FC236}">
                    <a16:creationId xmlns:a16="http://schemas.microsoft.com/office/drawing/2014/main" id="{2967F5FF-A765-4F30-8271-8C845EC07F50}"/>
                  </a:ext>
                </a:extLst>
              </p14:cNvPr>
              <p14:cNvContentPartPr>
                <a14:cpLocks xmlns:a14="http://schemas.microsoft.com/office/drawing/2010/main" noRot="1" noChangeAspect="1" noEditPoints="1" noChangeArrowheads="1" noChangeShapeType="1"/>
              </p14:cNvContentPartPr>
              <p14:nvPr/>
            </p14:nvContentPartPr>
            <p14:xfrm>
              <a:off x="8513763" y="3067050"/>
              <a:ext cx="295275" cy="417513"/>
            </p14:xfrm>
          </p:contentPart>
        </mc:Choice>
        <mc:Fallback>
          <p:pic>
            <p:nvPicPr>
              <p:cNvPr id="8213" name="Ink 52">
                <a:extLst>
                  <a:ext uri="{FF2B5EF4-FFF2-40B4-BE49-F238E27FC236}">
                    <a16:creationId xmlns:a16="http://schemas.microsoft.com/office/drawing/2014/main" id="{2967F5FF-A765-4F30-8271-8C845EC07F50}"/>
                  </a:ext>
                </a:extLst>
              </p:cNvPr>
              <p:cNvPicPr>
                <a:picLocks noRot="1" noChangeAspect="1" noEditPoints="1" noChangeArrowheads="1" noChangeShapeType="1"/>
              </p:cNvPicPr>
              <p:nvPr/>
            </p:nvPicPr>
            <p:blipFill>
              <a:blip r:embed="rId39"/>
              <a:stretch>
                <a:fillRect/>
              </a:stretch>
            </p:blipFill>
            <p:spPr>
              <a:xfrm>
                <a:off x="8504389" y="3057643"/>
                <a:ext cx="314023" cy="436326"/>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8214" name="Ink 53">
                <a:extLst>
                  <a:ext uri="{FF2B5EF4-FFF2-40B4-BE49-F238E27FC236}">
                    <a16:creationId xmlns:a16="http://schemas.microsoft.com/office/drawing/2014/main" id="{D15F0F04-E097-49C5-A8B4-F196509231A4}"/>
                  </a:ext>
                </a:extLst>
              </p14:cNvPr>
              <p14:cNvContentPartPr>
                <a14:cpLocks xmlns:a14="http://schemas.microsoft.com/office/drawing/2010/main" noRot="1" noChangeAspect="1" noEditPoints="1" noChangeArrowheads="1" noChangeShapeType="1"/>
              </p14:cNvContentPartPr>
              <p14:nvPr/>
            </p14:nvContentPartPr>
            <p14:xfrm>
              <a:off x="7764463" y="3716338"/>
              <a:ext cx="806450" cy="2316162"/>
            </p14:xfrm>
          </p:contentPart>
        </mc:Choice>
        <mc:Fallback>
          <p:pic>
            <p:nvPicPr>
              <p:cNvPr id="8214" name="Ink 53">
                <a:extLst>
                  <a:ext uri="{FF2B5EF4-FFF2-40B4-BE49-F238E27FC236}">
                    <a16:creationId xmlns:a16="http://schemas.microsoft.com/office/drawing/2014/main" id="{D15F0F04-E097-49C5-A8B4-F196509231A4}"/>
                  </a:ext>
                </a:extLst>
              </p:cNvPr>
              <p:cNvPicPr>
                <a:picLocks noRot="1" noChangeAspect="1" noEditPoints="1" noChangeArrowheads="1" noChangeShapeType="1"/>
              </p:cNvPicPr>
              <p:nvPr/>
            </p:nvPicPr>
            <p:blipFill>
              <a:blip r:embed="rId41"/>
              <a:stretch>
                <a:fillRect/>
              </a:stretch>
            </p:blipFill>
            <p:spPr>
              <a:xfrm>
                <a:off x="7755098" y="3706984"/>
                <a:ext cx="825180" cy="233487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8215" name="Ink 54">
                <a:extLst>
                  <a:ext uri="{FF2B5EF4-FFF2-40B4-BE49-F238E27FC236}">
                    <a16:creationId xmlns:a16="http://schemas.microsoft.com/office/drawing/2014/main" id="{86A08B46-8FD8-4F90-AE3E-DE0198EAB342}"/>
                  </a:ext>
                </a:extLst>
              </p14:cNvPr>
              <p14:cNvContentPartPr>
                <a14:cpLocks xmlns:a14="http://schemas.microsoft.com/office/drawing/2010/main" noRot="1" noChangeAspect="1" noEditPoints="1" noChangeArrowheads="1" noChangeShapeType="1"/>
              </p14:cNvContentPartPr>
              <p14:nvPr/>
            </p14:nvContentPartPr>
            <p14:xfrm>
              <a:off x="8316913" y="5661025"/>
              <a:ext cx="265112" cy="371475"/>
            </p14:xfrm>
          </p:contentPart>
        </mc:Choice>
        <mc:Fallback>
          <p:pic>
            <p:nvPicPr>
              <p:cNvPr id="8215" name="Ink 54">
                <a:extLst>
                  <a:ext uri="{FF2B5EF4-FFF2-40B4-BE49-F238E27FC236}">
                    <a16:creationId xmlns:a16="http://schemas.microsoft.com/office/drawing/2014/main" id="{86A08B46-8FD8-4F90-AE3E-DE0198EAB342}"/>
                  </a:ext>
                </a:extLst>
              </p:cNvPr>
              <p:cNvPicPr>
                <a:picLocks noRot="1" noChangeAspect="1" noEditPoints="1" noChangeArrowheads="1" noChangeShapeType="1"/>
              </p:cNvPicPr>
              <p:nvPr/>
            </p:nvPicPr>
            <p:blipFill>
              <a:blip r:embed="rId43"/>
              <a:stretch>
                <a:fillRect/>
              </a:stretch>
            </p:blipFill>
            <p:spPr>
              <a:xfrm>
                <a:off x="8307573" y="5651611"/>
                <a:ext cx="283792" cy="390302"/>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8216" name="Ink 56">
                <a:extLst>
                  <a:ext uri="{FF2B5EF4-FFF2-40B4-BE49-F238E27FC236}">
                    <a16:creationId xmlns:a16="http://schemas.microsoft.com/office/drawing/2014/main" id="{FD90E7AE-A4D3-479C-A115-1DE71BE6476D}"/>
                  </a:ext>
                </a:extLst>
              </p14:cNvPr>
              <p14:cNvContentPartPr>
                <a14:cpLocks xmlns:a14="http://schemas.microsoft.com/office/drawing/2010/main" noRot="1" noChangeAspect="1" noEditPoints="1" noChangeArrowheads="1" noChangeShapeType="1"/>
              </p14:cNvContentPartPr>
              <p14:nvPr/>
            </p14:nvContentPartPr>
            <p14:xfrm>
              <a:off x="36334700" y="35975925"/>
              <a:ext cx="0" cy="0"/>
            </p14:xfrm>
          </p:contentPart>
        </mc:Choice>
        <mc:Fallback>
          <p:pic>
            <p:nvPicPr>
              <p:cNvPr id="8216" name="Ink 56">
                <a:extLst>
                  <a:ext uri="{FF2B5EF4-FFF2-40B4-BE49-F238E27FC236}">
                    <a16:creationId xmlns:a16="http://schemas.microsoft.com/office/drawing/2014/main" id="{FD90E7AE-A4D3-479C-A115-1DE71BE6476D}"/>
                  </a:ext>
                </a:extLst>
              </p:cNvPr>
              <p:cNvPicPr>
                <a:picLocks noRot="1" noChangeAspect="1" noEditPoints="1" noChangeArrowheads="1" noChangeShapeType="1"/>
              </p:cNvPicPr>
              <p:nvPr/>
            </p:nvPicPr>
            <p:blipFill>
              <a:blip r:embed="rId45"/>
              <a:stretch>
                <a:fillRect/>
              </a:stretch>
            </p:blipFill>
            <p:spPr>
              <a:xfrm>
                <a:off x="36334700" y="359759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8217" name="Ink 57">
                <a:extLst>
                  <a:ext uri="{FF2B5EF4-FFF2-40B4-BE49-F238E27FC236}">
                    <a16:creationId xmlns:a16="http://schemas.microsoft.com/office/drawing/2014/main" id="{34CD1E1E-9394-4C76-818F-08CEC1CC5DBF}"/>
                  </a:ext>
                </a:extLst>
              </p14:cNvPr>
              <p14:cNvContentPartPr>
                <a14:cpLocks xmlns:a14="http://schemas.microsoft.com/office/drawing/2010/main" noRot="1" noChangeAspect="1" noEditPoints="1" noChangeArrowheads="1" noChangeShapeType="1"/>
              </p14:cNvContentPartPr>
              <p14:nvPr/>
            </p14:nvContentPartPr>
            <p14:xfrm>
              <a:off x="36515675" y="36964938"/>
              <a:ext cx="0" cy="0"/>
            </p14:xfrm>
          </p:contentPart>
        </mc:Choice>
        <mc:Fallback>
          <p:pic>
            <p:nvPicPr>
              <p:cNvPr id="8217" name="Ink 57">
                <a:extLst>
                  <a:ext uri="{FF2B5EF4-FFF2-40B4-BE49-F238E27FC236}">
                    <a16:creationId xmlns:a16="http://schemas.microsoft.com/office/drawing/2014/main" id="{34CD1E1E-9394-4C76-818F-08CEC1CC5DBF}"/>
                  </a:ext>
                </a:extLst>
              </p:cNvPr>
              <p:cNvPicPr>
                <a:picLocks noRot="1" noChangeAspect="1" noEditPoints="1" noChangeArrowheads="1" noChangeShapeType="1"/>
              </p:cNvPicPr>
              <p:nvPr/>
            </p:nvPicPr>
            <p:blipFill>
              <a:blip r:embed="rId45"/>
              <a:stretch>
                <a:fillRect/>
              </a:stretch>
            </p:blipFill>
            <p:spPr>
              <a:xfrm>
                <a:off x="36515675" y="3696493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8218" name="Ink 27">
                <a:extLst>
                  <a:ext uri="{FF2B5EF4-FFF2-40B4-BE49-F238E27FC236}">
                    <a16:creationId xmlns:a16="http://schemas.microsoft.com/office/drawing/2014/main" id="{EE1C472B-E997-4410-A1ED-063DB8AED77E}"/>
                  </a:ext>
                </a:extLst>
              </p14:cNvPr>
              <p14:cNvContentPartPr>
                <a14:cpLocks xmlns:a14="http://schemas.microsoft.com/office/drawing/2010/main" noRot="1" noChangeAspect="1" noEditPoints="1" noChangeArrowheads="1" noChangeShapeType="1"/>
              </p14:cNvContentPartPr>
              <p14:nvPr/>
            </p14:nvContentPartPr>
            <p14:xfrm>
              <a:off x="2938463" y="5965825"/>
              <a:ext cx="407987" cy="384175"/>
            </p14:xfrm>
          </p:contentPart>
        </mc:Choice>
        <mc:Fallback>
          <p:pic>
            <p:nvPicPr>
              <p:cNvPr id="8218" name="Ink 27">
                <a:extLst>
                  <a:ext uri="{FF2B5EF4-FFF2-40B4-BE49-F238E27FC236}">
                    <a16:creationId xmlns:a16="http://schemas.microsoft.com/office/drawing/2014/main" id="{EE1C472B-E997-4410-A1ED-063DB8AED77E}"/>
                  </a:ext>
                </a:extLst>
              </p:cNvPr>
              <p:cNvPicPr>
                <a:picLocks noRot="1" noChangeAspect="1" noEditPoints="1" noChangeArrowheads="1" noChangeShapeType="1"/>
              </p:cNvPicPr>
              <p:nvPr/>
            </p:nvPicPr>
            <p:blipFill>
              <a:blip r:embed="rId48"/>
              <a:stretch>
                <a:fillRect/>
              </a:stretch>
            </p:blipFill>
            <p:spPr>
              <a:xfrm>
                <a:off x="2929092" y="5956464"/>
                <a:ext cx="426728" cy="402898"/>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8219" name="Ink 41">
                <a:extLst>
                  <a:ext uri="{FF2B5EF4-FFF2-40B4-BE49-F238E27FC236}">
                    <a16:creationId xmlns:a16="http://schemas.microsoft.com/office/drawing/2014/main" id="{4EB1C5D8-7C0F-47FC-908C-815C790E3F5C}"/>
                  </a:ext>
                </a:extLst>
              </p14:cNvPr>
              <p14:cNvContentPartPr>
                <a14:cpLocks xmlns:a14="http://schemas.microsoft.com/office/drawing/2010/main" noRot="1" noChangeAspect="1" noEditPoints="1" noChangeArrowheads="1" noChangeShapeType="1"/>
              </p14:cNvContentPartPr>
              <p14:nvPr/>
            </p14:nvContentPartPr>
            <p14:xfrm>
              <a:off x="4140200" y="5711825"/>
              <a:ext cx="2678113" cy="641350"/>
            </p14:xfrm>
          </p:contentPart>
        </mc:Choice>
        <mc:Fallback>
          <p:pic>
            <p:nvPicPr>
              <p:cNvPr id="8219" name="Ink 41">
                <a:extLst>
                  <a:ext uri="{FF2B5EF4-FFF2-40B4-BE49-F238E27FC236}">
                    <a16:creationId xmlns:a16="http://schemas.microsoft.com/office/drawing/2014/main" id="{4EB1C5D8-7C0F-47FC-908C-815C790E3F5C}"/>
                  </a:ext>
                </a:extLst>
              </p:cNvPr>
              <p:cNvPicPr>
                <a:picLocks noRot="1" noChangeAspect="1" noEditPoints="1" noChangeArrowheads="1" noChangeShapeType="1"/>
              </p:cNvPicPr>
              <p:nvPr/>
            </p:nvPicPr>
            <p:blipFill>
              <a:blip r:embed="rId50"/>
              <a:stretch>
                <a:fillRect/>
              </a:stretch>
            </p:blipFill>
            <p:spPr>
              <a:xfrm>
                <a:off x="4130842" y="5702441"/>
                <a:ext cx="2696828" cy="660118"/>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8220" name="Ink 42">
                <a:extLst>
                  <a:ext uri="{FF2B5EF4-FFF2-40B4-BE49-F238E27FC236}">
                    <a16:creationId xmlns:a16="http://schemas.microsoft.com/office/drawing/2014/main" id="{2DF7A85C-AE6B-4B76-8CD9-60CAB131A29F}"/>
                  </a:ext>
                </a:extLst>
              </p14:cNvPr>
              <p14:cNvContentPartPr>
                <a14:cpLocks xmlns:a14="http://schemas.microsoft.com/office/drawing/2010/main" noRot="1" noChangeAspect="1" noEditPoints="1" noChangeArrowheads="1" noChangeShapeType="1"/>
              </p14:cNvContentPartPr>
              <p14:nvPr/>
            </p14:nvContentPartPr>
            <p14:xfrm>
              <a:off x="1174750" y="5903913"/>
              <a:ext cx="147638" cy="280987"/>
            </p14:xfrm>
          </p:contentPart>
        </mc:Choice>
        <mc:Fallback>
          <p:pic>
            <p:nvPicPr>
              <p:cNvPr id="8220" name="Ink 42">
                <a:extLst>
                  <a:ext uri="{FF2B5EF4-FFF2-40B4-BE49-F238E27FC236}">
                    <a16:creationId xmlns:a16="http://schemas.microsoft.com/office/drawing/2014/main" id="{2DF7A85C-AE6B-4B76-8CD9-60CAB131A29F}"/>
                  </a:ext>
                </a:extLst>
              </p:cNvPr>
              <p:cNvPicPr>
                <a:picLocks noRot="1" noChangeAspect="1" noEditPoints="1" noChangeArrowheads="1" noChangeShapeType="1"/>
              </p:cNvPicPr>
              <p:nvPr/>
            </p:nvPicPr>
            <p:blipFill>
              <a:blip r:embed="rId52"/>
              <a:stretch>
                <a:fillRect/>
              </a:stretch>
            </p:blipFill>
            <p:spPr>
              <a:xfrm>
                <a:off x="1165433" y="5894462"/>
                <a:ext cx="166272" cy="299889"/>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8221" name="Ink 43">
                <a:extLst>
                  <a:ext uri="{FF2B5EF4-FFF2-40B4-BE49-F238E27FC236}">
                    <a16:creationId xmlns:a16="http://schemas.microsoft.com/office/drawing/2014/main" id="{C1ECA464-A9DF-4946-B744-5D6D51EFDAE3}"/>
                  </a:ext>
                </a:extLst>
              </p14:cNvPr>
              <p14:cNvContentPartPr>
                <a14:cpLocks xmlns:a14="http://schemas.microsoft.com/office/drawing/2010/main" noRot="1" noChangeAspect="1" noEditPoints="1" noChangeArrowheads="1" noChangeShapeType="1"/>
              </p14:cNvContentPartPr>
              <p14:nvPr/>
            </p14:nvContentPartPr>
            <p14:xfrm>
              <a:off x="1504950" y="5975350"/>
              <a:ext cx="153988" cy="211138"/>
            </p14:xfrm>
          </p:contentPart>
        </mc:Choice>
        <mc:Fallback>
          <p:pic>
            <p:nvPicPr>
              <p:cNvPr id="8221" name="Ink 43">
                <a:extLst>
                  <a:ext uri="{FF2B5EF4-FFF2-40B4-BE49-F238E27FC236}">
                    <a16:creationId xmlns:a16="http://schemas.microsoft.com/office/drawing/2014/main" id="{C1ECA464-A9DF-4946-B744-5D6D51EFDAE3}"/>
                  </a:ext>
                </a:extLst>
              </p:cNvPr>
              <p:cNvPicPr>
                <a:picLocks noRot="1" noChangeAspect="1" noEditPoints="1" noChangeArrowheads="1" noChangeShapeType="1"/>
              </p:cNvPicPr>
              <p:nvPr/>
            </p:nvPicPr>
            <p:blipFill>
              <a:blip r:embed="rId54"/>
              <a:stretch>
                <a:fillRect/>
              </a:stretch>
            </p:blipFill>
            <p:spPr>
              <a:xfrm>
                <a:off x="1495617" y="5966014"/>
                <a:ext cx="172653" cy="22981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8222" name="Ink 44">
                <a:extLst>
                  <a:ext uri="{FF2B5EF4-FFF2-40B4-BE49-F238E27FC236}">
                    <a16:creationId xmlns:a16="http://schemas.microsoft.com/office/drawing/2014/main" id="{E1CC9772-76BB-4DB5-AFC6-7839948F0000}"/>
                  </a:ext>
                </a:extLst>
              </p14:cNvPr>
              <p14:cNvContentPartPr>
                <a14:cpLocks xmlns:a14="http://schemas.microsoft.com/office/drawing/2010/main" noRot="1" noChangeAspect="1" noEditPoints="1" noChangeArrowheads="1" noChangeShapeType="1"/>
              </p14:cNvContentPartPr>
              <p14:nvPr/>
            </p14:nvContentPartPr>
            <p14:xfrm>
              <a:off x="1822450" y="6010275"/>
              <a:ext cx="160338" cy="23813"/>
            </p14:xfrm>
          </p:contentPart>
        </mc:Choice>
        <mc:Fallback>
          <p:pic>
            <p:nvPicPr>
              <p:cNvPr id="8222" name="Ink 44">
                <a:extLst>
                  <a:ext uri="{FF2B5EF4-FFF2-40B4-BE49-F238E27FC236}">
                    <a16:creationId xmlns:a16="http://schemas.microsoft.com/office/drawing/2014/main" id="{E1CC9772-76BB-4DB5-AFC6-7839948F0000}"/>
                  </a:ext>
                </a:extLst>
              </p:cNvPr>
              <p:cNvPicPr>
                <a:picLocks noRot="1" noChangeAspect="1" noEditPoints="1" noChangeArrowheads="1" noChangeShapeType="1"/>
              </p:cNvPicPr>
              <p:nvPr/>
            </p:nvPicPr>
            <p:blipFill>
              <a:blip r:embed="rId56"/>
              <a:stretch>
                <a:fillRect/>
              </a:stretch>
            </p:blipFill>
            <p:spPr>
              <a:xfrm>
                <a:off x="1813124" y="6001170"/>
                <a:ext cx="178990" cy="42023"/>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8223" name="Ink 45">
                <a:extLst>
                  <a:ext uri="{FF2B5EF4-FFF2-40B4-BE49-F238E27FC236}">
                    <a16:creationId xmlns:a16="http://schemas.microsoft.com/office/drawing/2014/main" id="{41DA3E10-A839-4956-B3CF-B0FF64221F56}"/>
                  </a:ext>
                </a:extLst>
              </p14:cNvPr>
              <p14:cNvContentPartPr>
                <a14:cpLocks xmlns:a14="http://schemas.microsoft.com/office/drawing/2010/main" noRot="1" noChangeAspect="1" noEditPoints="1" noChangeArrowheads="1" noChangeShapeType="1"/>
              </p14:cNvContentPartPr>
              <p14:nvPr/>
            </p14:nvContentPartPr>
            <p14:xfrm>
              <a:off x="2217738" y="5867400"/>
              <a:ext cx="446087" cy="503238"/>
            </p14:xfrm>
          </p:contentPart>
        </mc:Choice>
        <mc:Fallback>
          <p:pic>
            <p:nvPicPr>
              <p:cNvPr id="8223" name="Ink 45">
                <a:extLst>
                  <a:ext uri="{FF2B5EF4-FFF2-40B4-BE49-F238E27FC236}">
                    <a16:creationId xmlns:a16="http://schemas.microsoft.com/office/drawing/2014/main" id="{41DA3E10-A839-4956-B3CF-B0FF64221F56}"/>
                  </a:ext>
                </a:extLst>
              </p:cNvPr>
              <p:cNvPicPr>
                <a:picLocks noRot="1" noChangeAspect="1" noEditPoints="1" noChangeArrowheads="1" noChangeShapeType="1"/>
              </p:cNvPicPr>
              <p:nvPr/>
            </p:nvPicPr>
            <p:blipFill>
              <a:blip r:embed="rId58"/>
              <a:stretch>
                <a:fillRect/>
              </a:stretch>
            </p:blipFill>
            <p:spPr>
              <a:xfrm>
                <a:off x="2208385" y="5858034"/>
                <a:ext cx="464794" cy="52197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8224" name="Ink 46">
                <a:extLst>
                  <a:ext uri="{FF2B5EF4-FFF2-40B4-BE49-F238E27FC236}">
                    <a16:creationId xmlns:a16="http://schemas.microsoft.com/office/drawing/2014/main" id="{5FF55D6F-F3CD-42FB-9DF1-53EAFF2D0453}"/>
                  </a:ext>
                </a:extLst>
              </p14:cNvPr>
              <p14:cNvContentPartPr>
                <a14:cpLocks xmlns:a14="http://schemas.microsoft.com/office/drawing/2010/main" noRot="1" noChangeAspect="1" noEditPoints="1" noChangeArrowheads="1" noChangeShapeType="1"/>
              </p14:cNvContentPartPr>
              <p14:nvPr/>
            </p14:nvContentPartPr>
            <p14:xfrm>
              <a:off x="3492500" y="5894388"/>
              <a:ext cx="192088" cy="363537"/>
            </p14:xfrm>
          </p:contentPart>
        </mc:Choice>
        <mc:Fallback>
          <p:pic>
            <p:nvPicPr>
              <p:cNvPr id="8224" name="Ink 46">
                <a:extLst>
                  <a:ext uri="{FF2B5EF4-FFF2-40B4-BE49-F238E27FC236}">
                    <a16:creationId xmlns:a16="http://schemas.microsoft.com/office/drawing/2014/main" id="{5FF55D6F-F3CD-42FB-9DF1-53EAFF2D0453}"/>
                  </a:ext>
                </a:extLst>
              </p:cNvPr>
              <p:cNvPicPr>
                <a:picLocks noRot="1" noChangeAspect="1" noEditPoints="1" noChangeArrowheads="1" noChangeShapeType="1"/>
              </p:cNvPicPr>
              <p:nvPr/>
            </p:nvPicPr>
            <p:blipFill>
              <a:blip r:embed="rId60"/>
              <a:stretch>
                <a:fillRect/>
              </a:stretch>
            </p:blipFill>
            <p:spPr>
              <a:xfrm>
                <a:off x="3483165" y="5885067"/>
                <a:ext cx="210758" cy="3821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8225" name="Ink 47">
                <a:extLst>
                  <a:ext uri="{FF2B5EF4-FFF2-40B4-BE49-F238E27FC236}">
                    <a16:creationId xmlns:a16="http://schemas.microsoft.com/office/drawing/2014/main" id="{8ECD3009-A086-40A2-A3BD-E4E9B262A4A3}"/>
                  </a:ext>
                </a:extLst>
              </p14:cNvPr>
              <p14:cNvContentPartPr>
                <a14:cpLocks xmlns:a14="http://schemas.microsoft.com/office/drawing/2010/main" noRot="1" noChangeAspect="1" noEditPoints="1" noChangeArrowheads="1" noChangeShapeType="1"/>
              </p14:cNvContentPartPr>
              <p14:nvPr/>
            </p14:nvContentPartPr>
            <p14:xfrm>
              <a:off x="6948488" y="5876925"/>
              <a:ext cx="153987" cy="350838"/>
            </p14:xfrm>
          </p:contentPart>
        </mc:Choice>
        <mc:Fallback>
          <p:pic>
            <p:nvPicPr>
              <p:cNvPr id="8225" name="Ink 47">
                <a:extLst>
                  <a:ext uri="{FF2B5EF4-FFF2-40B4-BE49-F238E27FC236}">
                    <a16:creationId xmlns:a16="http://schemas.microsoft.com/office/drawing/2014/main" id="{8ECD3009-A086-40A2-A3BD-E4E9B262A4A3}"/>
                  </a:ext>
                </a:extLst>
              </p:cNvPr>
              <p:cNvPicPr>
                <a:picLocks noRot="1" noChangeAspect="1" noEditPoints="1" noChangeArrowheads="1" noChangeShapeType="1"/>
              </p:cNvPicPr>
              <p:nvPr/>
            </p:nvPicPr>
            <p:blipFill>
              <a:blip r:embed="rId62"/>
              <a:stretch>
                <a:fillRect/>
              </a:stretch>
            </p:blipFill>
            <p:spPr>
              <a:xfrm>
                <a:off x="6939068" y="5867579"/>
                <a:ext cx="172828" cy="369530"/>
              </a:xfrm>
              <a:prstGeom prst="rect">
                <a:avLst/>
              </a:prstGeom>
            </p:spPr>
          </p:pic>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0" name="Foliennummernplatzhalter 5">
            <a:extLst>
              <a:ext uri="{FF2B5EF4-FFF2-40B4-BE49-F238E27FC236}">
                <a16:creationId xmlns:a16="http://schemas.microsoft.com/office/drawing/2014/main" id="{C9533DE8-4F71-4782-A946-ABB8AF4744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646A5DF5-E613-4059-81E7-305D6B3F9CE6}" type="slidenum">
              <a:rPr lang="de-DE" altLang="de-DE" sz="1400"/>
              <a:pPr eaLnBrk="1" hangingPunct="1"/>
              <a:t>9</a:t>
            </a:fld>
            <a:endParaRPr lang="de-DE" altLang="de-DE" sz="1400"/>
          </a:p>
        </p:txBody>
      </p:sp>
      <p:sp>
        <p:nvSpPr>
          <p:cNvPr id="9241" name="Rectangle 2">
            <a:extLst>
              <a:ext uri="{FF2B5EF4-FFF2-40B4-BE49-F238E27FC236}">
                <a16:creationId xmlns:a16="http://schemas.microsoft.com/office/drawing/2014/main" id="{F33CE602-829C-4510-830A-979DF12DD792}"/>
              </a:ext>
            </a:extLst>
          </p:cNvPr>
          <p:cNvSpPr>
            <a:spLocks noGrp="1" noChangeArrowheads="1"/>
          </p:cNvSpPr>
          <p:nvPr>
            <p:ph type="ctrTitle"/>
          </p:nvPr>
        </p:nvSpPr>
        <p:spPr>
          <a:xfrm>
            <a:off x="611188" y="404813"/>
            <a:ext cx="8281987" cy="1152525"/>
          </a:xfrm>
        </p:spPr>
        <p:txBody>
          <a:bodyPr/>
          <a:lstStyle/>
          <a:p>
            <a:pPr algn="l" eaLnBrk="1" hangingPunct="1"/>
            <a:r>
              <a:rPr lang="de-DE" altLang="de-DE" sz="7200">
                <a:solidFill>
                  <a:schemeClr val="tx1"/>
                </a:solidFill>
              </a:rPr>
              <a:t>ISBN  </a:t>
            </a:r>
            <a:r>
              <a:rPr lang="de-DE" altLang="de-DE">
                <a:solidFill>
                  <a:schemeClr val="tx1"/>
                </a:solidFill>
              </a:rPr>
              <a:t>out of date</a:t>
            </a:r>
            <a:endParaRPr lang="de-DE" altLang="de-DE" sz="4000">
              <a:solidFill>
                <a:schemeClr val="tx1"/>
              </a:solidFill>
            </a:endParaRPr>
          </a:p>
        </p:txBody>
      </p:sp>
      <p:sp>
        <p:nvSpPr>
          <p:cNvPr id="9242" name="Text Box 3">
            <a:extLst>
              <a:ext uri="{FF2B5EF4-FFF2-40B4-BE49-F238E27FC236}">
                <a16:creationId xmlns:a16="http://schemas.microsoft.com/office/drawing/2014/main" id="{175E83E8-1810-453F-9789-FB4C1004E383}"/>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9243" name="Text Box 4">
            <a:extLst>
              <a:ext uri="{FF2B5EF4-FFF2-40B4-BE49-F238E27FC236}">
                <a16:creationId xmlns:a16="http://schemas.microsoft.com/office/drawing/2014/main" id="{E4B5CA83-283B-41A6-B357-F5317977003D}"/>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2013 http://www.leuphana.de/matheomnibus</a:t>
            </a:r>
          </a:p>
        </p:txBody>
      </p:sp>
      <p:sp>
        <p:nvSpPr>
          <p:cNvPr id="9244" name="Text Box 10">
            <a:extLst>
              <a:ext uri="{FF2B5EF4-FFF2-40B4-BE49-F238E27FC236}">
                <a16:creationId xmlns:a16="http://schemas.microsoft.com/office/drawing/2014/main" id="{9D1199D3-ACF7-48F4-98A0-62343F590D51}"/>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9245" name="Text Box 12">
            <a:extLst>
              <a:ext uri="{FF2B5EF4-FFF2-40B4-BE49-F238E27FC236}">
                <a16:creationId xmlns:a16="http://schemas.microsoft.com/office/drawing/2014/main" id="{366AECC7-37DE-4D98-A82C-82F3FADD3DF5}"/>
              </a:ext>
            </a:extLst>
          </p:cNvPr>
          <p:cNvSpPr txBox="1">
            <a:spLocks noChangeArrowheads="1"/>
          </p:cNvSpPr>
          <p:nvPr/>
        </p:nvSpPr>
        <p:spPr bwMode="auto">
          <a:xfrm>
            <a:off x="323850" y="1700213"/>
            <a:ext cx="30241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2800"/>
              <a:t>Switching of digits  is </a:t>
            </a:r>
            <a:r>
              <a:rPr lang="de-DE" altLang="de-DE" sz="2800">
                <a:solidFill>
                  <a:srgbClr val="FF0000"/>
                </a:solidFill>
              </a:rPr>
              <a:t>always</a:t>
            </a:r>
            <a:r>
              <a:rPr lang="de-DE" altLang="de-DE" sz="2800"/>
              <a:t> detected by the proof number.</a:t>
            </a:r>
            <a:endParaRPr lang="de-DE" altLang="de-DE" sz="3200"/>
          </a:p>
        </p:txBody>
      </p:sp>
      <p:pic>
        <p:nvPicPr>
          <p:cNvPr id="9246" name="Picture 39">
            <a:extLst>
              <a:ext uri="{FF2B5EF4-FFF2-40B4-BE49-F238E27FC236}">
                <a16:creationId xmlns:a16="http://schemas.microsoft.com/office/drawing/2014/main" id="{13567CDC-0619-4624-AA18-F174BFEEA4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1700213"/>
            <a:ext cx="550545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247" name="Textfeld 8">
            <a:extLst>
              <a:ext uri="{FF2B5EF4-FFF2-40B4-BE49-F238E27FC236}">
                <a16:creationId xmlns:a16="http://schemas.microsoft.com/office/drawing/2014/main" id="{695F4E61-DF40-4344-9321-F30E012142F2}"/>
              </a:ext>
            </a:extLst>
          </p:cNvPr>
          <p:cNvSpPr txBox="1">
            <a:spLocks noChangeArrowheads="1"/>
          </p:cNvSpPr>
          <p:nvPr/>
        </p:nvSpPr>
        <p:spPr bwMode="auto">
          <a:xfrm>
            <a:off x="611188" y="260350"/>
            <a:ext cx="8250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a:t>In the last years one changed the type of the book number</a:t>
            </a:r>
          </a:p>
        </p:txBody>
      </p:sp>
      <p:sp>
        <p:nvSpPr>
          <p:cNvPr id="9248" name="Textfeld 9">
            <a:extLst>
              <a:ext uri="{FF2B5EF4-FFF2-40B4-BE49-F238E27FC236}">
                <a16:creationId xmlns:a16="http://schemas.microsoft.com/office/drawing/2014/main" id="{00BA2585-8FC1-41B8-9134-3BE0E1B9A221}"/>
              </a:ext>
            </a:extLst>
          </p:cNvPr>
          <p:cNvSpPr txBox="1">
            <a:spLocks noChangeArrowheads="1"/>
          </p:cNvSpPr>
          <p:nvPr/>
        </p:nvSpPr>
        <p:spPr bwMode="auto">
          <a:xfrm>
            <a:off x="6372225" y="1322388"/>
            <a:ext cx="2527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de-DE" sz="2800"/>
              <a:t>new: ISBN-13</a:t>
            </a:r>
          </a:p>
        </p:txBody>
      </p:sp>
      <mc:AlternateContent xmlns:mc="http://schemas.openxmlformats.org/markup-compatibility/2006">
        <mc:Choice xmlns:p14="http://schemas.microsoft.com/office/powerpoint/2010/main" Requires="p14">
          <p:contentPart p14:bwMode="auto" r:id="rId4">
            <p14:nvContentPartPr>
              <p14:cNvPr id="9218" name="Ink 5">
                <a:extLst>
                  <a:ext uri="{FF2B5EF4-FFF2-40B4-BE49-F238E27FC236}">
                    <a16:creationId xmlns:a16="http://schemas.microsoft.com/office/drawing/2014/main" id="{DABBC405-AA26-4517-84A2-7010A26929BB}"/>
                  </a:ext>
                </a:extLst>
              </p14:cNvPr>
              <p14:cNvContentPartPr>
                <a14:cpLocks xmlns:a14="http://schemas.microsoft.com/office/drawing/2010/main" noRot="1" noChangeAspect="1" noEditPoints="1" noChangeArrowheads="1" noChangeShapeType="1"/>
              </p14:cNvContentPartPr>
              <p14:nvPr/>
            </p14:nvContentPartPr>
            <p14:xfrm>
              <a:off x="50634900" y="5084763"/>
              <a:ext cx="0" cy="0"/>
            </p14:xfrm>
          </p:contentPart>
        </mc:Choice>
        <mc:Fallback>
          <p:pic>
            <p:nvPicPr>
              <p:cNvPr id="9218" name="Ink 5">
                <a:extLst>
                  <a:ext uri="{FF2B5EF4-FFF2-40B4-BE49-F238E27FC236}">
                    <a16:creationId xmlns:a16="http://schemas.microsoft.com/office/drawing/2014/main" id="{DABBC405-AA26-4517-84A2-7010A26929BB}"/>
                  </a:ext>
                </a:extLst>
              </p:cNvPr>
              <p:cNvPicPr>
                <a:picLocks noRot="1" noChangeAspect="1" noEditPoints="1" noChangeArrowheads="1" noChangeShapeType="1"/>
              </p:cNvPicPr>
              <p:nvPr/>
            </p:nvPicPr>
            <p:blipFill>
              <a:blip r:embed="rId5"/>
              <a:stretch>
                <a:fillRect/>
              </a:stretch>
            </p:blipFill>
            <p:spPr>
              <a:xfrm>
                <a:off x="50634900" y="50847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219" name="Ink 6">
                <a:extLst>
                  <a:ext uri="{FF2B5EF4-FFF2-40B4-BE49-F238E27FC236}">
                    <a16:creationId xmlns:a16="http://schemas.microsoft.com/office/drawing/2014/main" id="{10DBF837-2443-4A6A-9042-AAA1C056CC24}"/>
                  </a:ext>
                </a:extLst>
              </p14:cNvPr>
              <p14:cNvContentPartPr>
                <a14:cpLocks xmlns:a14="http://schemas.microsoft.com/office/drawing/2010/main" noRot="1" noChangeAspect="1" noEditPoints="1" noChangeArrowheads="1" noChangeShapeType="1"/>
              </p14:cNvContentPartPr>
              <p14:nvPr/>
            </p14:nvContentPartPr>
            <p14:xfrm>
              <a:off x="52681188" y="2225675"/>
              <a:ext cx="0" cy="0"/>
            </p14:xfrm>
          </p:contentPart>
        </mc:Choice>
        <mc:Fallback>
          <p:pic>
            <p:nvPicPr>
              <p:cNvPr id="9219" name="Ink 6">
                <a:extLst>
                  <a:ext uri="{FF2B5EF4-FFF2-40B4-BE49-F238E27FC236}">
                    <a16:creationId xmlns:a16="http://schemas.microsoft.com/office/drawing/2014/main" id="{10DBF837-2443-4A6A-9042-AAA1C056CC24}"/>
                  </a:ext>
                </a:extLst>
              </p:cNvPr>
              <p:cNvPicPr>
                <a:picLocks noRot="1" noChangeAspect="1" noEditPoints="1" noChangeArrowheads="1" noChangeShapeType="1"/>
              </p:cNvPicPr>
              <p:nvPr/>
            </p:nvPicPr>
            <p:blipFill>
              <a:blip r:embed="rId5"/>
              <a:stretch>
                <a:fillRect/>
              </a:stretch>
            </p:blipFill>
            <p:spPr>
              <a:xfrm>
                <a:off x="52681188" y="22256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220" name="Ink 7">
                <a:extLst>
                  <a:ext uri="{FF2B5EF4-FFF2-40B4-BE49-F238E27FC236}">
                    <a16:creationId xmlns:a16="http://schemas.microsoft.com/office/drawing/2014/main" id="{ABA77DB1-1FC8-4770-99C4-CC1F69112EC3}"/>
                  </a:ext>
                </a:extLst>
              </p14:cNvPr>
              <p14:cNvContentPartPr>
                <a14:cpLocks xmlns:a14="http://schemas.microsoft.com/office/drawing/2010/main" noRot="1" noChangeAspect="1" noEditPoints="1" noChangeArrowheads="1" noChangeShapeType="1"/>
              </p14:cNvContentPartPr>
              <p14:nvPr/>
            </p14:nvContentPartPr>
            <p14:xfrm>
              <a:off x="43283188" y="2679700"/>
              <a:ext cx="0" cy="0"/>
            </p14:xfrm>
          </p:contentPart>
        </mc:Choice>
        <mc:Fallback>
          <p:pic>
            <p:nvPicPr>
              <p:cNvPr id="9220" name="Ink 7">
                <a:extLst>
                  <a:ext uri="{FF2B5EF4-FFF2-40B4-BE49-F238E27FC236}">
                    <a16:creationId xmlns:a16="http://schemas.microsoft.com/office/drawing/2014/main" id="{ABA77DB1-1FC8-4770-99C4-CC1F69112EC3}"/>
                  </a:ext>
                </a:extLst>
              </p:cNvPr>
              <p:cNvPicPr>
                <a:picLocks noRot="1" noChangeAspect="1" noEditPoints="1" noChangeArrowheads="1" noChangeShapeType="1"/>
              </p:cNvPicPr>
              <p:nvPr/>
            </p:nvPicPr>
            <p:blipFill>
              <a:blip r:embed="rId5"/>
              <a:stretch>
                <a:fillRect/>
              </a:stretch>
            </p:blipFill>
            <p:spPr>
              <a:xfrm>
                <a:off x="43283188" y="2679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221" name="Ink 8">
                <a:extLst>
                  <a:ext uri="{FF2B5EF4-FFF2-40B4-BE49-F238E27FC236}">
                    <a16:creationId xmlns:a16="http://schemas.microsoft.com/office/drawing/2014/main" id="{E872CC90-632D-49A6-B49E-2230876C9CBF}"/>
                  </a:ext>
                </a:extLst>
              </p14:cNvPr>
              <p14:cNvContentPartPr>
                <a14:cpLocks xmlns:a14="http://schemas.microsoft.com/office/drawing/2010/main" noRot="1" noChangeAspect="1" noEditPoints="1" noChangeArrowheads="1" noChangeShapeType="1"/>
              </p14:cNvContentPartPr>
              <p14:nvPr/>
            </p14:nvContentPartPr>
            <p14:xfrm>
              <a:off x="35450463" y="-273050"/>
              <a:ext cx="0" cy="0"/>
            </p14:xfrm>
          </p:contentPart>
        </mc:Choice>
        <mc:Fallback>
          <p:pic>
            <p:nvPicPr>
              <p:cNvPr id="9221" name="Ink 8">
                <a:extLst>
                  <a:ext uri="{FF2B5EF4-FFF2-40B4-BE49-F238E27FC236}">
                    <a16:creationId xmlns:a16="http://schemas.microsoft.com/office/drawing/2014/main" id="{E872CC90-632D-49A6-B49E-2230876C9CBF}"/>
                  </a:ext>
                </a:extLst>
              </p:cNvPr>
              <p:cNvPicPr>
                <a:picLocks noRot="1" noChangeAspect="1" noEditPoints="1" noChangeArrowheads="1" noChangeShapeType="1"/>
              </p:cNvPicPr>
              <p:nvPr/>
            </p:nvPicPr>
            <p:blipFill>
              <a:blip r:embed="rId5"/>
              <a:stretch>
                <a:fillRect/>
              </a:stretch>
            </p:blipFill>
            <p:spPr>
              <a:xfrm>
                <a:off x="35450463" y="-2730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222" name="Ink 37">
                <a:extLst>
                  <a:ext uri="{FF2B5EF4-FFF2-40B4-BE49-F238E27FC236}">
                    <a16:creationId xmlns:a16="http://schemas.microsoft.com/office/drawing/2014/main" id="{A2EE2A95-50F4-475A-986B-94DF177AA38B}"/>
                  </a:ext>
                </a:extLst>
              </p14:cNvPr>
              <p14:cNvContentPartPr>
                <a14:cpLocks xmlns:a14="http://schemas.microsoft.com/office/drawing/2010/main" noRot="1" noChangeAspect="1" noEditPoints="1" noChangeArrowheads="1" noChangeShapeType="1"/>
              </p14:cNvContentPartPr>
              <p14:nvPr/>
            </p14:nvContentPartPr>
            <p14:xfrm>
              <a:off x="36334700" y="35975925"/>
              <a:ext cx="0" cy="0"/>
            </p14:xfrm>
          </p:contentPart>
        </mc:Choice>
        <mc:Fallback>
          <p:pic>
            <p:nvPicPr>
              <p:cNvPr id="9222" name="Ink 37">
                <a:extLst>
                  <a:ext uri="{FF2B5EF4-FFF2-40B4-BE49-F238E27FC236}">
                    <a16:creationId xmlns:a16="http://schemas.microsoft.com/office/drawing/2014/main" id="{A2EE2A95-50F4-475A-986B-94DF177AA38B}"/>
                  </a:ext>
                </a:extLst>
              </p:cNvPr>
              <p:cNvPicPr>
                <a:picLocks noRot="1" noChangeAspect="1" noEditPoints="1" noChangeArrowheads="1" noChangeShapeType="1"/>
              </p:cNvPicPr>
              <p:nvPr/>
            </p:nvPicPr>
            <p:blipFill>
              <a:blip r:embed="rId10"/>
              <a:stretch>
                <a:fillRect/>
              </a:stretch>
            </p:blipFill>
            <p:spPr>
              <a:xfrm>
                <a:off x="36334700" y="359759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223" name="Ink 38">
                <a:extLst>
                  <a:ext uri="{FF2B5EF4-FFF2-40B4-BE49-F238E27FC236}">
                    <a16:creationId xmlns:a16="http://schemas.microsoft.com/office/drawing/2014/main" id="{7D830D5F-0BA8-4126-9306-216B32E63146}"/>
                  </a:ext>
                </a:extLst>
              </p14:cNvPr>
              <p14:cNvContentPartPr>
                <a14:cpLocks xmlns:a14="http://schemas.microsoft.com/office/drawing/2010/main" noRot="1" noChangeAspect="1" noEditPoints="1" noChangeArrowheads="1" noChangeShapeType="1"/>
              </p14:cNvContentPartPr>
              <p14:nvPr/>
            </p14:nvContentPartPr>
            <p14:xfrm>
              <a:off x="36515675" y="36964938"/>
              <a:ext cx="0" cy="0"/>
            </p14:xfrm>
          </p:contentPart>
        </mc:Choice>
        <mc:Fallback>
          <p:pic>
            <p:nvPicPr>
              <p:cNvPr id="9223" name="Ink 38">
                <a:extLst>
                  <a:ext uri="{FF2B5EF4-FFF2-40B4-BE49-F238E27FC236}">
                    <a16:creationId xmlns:a16="http://schemas.microsoft.com/office/drawing/2014/main" id="{7D830D5F-0BA8-4126-9306-216B32E63146}"/>
                  </a:ext>
                </a:extLst>
              </p:cNvPr>
              <p:cNvPicPr>
                <a:picLocks noRot="1" noChangeAspect="1" noEditPoints="1" noChangeArrowheads="1" noChangeShapeType="1"/>
              </p:cNvPicPr>
              <p:nvPr/>
            </p:nvPicPr>
            <p:blipFill>
              <a:blip r:embed="rId10"/>
              <a:stretch>
                <a:fillRect/>
              </a:stretch>
            </p:blipFill>
            <p:spPr>
              <a:xfrm>
                <a:off x="36515675" y="3696493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224" name="Ink 41">
                <a:extLst>
                  <a:ext uri="{FF2B5EF4-FFF2-40B4-BE49-F238E27FC236}">
                    <a16:creationId xmlns:a16="http://schemas.microsoft.com/office/drawing/2014/main" id="{01437EE0-A91F-4893-9CB1-C34CA6D5D8C8}"/>
                  </a:ext>
                </a:extLst>
              </p14:cNvPr>
              <p14:cNvContentPartPr>
                <a14:cpLocks xmlns:a14="http://schemas.microsoft.com/office/drawing/2010/main" noRot="1" noChangeAspect="1" noEditPoints="1" noChangeArrowheads="1" noChangeShapeType="1"/>
              </p14:cNvContentPartPr>
              <p14:nvPr/>
            </p14:nvContentPartPr>
            <p14:xfrm>
              <a:off x="539750" y="3213100"/>
              <a:ext cx="5038725" cy="882650"/>
            </p14:xfrm>
          </p:contentPart>
        </mc:Choice>
        <mc:Fallback>
          <p:pic>
            <p:nvPicPr>
              <p:cNvPr id="9224" name="Ink 41">
                <a:extLst>
                  <a:ext uri="{FF2B5EF4-FFF2-40B4-BE49-F238E27FC236}">
                    <a16:creationId xmlns:a16="http://schemas.microsoft.com/office/drawing/2014/main" id="{01437EE0-A91F-4893-9CB1-C34CA6D5D8C8}"/>
                  </a:ext>
                </a:extLst>
              </p:cNvPr>
              <p:cNvPicPr>
                <a:picLocks noRot="1" noChangeAspect="1" noEditPoints="1" noChangeArrowheads="1" noChangeShapeType="1"/>
              </p:cNvPicPr>
              <p:nvPr/>
            </p:nvPicPr>
            <p:blipFill>
              <a:blip r:embed="rId13"/>
              <a:stretch>
                <a:fillRect/>
              </a:stretch>
            </p:blipFill>
            <p:spPr>
              <a:xfrm>
                <a:off x="530390" y="3203729"/>
                <a:ext cx="5057444" cy="901391"/>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225" name="Ink 42">
                <a:extLst>
                  <a:ext uri="{FF2B5EF4-FFF2-40B4-BE49-F238E27FC236}">
                    <a16:creationId xmlns:a16="http://schemas.microsoft.com/office/drawing/2014/main" id="{657AEAFC-660A-4318-8796-DCC95B0CF58E}"/>
                  </a:ext>
                </a:extLst>
              </p14:cNvPr>
              <p14:cNvContentPartPr>
                <a14:cpLocks xmlns:a14="http://schemas.microsoft.com/office/drawing/2010/main" noRot="1" noChangeAspect="1" noEditPoints="1" noChangeArrowheads="1" noChangeShapeType="1"/>
              </p14:cNvContentPartPr>
              <p14:nvPr/>
            </p14:nvContentPartPr>
            <p14:xfrm>
              <a:off x="6886575" y="3238500"/>
              <a:ext cx="1639888" cy="252413"/>
            </p14:xfrm>
          </p:contentPart>
        </mc:Choice>
        <mc:Fallback>
          <p:pic>
            <p:nvPicPr>
              <p:cNvPr id="9225" name="Ink 42">
                <a:extLst>
                  <a:ext uri="{FF2B5EF4-FFF2-40B4-BE49-F238E27FC236}">
                    <a16:creationId xmlns:a16="http://schemas.microsoft.com/office/drawing/2014/main" id="{657AEAFC-660A-4318-8796-DCC95B0CF58E}"/>
                  </a:ext>
                </a:extLst>
              </p:cNvPr>
              <p:cNvPicPr>
                <a:picLocks noRot="1" noChangeAspect="1" noEditPoints="1" noChangeArrowheads="1" noChangeShapeType="1"/>
              </p:cNvPicPr>
              <p:nvPr/>
            </p:nvPicPr>
            <p:blipFill>
              <a:blip r:embed="rId15"/>
              <a:stretch>
                <a:fillRect/>
              </a:stretch>
            </p:blipFill>
            <p:spPr>
              <a:xfrm>
                <a:off x="6877206" y="3229071"/>
                <a:ext cx="1658625" cy="271271"/>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226" name="Ink 36">
                <a:extLst>
                  <a:ext uri="{FF2B5EF4-FFF2-40B4-BE49-F238E27FC236}">
                    <a16:creationId xmlns:a16="http://schemas.microsoft.com/office/drawing/2014/main" id="{1DB8DD5C-B0A8-41BF-9A57-9E26AF107A24}"/>
                  </a:ext>
                </a:extLst>
              </p14:cNvPr>
              <p14:cNvContentPartPr>
                <a14:cpLocks xmlns:a14="http://schemas.microsoft.com/office/drawing/2010/main" noRot="1" noChangeAspect="1" noEditPoints="1" noChangeArrowheads="1" noChangeShapeType="1"/>
              </p14:cNvContentPartPr>
              <p14:nvPr/>
            </p14:nvContentPartPr>
            <p14:xfrm>
              <a:off x="1965325" y="4198938"/>
              <a:ext cx="323850" cy="719137"/>
            </p14:xfrm>
          </p:contentPart>
        </mc:Choice>
        <mc:Fallback>
          <p:pic>
            <p:nvPicPr>
              <p:cNvPr id="9226" name="Ink 36">
                <a:extLst>
                  <a:ext uri="{FF2B5EF4-FFF2-40B4-BE49-F238E27FC236}">
                    <a16:creationId xmlns:a16="http://schemas.microsoft.com/office/drawing/2014/main" id="{1DB8DD5C-B0A8-41BF-9A57-9E26AF107A24}"/>
                  </a:ext>
                </a:extLst>
              </p:cNvPr>
              <p:cNvPicPr>
                <a:picLocks noRot="1" noChangeAspect="1" noEditPoints="1" noChangeArrowheads="1" noChangeShapeType="1"/>
              </p:cNvPicPr>
              <p:nvPr/>
            </p:nvPicPr>
            <p:blipFill>
              <a:blip r:embed="rId17"/>
              <a:stretch>
                <a:fillRect/>
              </a:stretch>
            </p:blipFill>
            <p:spPr>
              <a:xfrm>
                <a:off x="1958805" y="4192459"/>
                <a:ext cx="336166" cy="731375"/>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227" name="Ink 35">
                <a:extLst>
                  <a:ext uri="{FF2B5EF4-FFF2-40B4-BE49-F238E27FC236}">
                    <a16:creationId xmlns:a16="http://schemas.microsoft.com/office/drawing/2014/main" id="{2142B273-0993-411B-9224-0B7F63D4CE95}"/>
                  </a:ext>
                </a:extLst>
              </p14:cNvPr>
              <p14:cNvContentPartPr>
                <a14:cpLocks xmlns:a14="http://schemas.microsoft.com/office/drawing/2010/main" noRot="1" noChangeAspect="1" noEditPoints="1" noChangeArrowheads="1" noChangeShapeType="1"/>
              </p14:cNvContentPartPr>
              <p14:nvPr/>
            </p14:nvContentPartPr>
            <p14:xfrm>
              <a:off x="534988" y="4176713"/>
              <a:ext cx="1290637" cy="869950"/>
            </p14:xfrm>
          </p:contentPart>
        </mc:Choice>
        <mc:Fallback>
          <p:pic>
            <p:nvPicPr>
              <p:cNvPr id="9227" name="Ink 35">
                <a:extLst>
                  <a:ext uri="{FF2B5EF4-FFF2-40B4-BE49-F238E27FC236}">
                    <a16:creationId xmlns:a16="http://schemas.microsoft.com/office/drawing/2014/main" id="{2142B273-0993-411B-9224-0B7F63D4CE95}"/>
                  </a:ext>
                </a:extLst>
              </p:cNvPr>
              <p:cNvPicPr>
                <a:picLocks noRot="1" noChangeAspect="1" noEditPoints="1" noChangeArrowheads="1" noChangeShapeType="1"/>
              </p:cNvPicPr>
              <p:nvPr/>
            </p:nvPicPr>
            <p:blipFill>
              <a:blip r:embed="rId19"/>
              <a:stretch>
                <a:fillRect/>
              </a:stretch>
            </p:blipFill>
            <p:spPr>
              <a:xfrm>
                <a:off x="528504" y="4170234"/>
                <a:ext cx="1302884" cy="882188"/>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228" name="Ink 13">
                <a:extLst>
                  <a:ext uri="{FF2B5EF4-FFF2-40B4-BE49-F238E27FC236}">
                    <a16:creationId xmlns:a16="http://schemas.microsoft.com/office/drawing/2014/main" id="{4F3DC04B-E902-4B5F-A2D7-42C15D29E92A}"/>
                  </a:ext>
                </a:extLst>
              </p14:cNvPr>
              <p14:cNvContentPartPr>
                <a14:cpLocks xmlns:a14="http://schemas.microsoft.com/office/drawing/2010/main" noRot="1" noChangeAspect="1" noEditPoints="1" noChangeArrowheads="1" noChangeShapeType="1"/>
              </p14:cNvContentPartPr>
              <p14:nvPr/>
            </p14:nvContentPartPr>
            <p14:xfrm>
              <a:off x="2770188" y="4251325"/>
              <a:ext cx="376237" cy="538163"/>
            </p14:xfrm>
          </p:contentPart>
        </mc:Choice>
        <mc:Fallback>
          <p:pic>
            <p:nvPicPr>
              <p:cNvPr id="9228" name="Ink 13">
                <a:extLst>
                  <a:ext uri="{FF2B5EF4-FFF2-40B4-BE49-F238E27FC236}">
                    <a16:creationId xmlns:a16="http://schemas.microsoft.com/office/drawing/2014/main" id="{4F3DC04B-E902-4B5F-A2D7-42C15D29E92A}"/>
                  </a:ext>
                </a:extLst>
              </p:cNvPr>
              <p:cNvPicPr>
                <a:picLocks noRot="1" noChangeAspect="1" noEditPoints="1" noChangeArrowheads="1" noChangeShapeType="1"/>
              </p:cNvPicPr>
              <p:nvPr/>
            </p:nvPicPr>
            <p:blipFill>
              <a:blip r:embed="rId21"/>
              <a:stretch>
                <a:fillRect/>
              </a:stretch>
            </p:blipFill>
            <p:spPr>
              <a:xfrm>
                <a:off x="2763701" y="4244850"/>
                <a:ext cx="388490" cy="550394"/>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9229" name="Ink 63">
                <a:extLst>
                  <a:ext uri="{FF2B5EF4-FFF2-40B4-BE49-F238E27FC236}">
                    <a16:creationId xmlns:a16="http://schemas.microsoft.com/office/drawing/2014/main" id="{456BE777-522F-4F8E-BE8E-2F0E9ABDBA63}"/>
                  </a:ext>
                </a:extLst>
              </p14:cNvPr>
              <p14:cNvContentPartPr>
                <a14:cpLocks xmlns:a14="http://schemas.microsoft.com/office/drawing/2010/main" noRot="1" noChangeAspect="1" noEditPoints="1" noChangeArrowheads="1" noChangeShapeType="1"/>
              </p14:cNvContentPartPr>
              <p14:nvPr/>
            </p14:nvContentPartPr>
            <p14:xfrm>
              <a:off x="4167188" y="3756025"/>
              <a:ext cx="465137" cy="587375"/>
            </p14:xfrm>
          </p:contentPart>
        </mc:Choice>
        <mc:Fallback>
          <p:pic>
            <p:nvPicPr>
              <p:cNvPr id="9229" name="Ink 63">
                <a:extLst>
                  <a:ext uri="{FF2B5EF4-FFF2-40B4-BE49-F238E27FC236}">
                    <a16:creationId xmlns:a16="http://schemas.microsoft.com/office/drawing/2014/main" id="{456BE777-522F-4F8E-BE8E-2F0E9ABDBA63}"/>
                  </a:ext>
                </a:extLst>
              </p:cNvPr>
              <p:cNvPicPr>
                <a:picLocks noRot="1" noChangeAspect="1" noEditPoints="1" noChangeArrowheads="1" noChangeShapeType="1"/>
              </p:cNvPicPr>
              <p:nvPr/>
            </p:nvPicPr>
            <p:blipFill>
              <a:blip r:embed="rId23"/>
              <a:stretch>
                <a:fillRect/>
              </a:stretch>
            </p:blipFill>
            <p:spPr>
              <a:xfrm>
                <a:off x="4157849" y="3746684"/>
                <a:ext cx="483814" cy="606056"/>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9230" name="Ink 32">
                <a:extLst>
                  <a:ext uri="{FF2B5EF4-FFF2-40B4-BE49-F238E27FC236}">
                    <a16:creationId xmlns:a16="http://schemas.microsoft.com/office/drawing/2014/main" id="{75DAC237-3F34-404E-BC2C-9B2F7D847E45}"/>
                  </a:ext>
                </a:extLst>
              </p14:cNvPr>
              <p14:cNvContentPartPr>
                <a14:cpLocks xmlns:a14="http://schemas.microsoft.com/office/drawing/2010/main" noRot="1" noChangeAspect="1" noEditPoints="1" noChangeArrowheads="1" noChangeShapeType="1"/>
              </p14:cNvContentPartPr>
              <p14:nvPr/>
            </p14:nvContentPartPr>
            <p14:xfrm>
              <a:off x="7537450" y="3513138"/>
              <a:ext cx="708025" cy="263525"/>
            </p14:xfrm>
          </p:contentPart>
        </mc:Choice>
        <mc:Fallback>
          <p:pic>
            <p:nvPicPr>
              <p:cNvPr id="9230" name="Ink 32">
                <a:extLst>
                  <a:ext uri="{FF2B5EF4-FFF2-40B4-BE49-F238E27FC236}">
                    <a16:creationId xmlns:a16="http://schemas.microsoft.com/office/drawing/2014/main" id="{75DAC237-3F34-404E-BC2C-9B2F7D847E45}"/>
                  </a:ext>
                </a:extLst>
              </p:cNvPr>
              <p:cNvPicPr>
                <a:picLocks noRot="1" noChangeAspect="1" noEditPoints="1" noChangeArrowheads="1" noChangeShapeType="1"/>
              </p:cNvPicPr>
              <p:nvPr/>
            </p:nvPicPr>
            <p:blipFill>
              <a:blip r:embed="rId25"/>
              <a:stretch>
                <a:fillRect/>
              </a:stretch>
            </p:blipFill>
            <p:spPr>
              <a:xfrm>
                <a:off x="7528086" y="3503791"/>
                <a:ext cx="726752" cy="2822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9231" name="Ink 18">
                <a:extLst>
                  <a:ext uri="{FF2B5EF4-FFF2-40B4-BE49-F238E27FC236}">
                    <a16:creationId xmlns:a16="http://schemas.microsoft.com/office/drawing/2014/main" id="{11C34C47-AB23-4E59-AB65-E70C62182474}"/>
                  </a:ext>
                </a:extLst>
              </p14:cNvPr>
              <p14:cNvContentPartPr>
                <a14:cpLocks xmlns:a14="http://schemas.microsoft.com/office/drawing/2010/main" noRot="1" noChangeAspect="1" noEditPoints="1" noChangeArrowheads="1" noChangeShapeType="1"/>
              </p14:cNvContentPartPr>
              <p14:nvPr/>
            </p14:nvContentPartPr>
            <p14:xfrm>
              <a:off x="8420100" y="4060825"/>
              <a:ext cx="149225" cy="254000"/>
            </p14:xfrm>
          </p:contentPart>
        </mc:Choice>
        <mc:Fallback>
          <p:pic>
            <p:nvPicPr>
              <p:cNvPr id="9231" name="Ink 18">
                <a:extLst>
                  <a:ext uri="{FF2B5EF4-FFF2-40B4-BE49-F238E27FC236}">
                    <a16:creationId xmlns:a16="http://schemas.microsoft.com/office/drawing/2014/main" id="{11C34C47-AB23-4E59-AB65-E70C62182474}"/>
                  </a:ext>
                </a:extLst>
              </p:cNvPr>
              <p:cNvPicPr>
                <a:picLocks noRot="1" noChangeAspect="1" noEditPoints="1" noChangeArrowheads="1" noChangeShapeType="1"/>
              </p:cNvPicPr>
              <p:nvPr/>
            </p:nvPicPr>
            <p:blipFill>
              <a:blip r:embed="rId27"/>
              <a:stretch>
                <a:fillRect/>
              </a:stretch>
            </p:blipFill>
            <p:spPr>
              <a:xfrm>
                <a:off x="8410773" y="4051497"/>
                <a:ext cx="167878" cy="272655"/>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9232" name="Ink 43">
                <a:extLst>
                  <a:ext uri="{FF2B5EF4-FFF2-40B4-BE49-F238E27FC236}">
                    <a16:creationId xmlns:a16="http://schemas.microsoft.com/office/drawing/2014/main" id="{A3D64CEC-02B4-47B0-BD30-BEB6132DB098}"/>
                  </a:ext>
                </a:extLst>
              </p14:cNvPr>
              <p14:cNvContentPartPr>
                <a14:cpLocks xmlns:a14="http://schemas.microsoft.com/office/drawing/2010/main" noRot="1" noChangeAspect="1" noEditPoints="1" noChangeArrowheads="1" noChangeShapeType="1"/>
              </p14:cNvContentPartPr>
              <p14:nvPr/>
            </p14:nvContentPartPr>
            <p14:xfrm>
              <a:off x="2363788" y="4203700"/>
              <a:ext cx="315912" cy="693738"/>
            </p14:xfrm>
          </p:contentPart>
        </mc:Choice>
        <mc:Fallback>
          <p:pic>
            <p:nvPicPr>
              <p:cNvPr id="9232" name="Ink 43">
                <a:extLst>
                  <a:ext uri="{FF2B5EF4-FFF2-40B4-BE49-F238E27FC236}">
                    <a16:creationId xmlns:a16="http://schemas.microsoft.com/office/drawing/2014/main" id="{A3D64CEC-02B4-47B0-BD30-BEB6132DB098}"/>
                  </a:ext>
                </a:extLst>
              </p:cNvPr>
              <p:cNvPicPr>
                <a:picLocks noRot="1" noChangeAspect="1" noEditPoints="1" noChangeArrowheads="1" noChangeShapeType="1"/>
              </p:cNvPicPr>
              <p:nvPr/>
            </p:nvPicPr>
            <p:blipFill>
              <a:blip r:embed="rId29"/>
              <a:stretch>
                <a:fillRect/>
              </a:stretch>
            </p:blipFill>
            <p:spPr>
              <a:xfrm>
                <a:off x="2359110" y="4199020"/>
                <a:ext cx="324907" cy="702738"/>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9233" name="Ink 44">
                <a:extLst>
                  <a:ext uri="{FF2B5EF4-FFF2-40B4-BE49-F238E27FC236}">
                    <a16:creationId xmlns:a16="http://schemas.microsoft.com/office/drawing/2014/main" id="{04D2C373-E20C-46B1-99CD-BD520EFD061F}"/>
                  </a:ext>
                </a:extLst>
              </p14:cNvPr>
              <p14:cNvContentPartPr>
                <a14:cpLocks xmlns:a14="http://schemas.microsoft.com/office/drawing/2010/main" noRot="1" noChangeAspect="1" noEditPoints="1" noChangeArrowheads="1" noChangeShapeType="1"/>
              </p14:cNvContentPartPr>
              <p14:nvPr/>
            </p14:nvContentPartPr>
            <p14:xfrm>
              <a:off x="3140075" y="4275138"/>
              <a:ext cx="277813" cy="576262"/>
            </p14:xfrm>
          </p:contentPart>
        </mc:Choice>
        <mc:Fallback>
          <p:pic>
            <p:nvPicPr>
              <p:cNvPr id="9233" name="Ink 44">
                <a:extLst>
                  <a:ext uri="{FF2B5EF4-FFF2-40B4-BE49-F238E27FC236}">
                    <a16:creationId xmlns:a16="http://schemas.microsoft.com/office/drawing/2014/main" id="{04D2C373-E20C-46B1-99CD-BD520EFD061F}"/>
                  </a:ext>
                </a:extLst>
              </p:cNvPr>
              <p:cNvPicPr>
                <a:picLocks noRot="1" noChangeAspect="1" noEditPoints="1" noChangeArrowheads="1" noChangeShapeType="1"/>
              </p:cNvPicPr>
              <p:nvPr/>
            </p:nvPicPr>
            <p:blipFill>
              <a:blip r:embed="rId31"/>
              <a:stretch>
                <a:fillRect/>
              </a:stretch>
            </p:blipFill>
            <p:spPr>
              <a:xfrm>
                <a:off x="3135385" y="4270412"/>
                <a:ext cx="286833" cy="585351"/>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9234" name="Ink 45">
                <a:extLst>
                  <a:ext uri="{FF2B5EF4-FFF2-40B4-BE49-F238E27FC236}">
                    <a16:creationId xmlns:a16="http://schemas.microsoft.com/office/drawing/2014/main" id="{04A58B50-6805-4EF9-9306-CAFED68B4016}"/>
                  </a:ext>
                </a:extLst>
              </p14:cNvPr>
              <p14:cNvContentPartPr>
                <a14:cpLocks xmlns:a14="http://schemas.microsoft.com/office/drawing/2010/main" noRot="1" noChangeAspect="1" noEditPoints="1" noChangeArrowheads="1" noChangeShapeType="1"/>
              </p14:cNvContentPartPr>
              <p14:nvPr/>
            </p14:nvContentPartPr>
            <p14:xfrm>
              <a:off x="3563938" y="4294188"/>
              <a:ext cx="222250" cy="539750"/>
            </p14:xfrm>
          </p:contentPart>
        </mc:Choice>
        <mc:Fallback>
          <p:pic>
            <p:nvPicPr>
              <p:cNvPr id="9234" name="Ink 45">
                <a:extLst>
                  <a:ext uri="{FF2B5EF4-FFF2-40B4-BE49-F238E27FC236}">
                    <a16:creationId xmlns:a16="http://schemas.microsoft.com/office/drawing/2014/main" id="{04A58B50-6805-4EF9-9306-CAFED68B4016}"/>
                  </a:ext>
                </a:extLst>
              </p:cNvPr>
              <p:cNvPicPr>
                <a:picLocks noRot="1" noChangeAspect="1" noEditPoints="1" noChangeArrowheads="1" noChangeShapeType="1"/>
              </p:cNvPicPr>
              <p:nvPr/>
            </p:nvPicPr>
            <p:blipFill>
              <a:blip r:embed="rId33"/>
              <a:stretch>
                <a:fillRect/>
              </a:stretch>
            </p:blipFill>
            <p:spPr>
              <a:xfrm>
                <a:off x="3559270" y="4289516"/>
                <a:ext cx="231226" cy="548734"/>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9235" name="Ink 46">
                <a:extLst>
                  <a:ext uri="{FF2B5EF4-FFF2-40B4-BE49-F238E27FC236}">
                    <a16:creationId xmlns:a16="http://schemas.microsoft.com/office/drawing/2014/main" id="{DCF7FFB9-DE0E-4857-8144-A6F4C5EB997B}"/>
                  </a:ext>
                </a:extLst>
              </p14:cNvPr>
              <p14:cNvContentPartPr>
                <a14:cpLocks xmlns:a14="http://schemas.microsoft.com/office/drawing/2010/main" noRot="1" noChangeAspect="1" noEditPoints="1" noChangeArrowheads="1" noChangeShapeType="1"/>
              </p14:cNvContentPartPr>
              <p14:nvPr/>
            </p14:nvContentPartPr>
            <p14:xfrm>
              <a:off x="3905250" y="4306888"/>
              <a:ext cx="287338" cy="533400"/>
            </p14:xfrm>
          </p:contentPart>
        </mc:Choice>
        <mc:Fallback>
          <p:pic>
            <p:nvPicPr>
              <p:cNvPr id="9235" name="Ink 46">
                <a:extLst>
                  <a:ext uri="{FF2B5EF4-FFF2-40B4-BE49-F238E27FC236}">
                    <a16:creationId xmlns:a16="http://schemas.microsoft.com/office/drawing/2014/main" id="{DCF7FFB9-DE0E-4857-8144-A6F4C5EB997B}"/>
                  </a:ext>
                </a:extLst>
              </p:cNvPr>
              <p:cNvPicPr>
                <a:picLocks noRot="1" noChangeAspect="1" noEditPoints="1" noChangeArrowheads="1" noChangeShapeType="1"/>
              </p:cNvPicPr>
              <p:nvPr/>
            </p:nvPicPr>
            <p:blipFill>
              <a:blip r:embed="rId35"/>
              <a:stretch>
                <a:fillRect/>
              </a:stretch>
            </p:blipFill>
            <p:spPr>
              <a:xfrm>
                <a:off x="3900569" y="4302219"/>
                <a:ext cx="296340" cy="5423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9236" name="Ink 47">
                <a:extLst>
                  <a:ext uri="{FF2B5EF4-FFF2-40B4-BE49-F238E27FC236}">
                    <a16:creationId xmlns:a16="http://schemas.microsoft.com/office/drawing/2014/main" id="{E54F6693-B15F-4D86-A806-46D098B4326D}"/>
                  </a:ext>
                </a:extLst>
              </p14:cNvPr>
              <p14:cNvContentPartPr>
                <a14:cpLocks xmlns:a14="http://schemas.microsoft.com/office/drawing/2010/main" noRot="1" noChangeAspect="1" noEditPoints="1" noChangeArrowheads="1" noChangeShapeType="1"/>
              </p14:cNvContentPartPr>
              <p14:nvPr/>
            </p14:nvContentPartPr>
            <p14:xfrm>
              <a:off x="4440238" y="4360863"/>
              <a:ext cx="182562" cy="447675"/>
            </p14:xfrm>
          </p:contentPart>
        </mc:Choice>
        <mc:Fallback>
          <p:pic>
            <p:nvPicPr>
              <p:cNvPr id="9236" name="Ink 47">
                <a:extLst>
                  <a:ext uri="{FF2B5EF4-FFF2-40B4-BE49-F238E27FC236}">
                    <a16:creationId xmlns:a16="http://schemas.microsoft.com/office/drawing/2014/main" id="{E54F6693-B15F-4D86-A806-46D098B4326D}"/>
                  </a:ext>
                </a:extLst>
              </p:cNvPr>
              <p:cNvPicPr>
                <a:picLocks noRot="1" noChangeAspect="1" noEditPoints="1" noChangeArrowheads="1" noChangeShapeType="1"/>
              </p:cNvPicPr>
              <p:nvPr/>
            </p:nvPicPr>
            <p:blipFill>
              <a:blip r:embed="rId37"/>
              <a:stretch>
                <a:fillRect/>
              </a:stretch>
            </p:blipFill>
            <p:spPr>
              <a:xfrm>
                <a:off x="4435566" y="4356185"/>
                <a:ext cx="191546" cy="456672"/>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9237" name="Ink 48">
                <a:extLst>
                  <a:ext uri="{FF2B5EF4-FFF2-40B4-BE49-F238E27FC236}">
                    <a16:creationId xmlns:a16="http://schemas.microsoft.com/office/drawing/2014/main" id="{93D89EA2-89EC-4787-A70D-70728909B128}"/>
                  </a:ext>
                </a:extLst>
              </p14:cNvPr>
              <p14:cNvContentPartPr>
                <a14:cpLocks xmlns:a14="http://schemas.microsoft.com/office/drawing/2010/main" noRot="1" noChangeAspect="1" noEditPoints="1" noChangeArrowheads="1" noChangeShapeType="1"/>
              </p14:cNvContentPartPr>
              <p14:nvPr/>
            </p14:nvContentPartPr>
            <p14:xfrm>
              <a:off x="4719638" y="4389438"/>
              <a:ext cx="68262" cy="231775"/>
            </p14:xfrm>
          </p:contentPart>
        </mc:Choice>
        <mc:Fallback>
          <p:pic>
            <p:nvPicPr>
              <p:cNvPr id="9237" name="Ink 48">
                <a:extLst>
                  <a:ext uri="{FF2B5EF4-FFF2-40B4-BE49-F238E27FC236}">
                    <a16:creationId xmlns:a16="http://schemas.microsoft.com/office/drawing/2014/main" id="{93D89EA2-89EC-4787-A70D-70728909B128}"/>
                  </a:ext>
                </a:extLst>
              </p:cNvPr>
              <p:cNvPicPr>
                <a:picLocks noRot="1" noChangeAspect="1" noEditPoints="1" noChangeArrowheads="1" noChangeShapeType="1"/>
              </p:cNvPicPr>
              <p:nvPr/>
            </p:nvPicPr>
            <p:blipFill>
              <a:blip r:embed="rId39"/>
              <a:stretch>
                <a:fillRect/>
              </a:stretch>
            </p:blipFill>
            <p:spPr>
              <a:xfrm>
                <a:off x="4714992" y="4384774"/>
                <a:ext cx="77197" cy="240745"/>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9238" name="Ink 34">
                <a:extLst>
                  <a:ext uri="{FF2B5EF4-FFF2-40B4-BE49-F238E27FC236}">
                    <a16:creationId xmlns:a16="http://schemas.microsoft.com/office/drawing/2014/main" id="{ACF211B2-1146-451A-9CF9-2A68DBA7A983}"/>
                  </a:ext>
                </a:extLst>
              </p14:cNvPr>
              <p14:cNvContentPartPr>
                <a14:cpLocks xmlns:a14="http://schemas.microsoft.com/office/drawing/2010/main" noRot="1" noChangeAspect="1" noEditPoints="1" noChangeArrowheads="1" noChangeShapeType="1"/>
              </p14:cNvContentPartPr>
              <p14:nvPr/>
            </p14:nvContentPartPr>
            <p14:xfrm>
              <a:off x="6799263" y="3525838"/>
              <a:ext cx="1406525" cy="755650"/>
            </p14:xfrm>
          </p:contentPart>
        </mc:Choice>
        <mc:Fallback>
          <p:pic>
            <p:nvPicPr>
              <p:cNvPr id="9238" name="Ink 34">
                <a:extLst>
                  <a:ext uri="{FF2B5EF4-FFF2-40B4-BE49-F238E27FC236}">
                    <a16:creationId xmlns:a16="http://schemas.microsoft.com/office/drawing/2014/main" id="{ACF211B2-1146-451A-9CF9-2A68DBA7A983}"/>
                  </a:ext>
                </a:extLst>
              </p:cNvPr>
              <p:cNvPicPr>
                <a:picLocks noRot="1" noChangeAspect="1" noEditPoints="1" noChangeArrowheads="1" noChangeShapeType="1"/>
              </p:cNvPicPr>
              <p:nvPr/>
            </p:nvPicPr>
            <p:blipFill>
              <a:blip r:embed="rId41"/>
              <a:stretch>
                <a:fillRect/>
              </a:stretch>
            </p:blipFill>
            <p:spPr>
              <a:xfrm>
                <a:off x="6789903" y="3516478"/>
                <a:ext cx="1425245" cy="77437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9239" name="Ink 35">
                <a:extLst>
                  <a:ext uri="{FF2B5EF4-FFF2-40B4-BE49-F238E27FC236}">
                    <a16:creationId xmlns:a16="http://schemas.microsoft.com/office/drawing/2014/main" id="{31BA4773-84D9-480D-8D7B-629B470C9B5B}"/>
                  </a:ext>
                </a:extLst>
              </p14:cNvPr>
              <p14:cNvContentPartPr>
                <a14:cpLocks xmlns:a14="http://schemas.microsoft.com/office/drawing/2010/main" noRot="1" noChangeAspect="1" noEditPoints="1" noChangeArrowheads="1" noChangeShapeType="1"/>
              </p14:cNvContentPartPr>
              <p14:nvPr/>
            </p14:nvContentPartPr>
            <p14:xfrm>
              <a:off x="7364413" y="4059238"/>
              <a:ext cx="12700" cy="11112"/>
            </p14:xfrm>
          </p:contentPart>
        </mc:Choice>
        <mc:Fallback>
          <p:pic>
            <p:nvPicPr>
              <p:cNvPr id="9239" name="Ink 35">
                <a:extLst>
                  <a:ext uri="{FF2B5EF4-FFF2-40B4-BE49-F238E27FC236}">
                    <a16:creationId xmlns:a16="http://schemas.microsoft.com/office/drawing/2014/main" id="{31BA4773-84D9-480D-8D7B-629B470C9B5B}"/>
                  </a:ext>
                </a:extLst>
              </p:cNvPr>
              <p:cNvPicPr>
                <a:picLocks noRot="1" noChangeAspect="1" noEditPoints="1" noChangeArrowheads="1" noChangeShapeType="1"/>
              </p:cNvPicPr>
              <p:nvPr/>
            </p:nvPicPr>
            <p:blipFill>
              <a:blip r:embed="rId43"/>
              <a:stretch>
                <a:fillRect/>
              </a:stretch>
            </p:blipFill>
            <p:spPr>
              <a:xfrm>
                <a:off x="7355724" y="4048920"/>
                <a:ext cx="30079" cy="31749"/>
              </a:xfrm>
              <a:prstGeom prst="rect">
                <a:avLst/>
              </a:prstGeom>
            </p:spPr>
          </p:pic>
        </mc:Fallback>
      </mc:AlternateContent>
    </p:spTree>
  </p:cSld>
  <p:clrMapOvr>
    <a:masterClrMapping/>
  </p:clrMapOvr>
  <p:transition/>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de-DE"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de-DE"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2179</Words>
  <Application>Microsoft Office PowerPoint</Application>
  <PresentationFormat>Bildschirmpräsentation (4:3)</PresentationFormat>
  <Paragraphs>322</Paragraphs>
  <Slides>32</Slides>
  <Notes>32</Notes>
  <HiddenSlides>0</HiddenSlides>
  <MMClips>0</MMClips>
  <ScaleCrop>false</ScaleCrop>
  <HeadingPairs>
    <vt:vector size="6" baseType="variant">
      <vt:variant>
        <vt:lpstr>Verwendete Schriftarten</vt:lpstr>
      </vt:variant>
      <vt:variant>
        <vt:i4>1</vt:i4>
      </vt:variant>
      <vt:variant>
        <vt:lpstr>Design</vt:lpstr>
      </vt:variant>
      <vt:variant>
        <vt:i4>1</vt:i4>
      </vt:variant>
      <vt:variant>
        <vt:lpstr>Folientitel</vt:lpstr>
      </vt:variant>
      <vt:variant>
        <vt:i4>32</vt:i4>
      </vt:variant>
    </vt:vector>
  </HeadingPairs>
  <TitlesOfParts>
    <vt:vector size="34" baseType="lpstr">
      <vt:lpstr>Arial</vt:lpstr>
      <vt:lpstr>Standarddesign</vt:lpstr>
      <vt:lpstr>Codification</vt:lpstr>
      <vt:lpstr>Codification</vt:lpstr>
      <vt:lpstr>EAN Europäische Artikelnummer</vt:lpstr>
      <vt:lpstr>EAN European article number</vt:lpstr>
      <vt:lpstr>EAN Europäische Artikelnummer</vt:lpstr>
      <vt:lpstr>EAN European article number</vt:lpstr>
      <vt:lpstr>EAN</vt:lpstr>
      <vt:lpstr>EAN</vt:lpstr>
      <vt:lpstr>ISBN  out of date</vt:lpstr>
      <vt:lpstr>ISBN  ist veraltet</vt:lpstr>
      <vt:lpstr>ISBN  out of date</vt:lpstr>
      <vt:lpstr>ISBN  out of date</vt:lpstr>
      <vt:lpstr>EAN</vt:lpstr>
      <vt:lpstr>EAN</vt:lpstr>
      <vt:lpstr>Fehlerkorrigiende Codes</vt:lpstr>
      <vt:lpstr>Bug Corrective Codes</vt:lpstr>
      <vt:lpstr>Fehler-erkennende Codes</vt:lpstr>
      <vt:lpstr>Bug Corrective Codes</vt:lpstr>
      <vt:lpstr>Fehlerkorrigiende Codes</vt:lpstr>
      <vt:lpstr>Bug Corrective Codes</vt:lpstr>
      <vt:lpstr>Hamming-Code</vt:lpstr>
      <vt:lpstr>Hamming Code</vt:lpstr>
      <vt:lpstr>Hamming-Code</vt:lpstr>
      <vt:lpstr>Hamming Code</vt:lpstr>
      <vt:lpstr>Funktioniert der Hamming-Code ?</vt:lpstr>
      <vt:lpstr>Does the Hamming Code Work?</vt:lpstr>
      <vt:lpstr>Funktioniert der Hamming-Code ?</vt:lpstr>
      <vt:lpstr>Does the Hamming Code Work?</vt:lpstr>
      <vt:lpstr>Funktioniert der Hamming-Code ?</vt:lpstr>
      <vt:lpstr>Does the Hamming Code Work?</vt:lpstr>
      <vt:lpstr>Bug Corrective Codes or Why Does the CD not Crackle?</vt:lpstr>
      <vt:lpstr>Fehlerkorrigierende Codes oder warum CD nicht knackt</vt:lpstr>
    </vt:vector>
  </TitlesOfParts>
  <Company>Universität Lüneburg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Codierung</dc:title>
  <dc:creator>Prof. Dr. Haftendorn</dc:creator>
  <cp:lastModifiedBy>Dörte Haftendorn</cp:lastModifiedBy>
  <cp:revision>44</cp:revision>
  <dcterms:created xsi:type="dcterms:W3CDTF">2007-10-22T23:05:28Z</dcterms:created>
  <dcterms:modified xsi:type="dcterms:W3CDTF">2021-02-11T10:47:17Z</dcterms:modified>
</cp:coreProperties>
</file>