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67" r:id="rId3"/>
    <p:sldId id="272" r:id="rId4"/>
    <p:sldId id="262" r:id="rId5"/>
    <p:sldId id="277" r:id="rId6"/>
    <p:sldId id="278" r:id="rId7"/>
    <p:sldId id="274" r:id="rId8"/>
    <p:sldId id="275" r:id="rId9"/>
    <p:sldId id="263" r:id="rId10"/>
    <p:sldId id="260" r:id="rId11"/>
    <p:sldId id="266" r:id="rId12"/>
    <p:sldId id="270" r:id="rId13"/>
    <p:sldId id="264" r:id="rId14"/>
    <p:sldId id="268" r:id="rId15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99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100"/>
    <a:srgbClr val="1B7D1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2" autoAdjust="0"/>
    <p:restoredTop sz="94660"/>
  </p:normalViewPr>
  <p:slideViewPr>
    <p:cSldViewPr>
      <p:cViewPr varScale="1">
        <p:scale>
          <a:sx n="106" d="100"/>
          <a:sy n="106" d="100"/>
        </p:scale>
        <p:origin x="1119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639" cy="511175"/>
          </a:xfrm>
          <a:prstGeom prst="rect">
            <a:avLst/>
          </a:prstGeom>
        </p:spPr>
        <p:txBody>
          <a:bodyPr vert="horz" lIns="91456" tIns="45728" rIns="91456" bIns="4572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1456" tIns="45728" rIns="91456" bIns="45728" rtlCol="0"/>
          <a:lstStyle>
            <a:lvl1pPr algn="r">
              <a:defRPr sz="1200"/>
            </a:lvl1pPr>
          </a:lstStyle>
          <a:p>
            <a:fld id="{9B612029-305A-4E4C-8854-DB0339371FAA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639" cy="511175"/>
          </a:xfrm>
          <a:prstGeom prst="rect">
            <a:avLst/>
          </a:prstGeom>
        </p:spPr>
        <p:txBody>
          <a:bodyPr vert="horz" lIns="91456" tIns="45728" rIns="91456" bIns="4572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836" y="9721850"/>
            <a:ext cx="3078639" cy="511175"/>
          </a:xfrm>
          <a:prstGeom prst="rect">
            <a:avLst/>
          </a:prstGeom>
        </p:spPr>
        <p:txBody>
          <a:bodyPr vert="horz" lIns="91456" tIns="45728" rIns="91456" bIns="45728" rtlCol="0" anchor="b"/>
          <a:lstStyle>
            <a:lvl1pPr algn="r">
              <a:defRPr sz="1200"/>
            </a:lvl1pPr>
          </a:lstStyle>
          <a:p>
            <a:fld id="{87056D69-75E8-4CB4-B00C-929F5C551B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7T19:35:33.860"/>
    </inkml:context>
    <inkml:brush xml:id="br0">
      <inkml:brushProperty name="width" value="0.1" units="cm"/>
      <inkml:brushProperty name="height" value="0.1" units="cm"/>
      <inkml:brushProperty name="color" value="#333333"/>
    </inkml:brush>
    <inkml:brush xml:id="br1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133 2296 5496 0 0,'0'0'124'0'0,"0"0"17"0"0,0 0 11 0 0,0 0 53 0 0,6-4 1197 0 0,22-41 1268 0 0,14-22-303 0 0,-6 20-1671 0 0,1 1 1 0 0,3 2-1 0 0,42-38-696 0 0,-61 65 255 0 0,14-8-255 0 0,-16 11 133 0 0,-1 0 1 0 0,6-6-134 0 0,-6 1 120 0 0,0 0 1 0 0,-1-2 0 0 0,4-7-121 0 0,41-68 349 0 0,-52 82-340 0 0,18-36-9 0 0,14-36 0 0 0,-15 31 0 0 0,8-9 0 0 0,193-344-86 0 0,-143 251 54 0 0,-48 89 103 0 0,-2-2 0 0 0,24-71-71 0 0,-50 110-170 0 0,0 0 0 0 0,-2-1 0 0 0,-1 1 0 0 0,-2-2 1 0 0,-1 1-1 0 0,-1-10 170 0 0,-3 30-104 0 0,1 1 1 0 0,-1-1-1 0 0,-1 1 1 0 0,0-1 0 0 0,-3-5 103 0 0,1-4-213 0 0,3 17 138 0 0,1 0 0 0 0,-1 0 1 0 0,0 0-1 0 0,0 0 1 0 0,0 0-1 0 0,-1 1 0 0 0,1-1 1 0 0,-1 0-1 0 0,0 1 1 0 0,0-1-1 0 0,0 1 0 0 0,-1 0 1 0 0,1 0-1 0 0,-2-2 75 0 0,1 2-107 0 0,-1 0 1 0 0,1 1-1 0 0,0-1 0 0 0,-1 1 0 0 0,0 0 0 0 0,1 0 0 0 0,-1 0 0 0 0,0 0 1 0 0,0 0-1 0 0,0 1 0 0 0,0 0 0 0 0,-5-1 107 0 0,7 2-60 0 0,-1 0 0 0 0,0 0 0 0 0,0 0 0 0 0,1 0 0 0 0,-1 0 0 0 0,0 1 0 0 0,1-1 0 0 0,-1 1 0 0 0,0 0 0 0 0,1-1 0 0 0,-1 1 0 0 0,0 1 0 0 0,1-1 0 0 0,0 0 0 0 0,-1 1 0 0 0,1-1 0 0 0,0 1 0 0 0,0-1 0 0 0,-2 3 60 0 0,-1 2-30 0 0,0 0 1 0 0,0 0-1 0 0,1 0 1 0 0,-1 1-1 0 0,2-1 1 0 0,-1 1-1 0 0,1 0 1 0 0,0 1-1 0 0,-1 4 30 0 0,-7 15-65 0 0,2-3 60 0 0,0 2-1 0 0,2-1 1 0 0,-2 17 5 0 0,-7 24 3 0 0,9-43-3 0 0,-4 13 0 0 0,-3 5 0 0 0,-22 67-47 0 0,18-50 30 0 0,4-10 57 0 0,2 3-40 0 0,-2 7 45 0 0,-42 177 436 0 0,16-52 1197 0 0,8 7-1678 0 0,-6 34 344 0 0,-4 3-324 0 0,3-6 245 0 0,29-173-165 0 0,-26 111 205 0 0,-9 57-26 0 0,29-93-460 0 0,13-93-427 0 0,1-1 0 0 0,2 26 608 0 0,0-25-850 0 0,0-20 316 0 0</inkml:trace>
  <inkml:trace contextRef="#ctx0" brushRef="#br0" timeOffset="522.953">501 2224 7920 0 0,'0'0'174'0'0,"0"0"29"0"0,0 0 13 0 0,0-1-31 0 0,-1 0-143 0 0,0-2-39 0 0,4-13-10 0 0,-2 12 123 0 0,0 1 1 0 0,0-1-1 0 0,0 0 1 0 0,1 1-1 0 0,-1 0 0 0 0,1-1 1 0 0,0 1-1 0 0,0 0 1 0 0,0 0-1 0 0,1 0 1 0 0,-1 0-1 0 0,1 0 1 0 0,0 0-117 0 0,3-3 343 0 0,0 1 1 0 0,0 0-1 0 0,0 1 1 0 0,1 0 0 0 0,4-3-344 0 0,13-8 602 0 0,-19 11-451 0 0,1 0 0 0 0,0 0 1 0 0,5-1-152 0 0,7-4 219 0 0,-10 5-162 0 0,-1 0 0 0 0,1 1 0 0 0,0 0 0 0 0,0 0 0 0 0,0 1 0 0 0,0 0 0 0 0,0 0 0 0 0,0 1 0 0 0,3 0-57 0 0,8 0-214 0 0,0-1 0 0 0,7-2 214 0 0,2 1-1107 0 0,-8-1-1936 0 0,0-1-911 0 0</inkml:trace>
  <inkml:trace contextRef="#ctx0" brushRef="#br0" timeOffset="1259.453">1948 316 4000 0 0,'-17'11'345'0'0,"14"-9"-331"0"0,-1 0 0 0 0,1 0 0 0 0,-1 1 1 0 0,1-1-1 0 0,-3 3-14 0 0,-8 13 356 0 0,0 0 0 0 0,1 1 0 0 0,1 0 0 0 0,0 3-356 0 0,-19 29 408 0 0,-26 43 722 0 0,22-34-139 0 0,0 3 766 0 0,-24 66-1757 0 0,-12 40 310 0 0,2-3 30 0 0,43-103-224 0 0,9-18-110 0 0,3 0 0 0 0,0 6-6 0 0,-19 91 137 0 0,31-130-101 0 0,-44 256 670 0 0,35-198-881 0 0,-9 104-305 0 0,19-140 196 0 0,1 1 1 0 0,2-1 0 0 0,1 0-1 0 0,3 9 284 0 0,-2-20-488 0 0,2-1-1 0 0,1 5 489 0 0,-3-14-404 0 0,6 13-1759 0 0,5-2-623 0 0</inkml:trace>
  <inkml:trace contextRef="#ctx0" brushRef="#br0" timeOffset="2306.828">1918 1208 7280 0 0,'0'0'165'0'0,"0"0"22"0"0,0 0 9 0 0,0 0 64 0 0,0 0 205 0 0,0 0 88 0 0,3 5 574 0 0,0 1-761 0 0,0 0 1 0 0,0 0-1 0 0,0 0 1 0 0,1-1-1 0 0,1 3-366 0 0,0-1 313 0 0,15 34 1037 0 0,1 12-758 0 0,9 24-355 0 0,-23-60-196 0 0,-1 1 1 0 0,2 11-42 0 0,2 6 76 0 0,5 15 5 0 0,-2-6 42 0 0,4 4-123 0 0,44 112 0 0 0,-11-41 64 0 0,-34-84-64 0 0,15 23 0 0 0,-23-42-22 0 0,-5-9-4 0 0,0-1 0 0 0,1 1 0 0 0,-1-1 0 0 0,2 0 0 0 0,2 3 26 0 0,-6-8-64 0 0,-1-1-8 0 0,0 0-34 0 0,4 4-20 0 0,-2-3-4156 0 0,-2-1 3580 0 0</inkml:trace>
  <inkml:trace contextRef="#ctx0" brushRef="#br0" timeOffset="2837.238">1731 2261 5584 0 0,'0'0'165'0'0,"0"-1"90"0"0,0-10 395 0 0,0 8-457 0 0,-1 0 0 0 0,1 0 0 0 0,0 0 0 0 0,0 0 0 0 0,0 0 0 0 0,1 0 0 0 0,-1 0 0 0 0,1 0 0 0 0,-1 0 1 0 0,1 0-1 0 0,0 1 0 0 0,0-1 0 0 0,1-1-193 0 0,9-14 973 0 0,-1-1 1 0 0,0-1-974 0 0,1-3 1849 0 0,7-10-1849 0 0,184-275 2981 0 0,-110 172-2600 0 0,21-15-381 0 0,-73 103 213 0 0,4 0-213 0 0,-6 6 48 0 0,-26 27-144 0 0,2 1 0 0 0,-1 1 1 0 0,2 0-1 0 0,0 0 0 0 0,0 1 0 0 0,2 1 96 0 0,-14 8-600 0 0,2-2-761 0 0,-1 5-4062 0 0,4 4 1687 0 0</inkml:trace>
  <inkml:trace contextRef="#ctx0" brushRef="#br0" timeOffset="3553.8">2896 258 4688 0 0,'0'0'101'0'0,"0"0"22"0"0,0 0 6 0 0,2 1 63 0 0,2 1 140 0 0,0 1 0 0 0,0 0 1 0 0,0 0-1 0 0,0 0 0 0 0,-1 0 0 0 0,1 0 0 0 0,-1 1 0 0 0,0 0 0 0 0,2 2-332 0 0,10 28 1183 0 0,-4-10-676 0 0,-1-1-44 0 0,-1 1 1 0 0,-1 0-1 0 0,3 15-463 0 0,7 22 418 0 0,-2-8-255 0 0,-2 1 1 0 0,2 21-164 0 0,11 111 35 0 0,-15-103 8 0 0,5 73-54 0 0,-6-1 1 0 0,-10 151 10 0 0,-7-206 96 0 0,-4 0 0 0 0,-5-1 0 0 0,-3-1 0 0 0,-18 46-96 0 0,21-96 76 0 0,-3 0 0 0 0,-1-1 0 0 0,-2-2 0 0 0,-2 0 1 0 0,-2-1-1 0 0,-3-2 0 0 0,-15 19-76 0 0,-40 48-1191 0 0,-51 48 1191 0 0,95-117-518 0 0</inkml:trace>
  <inkml:trace contextRef="#ctx0" brushRef="#br0" timeOffset="4717.941">3658 1534 6072 0 0,'0'0'133'0'0,"0"0"23"0"0,0 0 12 0 0,0 0 65 0 0,0 0 249 0 0,0 0 107 0 0,0 0 19 0 0,0 0 11 0 0,0 0 18 0 0,0 0 10 0 0,0 0 1 0 0,0 0-54 0 0,0 0-223 0 0,2 0-98 0 0,2-2-131 0 0,0 0-1 0 0,1 0 1 0 0,-1 1-1 0 0,1-1 1 0 0,0 1-1 0 0,-1 1 1 0 0,1-1-1 0 0,0 0 1 0 0,2 1-142 0 0,-2 0 75 0 0,-1-1 1 0 0,0 1 0 0 0,1-1 0 0 0,-1-1-1 0 0,2 0-75 0 0,10-2 136 0 0,20-5-24 0 0,-10-1 82 0 0,-21 8-141 0 0,-1 0 0 0 0,1 0 0 0 0,0 0 0 0 0,1 0 0 0 0,0 1-53 0 0,3-1 58 0 0,-3 2-19 0 0,-1-1-1 0 0,0-1 1 0 0,1 1-1 0 0,-1-1 1 0 0,4-1-39 0 0,0-1 30 0 0,1 1 0 0 0,0 1 0 0 0,-1-1 1 0 0,1 1-1 0 0,0 1 0 0 0,6-1-30 0 0,11-1 27 0 0,-15 2-51 0 0,-1 0 0 0 0,1 1 1 0 0,0 1-1 0 0,0 0 1 0 0,-1 0-1 0 0,3 1 24 0 0,-2 0 37 0 0,0-1-1 0 0,-1-1 0 0 0,1 0 1 0 0,2-1-37 0 0,11 0-91 0 0,3 5-236 0 0,-23-3-98 0 0,1 0-1 0 0,0 0 1 0 0,0-1 0 0 0,1 1 425 0 0,-1-1-407 0 0,-6 0 305 0 0,1 0-1 0 0,-1 0 0 0 0,0 0 1 0 0,1 0-1 0 0,-1 0 1 0 0,0 0-1 0 0,0 0 0 0 0,1 0 1 0 0,-1 0-1 0 0,0 0 0 0 0,0 0 1 0 0,1 0-1 0 0,-1 1 1 0 0,0-1-1 0 0,0 0 0 0 0,1 0 1 0 0,-1 0-1 0 0,0 0 0 0 0,0 1 1 0 0,1-1-1 0 0,-1 0 1 0 0,0 0-1 0 0,0 0 0 0 0,0 1 1 0 0,0-1-1 0 0,1 0 1 0 0,-1 0-1 0 0,0 1 0 0 0,0-1 1 0 0,0 0 102 0 0,0 0-856 0 0</inkml:trace>
  <inkml:trace contextRef="#ctx0" brushRef="#br0" timeOffset="5334.564">3708 1728 3744 0 0,'0'0'83'0'0,"2"0"11"0"0,7 1 39 0 0,-7-1-128 0 0,0 0 0 0 0,0 0-1 0 0,-1 0 1 0 0,1 0-1 0 0,0 0 1 0 0,0 0 0 0 0,-1 0-1 0 0,1-1 1 0 0,0 1-1 0 0,-1-1 1 0 0,1 1 0 0 0,0-1-1 0 0,-1 1 1 0 0,1-1-1 0 0,-1 0 1 0 0,1 0-5 0 0,89-65 3325 0 0,-55 48-2362 0 0,-32 15-800 0 0,22-13 549 0 0,-24 15-638 0 0,0 0-1 0 0,0 1 0 0 0,-1-1 0 0 0,1 0 1 0 0,0 1-1 0 0,0 0 0 0 0,0-1 0 0 0,-1 1 1 0 0,1 0-1 0 0,0 0 0 0 0,0 0 1 0 0,0 0-1 0 0,0 0 0 0 0,0 1 0 0 0,0-1-73 0 0,5 2 72 0 0,0 0-1 0 0,0 0 0 0 0,0-1 0 0 0,1 0 0 0 0,1-1-71 0 0,-6 1 9 0 0,0-1 0 0 0,-1 1 0 0 0,1 0 0 0 0,0 0 0 0 0,0 0 0 0 0,-1 0 0 0 0,1 0 0 0 0,-1 0 0 0 0,1 1 0 0 0,-1-1 0 0 0,0 1 0 0 0,0 0 0 0 0,1 0-1 0 0,-1 0-8 0 0,1 1 11 0 0,0-1-1 0 0,0 0 0 0 0,0 0 0 0 0,0 0 0 0 0,1 0 0 0 0,-1 0 0 0 0,1-1 0 0 0,3 2-10 0 0,2-1-51 0 0,-6-1-2 0 0,-1 0 1 0 0,1 0-1 0 0,0-1 0 0 0,0 1 0 0 0,0-1 1 0 0,0 0-1 0 0,0 0 0 0 0,0 0 1 0 0,0 0-1 0 0,0 0 0 0 0,-1-1 0 0 0,1 1 1 0 0,2-2 52 0 0,-2 1-91 0 0,0 0-1 0 0,1 0 1 0 0,-1 0 0 0 0,0-1 0 0 0,0 1 0 0 0,0-1 0 0 0,0 0-1 0 0,1-1 92 0 0,7-10-526 0 0</inkml:trace>
  <inkml:trace contextRef="#ctx0" brushRef="#br0" timeOffset="9231.296">7166 1333 7512 0 0,'0'0'166'0'0,"0"0"29"0"0,0 0 13 0 0,0-2-29 0 0,0-8-54 0 0,0 9 24 0 0,0 0 0 0 0,0 0 0 0 0,0 0 0 0 0,0 0 0 0 0,0 0 0 0 0,1 0 0 0 0,-1 0 0 0 0,0 0 0 0 0,0 0 0 0 0,1 0 0 0 0,-1 0 0 0 0,1 0 0 0 0,-1 0 0 0 0,1 0 0 0 0,0 0-149 0 0,-1 0 24 0 0,1-1 528 0 0,-1 2-28 0 0,0 0-4 0 0,0 0-28 0 0,0 0-118 0 0,6 1 554 0 0,-5 1-901 0 0,1-1 0 0 0,0 1 0 0 0,-1 0 0 0 0,1 0 0 0 0,-1 0 0 0 0,0-1 0 0 0,1 1 0 0 0,-1 1 0 0 0,0-1 0 0 0,0 0 0 0 0,0 0 0 0 0,-1 0 0 0 0,1 0 0 0 0,0 1 0 0 0,-1-1 0 0 0,0 0 0 0 0,1 1 0 0 0,-1-1 0 0 0,0 0 0 0 0,0 1-27 0 0,-6 164 524 0 0,4-147-482 0 0,-2 0 1 0 0,-3 12-43 0 0,0-2 22 0 0,7-27-20 0 0,-13 57 63 0 0,-8 15-65 0 0,-15 38 0 0 0,19-63-415 0 0,2 3 415 0 0,-8 27-389 0 0,20-69 173 0 0,3-9 133 0 0,-1 0 1 0 0,1 0 0 0 0,-1 0 0 0 0,0 0-1 0 0,1 0 1 0 0,-1 0 0 0 0,0 0 0 0 0,0 0 0 0 0,-1 0 82 0 0,0 1-348 0 0,0 0 308 0 0,1 0-3244 0 0,1-3 2780 0 0</inkml:trace>
  <inkml:trace contextRef="#ctx0" brushRef="#br0" timeOffset="9769.627">6844 1844 7488 0 0,'0'0'166'0'0,"0"0"29"0"0,0 0 12 0 0,2 0-34 0 0,4-3 17 0 0,0 2-1 0 0,0-1 1 0 0,0 1 0 0 0,0 0-1 0 0,0 0 1 0 0,6 0-190 0 0,42 1 2684 0 0,-22 1-2241 0 0,23-5 735 0 0,-47 3-1024 0 0,0 0 1 0 0,0 0 0 0 0,0-1 0 0 0,0 0 0 0 0,0 0 0 0 0,2-2-155 0 0,0 1 79 0 0,-1 0 1 0 0,1 0 0 0 0,-1 1 0 0 0,6 0-80 0 0,-6 1 23 0 0,0 0 0 0 0,-1 0 0 0 0,1-1 0 0 0,-1 0 0 0 0,0-1 0 0 0,2 0-23 0 0,50-16 107 0 0,-45 15-97 0 0,-10 2-8 0 0,0 1-1 0 0,0-1 1 0 0,0 0-1 0 0,0 0 1 0 0,-1 0 0 0 0,1-1-1 0 0,2-2-1 0 0,-4 3 6 0 0,0 1 0 0 0,1-1 0 0 0,-1 1 1 0 0,0-1-1 0 0,0 1 0 0 0,1 0 0 0 0,-1 0 0 0 0,0 0 0 0 0,1 0 0 0 0,-1 1 0 0 0,1 0-6 0 0,10-1 24 0 0,0 0-1 0 0,3 2-23 0 0,0-1-2 0 0,-13 0-13 0 0,1 0-34 0 0,0-1 0 0 0,0 2 0 0 0,0-1 1 0 0,0 0-1 0 0,0 1 0 0 0,0 0 0 0 0,-1 0 0 0 0,1 1 0 0 0,0-1 0 0 0,0 1 49 0 0,9 5-397 0 0,-12-7 227 0 0,1 1 1 0 0,-1 0-1 0 0,1 0 0 0 0,-1 1 0 0 0,0-1 0 0 0,0 0 0 0 0,0 1 0 0 0,0-1 0 0 0,0 1 0 0 0,0 0 0 0 0,0 0 0 0 0,0 0 170 0 0,4 6-768 0 0,3 1-6 0 0</inkml:trace>
  <inkml:trace contextRef="#ctx0" brushRef="#br0" timeOffset="6485.673">5719 200 6128 0 0,'-2'1'133'0'0,"-4"1"-15"0"0,-16 7 240 0 0,-3 3-330 0 0,15-7 119 0 0,0 0 1 0 0,0 1 0 0 0,-6 4-148 0 0,7-3 399 0 0,1 1 0 0 0,0 1 0 0 0,-4 4-399 0 0,-16 16 721 0 0,21-22-513 0 0,0 1-1 0 0,0 0 0 0 0,1 0 0 0 0,0 0 1 0 0,-3 7-208 0 0,-4 6 293 0 0,-35 50 1155 0 0,-5 16-1448 0 0,27-41 106 0 0,3 1 1 0 0,1 0 0 0 0,3 3-107 0 0,-112 352 264 0 0,106-312-264 0 0,5 1 0 0 0,4 1 0 0 0,4 1 0 0 0,4 0 0 0 0,3-32-2 0 0,1-3-44 0 0,3 38 46 0 0,27 224-1171 0 0,-16-252 688 0 0,2-1-1 0 0,21 58 484 0 0,-24-97-491 0 0,2 0 1 0 0,0 0-1 0 0,2-1 0 0 0,2 0 0 0 0,1 1 491 0 0,-1-6-496 0 0</inkml:trace>
  <inkml:trace contextRef="#ctx0" brushRef="#br0" timeOffset="7655.214">5734 1279 7488 0 0,'0'0'217'0'0,"0"0"19"0"0,0 0-69 0 0,0-1-37 0 0,0 1-88 0 0,0 0 0 0 0,0 0 0 0 0,0 0 0 0 0,0 0 0 0 0,0 0 0 0 0,0 0 0 0 0,0 0 0 0 0,0 0 0 0 0,0 0 0 0 0,0 0 0 0 0,-1 0 0 0 0,1 0 0 0 0,0 0 0 0 0,0 1 0 0 0,0-1 0 0 0,0 0 0 0 0,0 0 0 0 0,0 0 0 0 0,0 0 0 0 0,0 0 0 0 0,0 0 0 0 0,0 0 0 0 0,-1 0 0 0 0,1-1 0 0 0,0 1 0 0 0,0 0 0 0 0,0 0 0 0 0,0 0 0 0 0,0 0 0 0 0,0 0 0 0 0,0 0 0 0 0,0 0 0 0 0,0 0 0 0 0,0 0 0 0 0,0 0 0 0 0,0 0 0 0 0,0 0 0 0 0,-1 0 0 0 0,1 0 0 0 0,0 0 0 0 0,0 0 0 0 0,0 0 0 0 0,0 0 0 0 0,0 0 0 0 0,0-1 0 0 0,0 1 0 0 0,0 0 0 0 0,0 0 0 0 0,0 0 0 0 0,0 0 0 0 0,0 0 0 0 0,0 0 0 0 0,0 0 0 0 0,0 0 0 0 0,0 0 0 0 0,0 0 0 0 0,0-1 0 0 0,0 1 0 0 0,0 0 0 0 0,0 0 0 0 0,0 0 0 0 0,0 0 0 0 0,0 0-42 0 0,-7 11 791 0 0,6-8-725 0 0,-1 0 0 0 0,1 1-1 0 0,-1-1 1 0 0,1 1-1 0 0,0-1 1 0 0,0 1-1 0 0,0 1-65 0 0,1-1 94 0 0,0 0-1 0 0,0 1 0 0 0,1-1 0 0 0,-1 0 0 0 0,1 0 1 0 0,0 0-1 0 0,0 0 0 0 0,1 0 0 0 0,-1 0 0 0 0,1 0 1 0 0,0 1-94 0 0,2 3 171 0 0,12 23 258 0 0,-11-23-351 0 0,-1 1 1 0 0,0-1 0 0 0,-1 0 0 0 0,0 2-79 0 0,2 1 40 0 0,-1 0 1 0 0,4 5-41 0 0,10 16 38 0 0,-1 1 0 0 0,2 10-38 0 0,5 16 0 0 0,3-1 0 0 0,14 17 0 0 0,-24-41 58 0 0,12 31-58 0 0,-17-35 32 0 0,1-1 0 0 0,2 0 0 0 0,4 5-32 0 0,27 32-197 0 0,-39-60 83 0 0,1 1-5300 0 0,-8-3 1665 0 0</inkml:trace>
  <inkml:trace contextRef="#ctx0" brushRef="#br0" timeOffset="8183.161">5614 2150 6880 0 0,'0'-2'157'0'0,"15"-24"404"0"0,9-12-561 0 0,-22 35 2 0 0,3-5 283 0 0,0 1 0 0 0,1-1 1 0 0,-1 1-1 0 0,2 0 0 0 0,0 0-285 0 0,10-12 986 0 0,-13 15-788 0 0,0-1 0 0 0,1 1 1 0 0,-1 0-1 0 0,1 0 1 0 0,1-1-199 0 0,64-48 1264 0 0,-47 35-893 0 0,-1-1 0 0 0,9-10-371 0 0,-1 0 391 0 0,14-9 152 0 0,19-18-113 0 0,-22 15-234 0 0,58-53-28 0 0,-69 65-123 0 0,-21 19-90 0 0,2 0 0 0 0,-1 0 0 0 0,2 1 0 0 0,-1 1 0 0 0,7-4 45 0 0,22-12-2221 0 0,-29 16-2292 0 0</inkml:trace>
  <inkml:trace contextRef="#ctx0" brushRef="#br0" timeOffset="12048.922">8160 957 6016 0 0,'0'-1'133'0'0,"1"-4"-72"0"0,-1 1 0 0 0,1-1-1 0 0,0 1 1 0 0,1-1 0 0 0,-1 1 0 0 0,1 0-1 0 0,0-1 1 0 0,1-1-61 0 0,9-23 95 0 0,-10 23 251 0 0,0 0 0 0 0,1 1-1 0 0,0 0 1 0 0,0-1-1 0 0,0 1 1 0 0,1 0-1 0 0,3-4-345 0 0,8-11 857 0 0,-12 16-726 0 0,0 0 0 0 0,0 0-1 0 0,1 1 1 0 0,0 0-1 0 0,0 0 1 0 0,0 0-1 0 0,0 0 1 0 0,0 0 0 0 0,0 1-1 0 0,1 0 1 0 0,-1 0-1 0 0,1 0 1 0 0,3-1-131 0 0,0 1 81 0 0,0 0 0 0 0,-1 0 0 0 0,1 1 0 0 0,0 0 0 0 0,0 0 0 0 0,0 1 0 0 0,0 0 0 0 0,5 1-81 0 0,10 2 36 0 0,0 0 0 0 0,16 6-36 0 0,-31-7 3 0 0,1 1 0 0 0,-1 0 0 0 0,0 1 0 0 0,0-1 0 0 0,-1 1 0 0 0,1 1 0 0 0,-1 0 0 0 0,6 5-3 0 0,-1-1-15 0 0,-2 1 0 0 0,1 1 0 0 0,-1 0 0 0 0,3 5 15 0 0,-9-11-8 0 0,-1 1 0 0 0,1-1 1 0 0,-1 1-1 0 0,-1 0 0 0 0,1 0 1 0 0,-1 0-1 0 0,0 0 1 0 0,0 0-1 0 0,0 0 0 0 0,-1 0 1 0 0,0 3 7 0 0,0 9-79 0 0,0 0 0 0 0,-1 1 0 0 0,-1-1 0 0 0,-1 0 0 0 0,-1-1 0 0 0,0 1 0 0 0,-2 0 0 0 0,0-1 0 0 0,-4 9 79 0 0,-1-1-98 0 0,-2-1-1 0 0,0 0 1 0 0,-4 2 98 0 0,-13 28-57 0 0,-13 20-88 0 0,-15 17 145 0 0,6-10-20 0 0,-60 95-256 0 0,68-117-612 0 0,-41 46 888 0 0,72-91-131 0 0,1-2-306 0 0,-12 12 437 0 0,17-20-120 0 0,7-7-60 0 0,9-11-56 0 0,31-18 417 0 0,-38 29-199 0 0,0 0 0 0 0,1 0 1 0 0,0 1-1 0 0,0-1 0 0 0,0 1 0 0 0,0 0 0 0 0,0 0 0 0 0,0 0 0 0 0,0 0 1 0 0,2 1 17 0 0,2-1 61 0 0,1 0 0 0 0,-1 1 0 0 0,0 1 1 0 0,1-1-1 0 0,0 1-61 0 0,-7 1 20 0 0,-1-1-1 0 0,0 0 1 0 0,0 0-1 0 0,0 1 1 0 0,0-1-1 0 0,1 1 1 0 0,-1-1-1 0 0,0 1 1 0 0,0-1 0 0 0,0 1-1 0 0,0 0 1 0 0,0-1-1 0 0,0 1 1 0 0,0 0-1 0 0,0 0 1 0 0,-1 0-1 0 0,1 0-19 0 0,14 19 588 0 0,-9-12-385 0 0,2 2 82 0 0,15 22 371 0 0,-3-10-437 0 0,-15-16-170 0 0,0 0 1 0 0,0 0 0 0 0,1-1 0 0 0,0 1 0 0 0,0-1-1 0 0,0 0 1 0 0,1-1 0 0 0,-1 0 0 0 0,7 3-50 0 0,-11-6-20 0 0,1 0 1 0 0,-1 0-1 0 0,1 0 1 0 0,-1 0-1 0 0,1 0 0 0 0,0-1 1 0 0,-1 0-1 0 0,1 1 1 0 0,0-1-1 0 0,0 0 1 0 0,-1 0-1 0 0,1 0 1 0 0,2-1 19 0 0,5-1-151 0 0,-1 0 0 0 0,0 0 0 0 0,3-2 151 0 0,1 0-123 0 0,-7 2 17 0 0,-1-1-1 0 0,1 1 0 0 0,-1-1 0 0 0,1 1 0 0 0,-1-2 0 0 0,4-2 107 0 0,-6 5-33 0 0,22-18-311 0 0</inkml:trace>
  <inkml:trace contextRef="#ctx0" brushRef="#br0" timeOffset="12640.514">8902 150 4232 0 0,'4'-6'193'0'0,"-4"5"-184"0"0,0 0 0 0 0,1 0 0 0 0,-1-1 1 0 0,1 1-1 0 0,-1 0 0 0 0,1 0 0 0 0,-1-1 0 0 0,1 1 0 0 0,0 0 0 0 0,0 0 0 0 0,-1 0 0 0 0,1 0 0 0 0,0 0 0 0 0,0 0 0 0 0,0 0 1 0 0,0 1-1 0 0,0-1 0 0 0,0 0 0 0 0,0 0 0 0 0,1 1 0 0 0,-1-1 0 0 0,0 1 0 0 0,0-1 0 0 0,1 1 0 0 0,-1-1 0 0 0,0 1 0 0 0,0 0 1 0 0,1-1-1 0 0,-1 1 0 0 0,0 0 0 0 0,1 0 0 0 0,0 0-9 0 0,0 1 77 0 0,-1-1 0 0 0,1 1-1 0 0,0 0 1 0 0,0-1 0 0 0,0 1 0 0 0,0 0 0 0 0,-1 0 0 0 0,1 0 0 0 0,0 0 0 0 0,-1 1-1 0 0,1-1 1 0 0,-1 0 0 0 0,0 1 0 0 0,1-1 0 0 0,-1 1 0 0 0,1 0-77 0 0,3 5 298 0 0,0-1 0 0 0,0 1 0 0 0,0 3-298 0 0,41 63 1376 0 0,-15-17-197 0 0,8 23-1179 0 0,7 14 694 0 0,-5-10-383 0 0,-4 0-1 0 0,21 70-310 0 0,-15-11 124 0 0,5 49-124 0 0,-32-115 33 0 0,-3 1 0 0 0,-4 1 0 0 0,-3 0 0 0 0,-3 0 0 0 0,-4 0 0 0 0,-11 71-33 0 0,1-83 113 0 0,-11 34-113 0 0,20-96 1 0 0,-11 44 24 0 0,-2-1 1 0 0,-2-1-1 0 0,-7 11-25 0 0,-16 24 42 0 0,-17 23-42 0 0,34-67-4 0 0,-2 0 1 0 0,-3 0 3 0 0,-60 71-505 0 0,54-68 109 0 0,-36 43-112 0 0,6-8-4 0 0</inkml:trace>
  <inkml:trace contextRef="#ctx0" brushRef="#br0" timeOffset="20408.979">16480 351 6296 0 0,'-4'0'20'0'0,"1"1"0"0"0,-1-1-1 0 0,0 1 1 0 0,0 0 0 0 0,0 0 0 0 0,1 0 0 0 0,-1 0 0 0 0,0 0-1 0 0,1 1 1 0 0,-1 0-20 0 0,-6 4 89 0 0,0 0 1 0 0,-6 6-90 0 0,1-1 23 0 0,10-7 65 0 0,0 0 0 0 0,1 1 0 0 0,-1-1 0 0 0,-2 5-88 0 0,-6 6 248 0 0,3-3 28 0 0,0 0 1 0 0,1 2-1 0 0,-2 2-276 0 0,-6 10 249 0 0,-20 34 228 0 0,20-31-180 0 0,3-4 702 0 0,-9 26-999 0 0,4-10 369 0 0,0 1-188 0 0,2 2 0 0 0,3-1 0 0 0,1 2 0 0 0,2 0 0 0 0,0 13-181 0 0,-6 43-122 0 0,4 1 0 0 0,5 1-1 0 0,5 9 123 0 0,-6 84-775 0 0,2-65-192 0 0,-3 44-144 0 0,6-122 795 0 0,0-9-215 0 0,3 2 531 0 0,1 21-577 0 0,3 1 0 0 0,4 11 577 0 0,-1-39-339 0 0,2 0 0 0 0,2-1 0 0 0,11 30 339 0 0,-18-62-54 0 0,0 1 0 0 0,1-1 1 0 0,0 0-1 0 0,1 0 1 0 0,1 2 53 0 0,-5-8-3 0 0,14 21-133 0 0</inkml:trace>
  <inkml:trace contextRef="#ctx0" brushRef="#br0" timeOffset="21069.474">16813 1235 9184 0 0,'0'0'208'0'0,"0"0"33"0"0,0 0 14 0 0,2-1-42 0 0,-1 1-139 0 0,1-1 0 0 0,-1 1 0 0 0,1-1 0 0 0,0 1 0 0 0,0 0 0 0 0,-1-1 0 0 0,1 1 0 0 0,0 0 1 0 0,-1 0-1 0 0,1 0 0 0 0,0 1 0 0 0,0-1 0 0 0,-1 0 0 0 0,1 1 0 0 0,0-1 0 0 0,-1 1 0 0 0,1-1 0 0 0,0 1 0 0 0,-1 0 0 0 0,1-1 0 0 0,-1 1 0 0 0,1 0 0 0 0,-1 0 0 0 0,0 0 1 0 0,1 1-1 0 0,-1-1 0 0 0,0 0 0 0 0,0 0 0 0 0,0 1-74 0 0,5 3 300 0 0,-2 1 1 0 0,1 0 0 0 0,-1 0 0 0 0,0 0-1 0 0,0 1 1 0 0,1 4-301 0 0,1 1 182 0 0,12 26 495 0 0,-2 1-677 0 0,-1-5 911 0 0,10 18-911 0 0,-9-20 665 0 0,8 25-665 0 0,-10-19 222 0 0,-1-1-45 0 0,1 0 0 0 0,2 0 0 0 0,3 1-177 0 0,-3-8 16 0 0,-9-16-24 0 0,0 0 0 0 0,5 5 8 0 0,20 34-110 0 0,0 2 0 0 0,-24-42 102 0 0,0 0 0 0 0,0 3 8 0 0,-3-6 4 0 0,0-1-1 0 0,1 1 1 0 0,0-1-1 0 0,3 3-3 0 0,43 56 138 0 0,-45-60-142 0 0,-4-7-4109 0 0,-3-1-695 0 0</inkml:trace>
  <inkml:trace contextRef="#ctx0" brushRef="#br0" timeOffset="21572.628">16787 2037 6072 0 0,'0'0'133'0'0,"0"0"23"0"0,0 0 12 0 0,1-3-23 0 0,0-1-1 0 0,0-1-1 0 0,1 1 1 0 0,0 0-1 0 0,0 0 1 0 0,0-1-1 0 0,1 1 1 0 0,-1 1-1 0 0,1-1 1 0 0,0 0-1 0 0,0 1 0 0 0,2-3-143 0 0,5-5 1052 0 0,15-19 1151 0 0,-14 16-1206 0 0,0 0 0 0 0,1 1 0 0 0,0 0 1 0 0,14-9-998 0 0,-11 9 641 0 0,0-1 0 0 0,-1 0 1 0 0,12-16-642 0 0,-6 7 419 0 0,101-106 741 0 0,-91 98-979 0 0,31-34-176 0 0,-43 47-29 0 0,0 0 0 0 0,1 0 1 0 0,4-1 23 0 0,64-46-54 0 0,-61 47 49 0 0,12-9-167 0 0,20-9 172 0 0,-3 0-601 0 0,-47 32 316 0 0,-1-1-1 0 0,1-1 0 0 0,-1 1 1 0 0,3-4 285 0 0,-2 2-674 0 0,0 1 0 0 0,7-5 674 0 0,27-17-3688 0 0,-34 24 2728 0 0</inkml:trace>
  <inkml:trace contextRef="#ctx0" brushRef="#br0" timeOffset="28508.401">20246 473 6992 0 0,'0'0'157'0'0,"0"0"23"0"0,0 0 12 0 0,1 2-27 0 0,2 2 15 0 0,0-1 1 0 0,1 1-1 0 0,-1-1 0 0 0,1 1 0 0 0,-1-1 0 0 0,1 0 0 0 0,0 0 0 0 0,0-1 0 0 0,1 1-180 0 0,1 1 303 0 0,1 0 0 0 0,-1 1 0 0 0,0 0 1 0 0,2 2-304 0 0,4 6 674 0 0,2-2 1 0 0,11 9-675 0 0,-8-7 384 0 0,-1 1 0 0 0,0 0-384 0 0,2 6 152 0 0,-1-1 1 0 0,-1 2-1 0 0,0 0 0 0 0,-2 1 1 0 0,-1 1-1 0 0,-1 0 0 0 0,0 1 1 0 0,2 10-153 0 0,5 16-5 0 0,-2 1 1 0 0,-2 0 0 0 0,-3 2 0 0 0,-2 0-1 0 0,2 37 5 0 0,-8-53 59 0 0,-1-9-2 0 0,-1-1 1 0 0,-1 28-58 0 0,-10 54 176 0 0,-22 100-176 0 0,24-177 93 0 0,-2 0 1 0 0,-1-1 0 0 0,-2 3-94 0 0,-41 87 514 0 0,23-55-315 0 0,15-33 44 0 0,-1-2 0 0 0,-1 1 1 0 0,-6 5-244 0 0,-39 60 11 0 0,-5 8-7 0 0,49-79-36 0 0,-2 0 1 0 0,-21 20 31 0 0,8-15-1080 0 0,-2-1 0 0 0,-21 14 1080 0 0,10-10-4988 0 0</inkml:trace>
  <inkml:trace contextRef="#ctx0" brushRef="#br0" timeOffset="29950.735">20695 61 7016 0 0,'-4'-1'40'0'0,"0"0"0"0"0,0 0 0 0 0,0 1 0 0 0,0 0 0 0 0,0-1 0 0 0,0 1 0 0 0,0 0 0 0 0,0 1 0 0 0,0-1 0 0 0,0 1 0 0 0,-2 0-40 0 0,4 0 12 0 0,1-1 1 0 0,0 0-1 0 0,-1 0 1 0 0,1 0-1 0 0,-1 0 1 0 0,1 0 0 0 0,0-1-1 0 0,-1 1 1 0 0,1 0-1 0 0,0-1 1 0 0,-1 1-1 0 0,1-1 1 0 0,0 1-1 0 0,0-1 1 0 0,-1 1-13 0 0,-11-5 3468 0 0,32 0-2202 0 0,-8 5-784 0 0,0-1 1 0 0,0-1-1 0 0,8-2-482 0 0,15-2 308 0 0,-5 3 311 0 0,29 1-619 0 0,42-2 728 0 0,-5-1-318 0 0,-88 5-411 0 0,18 0 170 0 0,14 2-169 0 0,-31-1 10 0 0,0 1-1 0 0,1-1 1 0 0,-1 1-1 0 0,0 1 1 0 0,0 0 0 0 0,4 1-10 0 0,-3 1-68 0 0,0 0 2 0 0,-9-4 60 0 0,1 0-1 0 0,-1 0 0 0 0,0 0 1 0 0,0 0-1 0 0,0 0 0 0 0,0 0 1 0 0,1 0-1 0 0,-1 0 0 0 0,0 0 1 0 0,-1 1-1 0 0,1-1 1 0 0,0 0-1 0 0,0 0 0 0 0,0 0 1 0 0,-1 0-1 0 0,1 0 0 0 0,-1 0 7 0 0,0 6-29 0 0,0-2-13 0 0,0 0 0 0 0,-1 1 0 0 0,1-1 0 0 0,-1 0 0 0 0,0 0 0 0 0,0 0 0 0 0,-1 0 0 0 0,0 0 0 0 0,0 0 0 0 0,0-1 0 0 0,0 1 0 0 0,-1-1 0 0 0,1 0 0 0 0,-1 0 0 0 0,0 0 0 0 0,-3 1 42 0 0,-21 24-305 0 0,18-17 77 0 0,-1-1 1 0 0,-9 7 227 0 0,-7 5-523 0 0,1 2 0 0 0,-11 12 523 0 0,35-35-30 0 0,-36 42-574 0 0,7-8 244 0 0,28-34 341 0 0,3-1 15 0 0,-1-1 0 0 0,0 1-1 0 0,1-1 1 0 0,-1 1-1 0 0,0 0 1 0 0,1-1 0 0 0,-1 1-1 0 0,1 0 1 0 0,-1-1 0 0 0,1 1-1 0 0,-1 0 1 0 0,1 0-1 0 0,0 0 1 0 0,-1-1 0 0 0,1 1-1 0 0,0 0 1 0 0,0 0-1 0 0,0 0 1 0 0,-1 0 0 0 0,1 0-1 0 0,0 0 1 0 0,0-1-1 0 0,0 1 1 0 0,0 0 0 0 0,1 0 4 0 0,-1 0 1 0 0,0-1 0 0 0,0 1 1 0 0,0-1-1 0 0,0 1 0 0 0,1-1 1 0 0,-1 1-1 0 0,0-1 0 0 0,0 0 1 0 0,1 1-1 0 0,-1-1 0 0 0,0 1 1 0 0,1-1-1 0 0,-1 0 0 0 0,1 1 1 0 0,-1-1-1 0 0,1 0 0 0 0,-1 1 1 0 0,0-1-1 0 0,1 0 1 0 0,-1 0-1 0 0,1 1 0 0 0,-1-1 1 0 0,1 0-1 0 0,-1 0 0 0 0,1 0 1 0 0,-1 0-1 0 0,1 0 0 0 0,-1 1 1 0 0,1-1-1 0 0,0 0 0 0 0,-1 0 1 0 0,1-1-2 0 0,24 1 80 0 0,-17 0-51 0 0,-4 0 30 0 0,0-1 1 0 0,1 0 0 0 0,-1 0 0 0 0,0 0-1 0 0,0 0 1 0 0,0-1 0 0 0,0 1 0 0 0,0-1-1 0 0,2-1-59 0 0,-1 0 84 0 0,0 1 0 0 0,0 0 0 0 0,0 0-1 0 0,0 0 1 0 0,1 1 0 0 0,1-1-84 0 0,10 0 219 0 0,0-1 0 0 0,-1-1 0 0 0,1-1 0 0 0,-1 0 1 0 0,2-2-220 0 0,13-4 464 0 0,0 2-1 0 0,1 2 1 0 0,29-4-464 0 0,20-4 457 0 0,29-9-135 0 0,-75 14-271 0 0,-27 8-31 0 0,-1 0 0 0 0,0 0 0 0 0,0 0 0 0 0,1 1 0 0 0,-1 0 0 0 0,5 0-20 0 0,-6 1 10 0 0,1 0 1 0 0,0 0 1 0 0,-1 0-1 0 0,1-1 0 0 0,-1 0 0 0 0,5-1-11 0 0,-10 2-10 0 0,0 0-1 0 0,0 0 1 0 0,1 0-1 0 0,-1 0 1 0 0,0 0-1 0 0,0 0 1 0 0,0 0-1 0 0,0 0 1 0 0,0 0-1 0 0,0 0 1 0 0,0 1-1 0 0,1-1 1 0 0,-1 1 10 0 0,9 1-120 0 0,4 5-874 0 0,-12-6 493 0 0,-2-1-55 0 0,0 0-219 0 0,0 5-990 0 0,0 3 869 0 0</inkml:trace>
  <inkml:trace contextRef="#ctx0" brushRef="#br0" timeOffset="3.647">12227 1618 5904 0 0,'0'0'169'0'0,"-1"0"2"0"0,-8 0-1491 0 0,6-2 5098 0 0,7 0 1953 0 0,0 2-5622 0 0,0 1-1 0 0,0 0 1 0 0,0-1 0 0 0,0 1 0 0 0,3 1-109 0 0,-3 0 115 0 0,0-1 0 0 0,1 0 0 0 0,-1 0 0 0 0,0 0 0 0 0,4-1-115 0 0,-2 1 99 0 0,0 0 0 0 0,-1-1 0 0 0,1 2 1 0 0,-1-1-1 0 0,4 2-99 0 0,16 3 140 0 0,102 10 367 0 0,-88-12-299 0 0,-33-3-174 0 0,0-1 0 0 0,1 0 0 0 0,-1 0 0 0 0,1 0 0 0 0,-1-1 0 0 0,1 0-34 0 0,21-2 63 0 0,-7 2-9 0 0,-16 0-44 0 0,1 0-1 0 0,-1 1 0 0 0,0 0 0 0 0,0 0 0 0 0,0 1 1 0 0,0-1-1 0 0,0 1 0 0 0,5 1-9 0 0,37 9 77 0 0,-46-10-57 0 0,0-1 0 0 0,0 0 0 0 0,0 0 0 0 0,0 0 0 0 0,0 0-1 0 0,0 0 1 0 0,0-1 0 0 0,0 1 0 0 0,0 0 0 0 0,0 0-1 0 0,0-1-19 0 0,10-1 222 0 0,3 3-215 0 0,-11-1-28 0 0,0 0 0 0 0,0 0 0 0 0,0 0 0 0 0,0 0 0 0 0,0 0 0 0 0,0-1 0 0 0,0 1 0 0 0,0-1 0 0 0,0 0 0 0 0,0 1 0 0 0,2-2 21 0 0,10-4 148 0 0,0 0 0 0 0,1 1-148 0 0,8 1 96 0 0,4 0-409 0 0,6-2-462 0 0,-24 4 582 0 0,17-7-908 0 0,-23 7 797 0 0,0 0 0 0 0,1 0-1 0 0,-1 1 1 0 0,0 0 0 0 0,1-1 0 0 0,-1 1 0 0 0,1 1 0 0 0,-1-1 0 0 0,5 0 304 0 0,0 1-472 0 0</inkml:trace>
  <inkml:trace contextRef="#ctx0" brushRef="#br0" timeOffset="3.647">14304 1145 5240 0 0,'0'0'116'0'0,"-5"-1"161"0"0,-3-1-137 0 0,1 0 0 0 0,-1 0-1 0 0,0 1 1 0 0,0 0 0 0 0,0 0-1 0 0,1 1 1 0 0,-1 0 0 0 0,-6 1-140 0 0,-8-1 397 0 0,14 1-225 0 0,1-1 0 0 0,0 2 0 0 0,-8 1-172 0 0,-5 1 329 0 0,10-2-61 0 0,0 0 1 0 0,0 1-1 0 0,-2 2-268 0 0,-11 3 330 0 0,8-3 8 0 0,1 1 0 0 0,-1 0 1 0 0,-3 3-339 0 0,-5 3 478 0 0,3-1-242 0 0,1 0-1 0 0,-15 12-235 0 0,-11 7 105 0 0,35-24-103 0 0,0 1-1 0 0,1 0 1 0 0,0 1-1 0 0,0-1 1 0 0,1 2-1 0 0,0-1 1 0 0,0 3-2 0 0,-10 12 0 0 0,11-15 0 0 0,0 1 0 0 0,1 0 0 0 0,0 0 0 0 0,-1 3 0 0 0,3-3-62 0 0,-1-1 0 0 0,-1 1 0 0 0,0 0 62 0 0,-10 15-106 0 0,11-14 218 0 0,0 0 0 0 0,1 0 1 0 0,1 0-1 0 0,0 1 1 0 0,0-1-1 0 0,1 1 0 0 0,0 0 1 0 0,1 3-113 0 0,-1 23-136 0 0,2 30 136 0 0,1-25 75 0 0,3 28-21 0 0,-4-59-54 0 0,1-1 0 0 0,1 0 0 0 0,0 0 0 0 0,0 1 0 0 0,2 4 0 0 0,-4-12 0 0 0,1-1 0 0 0,0 0 0 0 0,0 0 0 0 0,1 1 0 0 0,-1-1 0 0 0,0 0 0 0 0,1 0 0 0 0,-1 0 0 0 0,1-1 0 0 0,0 1 0 0 0,0 0 0 0 0,9 11 0 0 0,-9-10 0 0 0,1 0 0 0 0,-1-1 0 0 0,1 0 0 0 0,-1 1 0 0 0,1-1 0 0 0,0 0 0 0 0,0 0 0 0 0,0-1 0 0 0,0 1 0 0 0,0-1 0 0 0,0 1 0 0 0,1-1 0 0 0,2 0 0 0 0,11 6 0 0 0,-12-6 0 0 0,-1 0 0 0 0,1 0 0 0 0,-1-1 0 0 0,1 0 0 0 0,-1 0 0 0 0,1 0 0 0 0,-1 0 0 0 0,1-1 0 0 0,-1 0 0 0 0,3 0 0 0 0,23-11 104 0 0,-28 12-95 0 0,1-1 1 0 0,-1 1 0 0 0,0-1 0 0 0,0 0-1 0 0,0 0 1 0 0,0 0 0 0 0,0 0-1 0 0,0 0 1 0 0,0-1 0 0 0,0 1 0 0 0,1-1-10 0 0,4-3 26 0 0,20-13-2 0 0,-16 12-7 0 0,-1-1 0 0 0,-1 0 1 0 0,1 0-1 0 0,-1-1 1 0 0,0 0-1 0 0,5-7-17 0 0,2-3 11 0 0,-9 11-6 0 0,-1 0 0 0 0,6-7-5 0 0,21-29 58 0 0,-23 32-56 0 0,0-2 0 0 0,-1 0 0 0 0,4-7-2 0 0,7-21 54 0 0,-10 24-22 0 0,-2 0-1 0 0,0 0 1 0 0,2-6-32 0 0,10-25 49 0 0,-10 27-31 0 0,-1-1 1 0 0,2-10-19 0 0,10-27 27 0 0,-12 34-27 0 0,-6 17 0 0 0,0-1 0 0 0,1 1 0 0 0,0-1 0 0 0,1 0 5 0 0,-1 0 0 0 0,-1-1 0 0 0,0 1 0 0 0,1-2-5 0 0,-1 0 11 0 0,0 1 0 0 0,1-1 0 0 0,1 0-11 0 0,-1 2 11 0 0,-3 1-11 0 0,-1 0 10 0 0,0 7 46 0 0,0 1 19 0 0,0 0-3 0 0,0 0 19 0 0,-1 8 21 0 0,-5 8 48 0 0,0 1 0 0 0,0 7-160 0 0,-6 15 138 0 0,1 0-31 0 0,-1 8-11 0 0,5-15-43 0 0,-3 18 11 0 0,8-40-50 0 0,0 0-1 0 0,1 1 1 0 0,0-1-1 0 0,1 8-13 0 0,-2 14 53 0 0,1-17-50 0 0,1 1-1 0 0,1-1 1 0 0,0 0 0 0 0,2 8-3 0 0,-1-14 0 0 0,0-1 0 0 0,1 1 0 0 0,2 5 0 0 0,1 5 0 0 0,5 15 0 0 0,-4-16 0 0 0,0-3 0 0 0,-5-11 14 0 0,-1 1 0 0 0,1-1 0 0 0,0-1 1 0 0,0 1-1 0 0,1 0 0 0 0,-1 0 0 0 0,1-1 1 0 0,1 2-15 0 0,12 18 62 0 0,-12-16-62 0 0,2-5 10 0 0,2 1 33 0 0,2-2-32 0 0,-9-1-11 0 0,5-1 5 0 0,10-3-32 0 0,-9 1-156 0 0,-1 1-1 0 0,0-1 1 0 0,0 0-1 0 0,0 0 1 0 0,3-3 183 0 0,-3 2-373 0 0,9-8-1435 0 0,-5 7-2240 0 0</inkml:trace>
  <inkml:trace contextRef="#ctx0" brushRef="#br0" timeOffset="3.647">14855 714 7224 0 0,'0'0'165'0'0,"0"0"22"0"0,0 0 7 0 0,0 0 42 0 0,0 0 132 0 0,0 0 59 0 0,0 1 12 0 0,0 3-236 0 0,1-1-1 0 0,-1 1 1 0 0,0-1 0 0 0,1 0 0 0 0,-1 1-1 0 0,1-1 1 0 0,0 0 0 0 0,0 0 0 0 0,1 0 0 0 0,-1 0-1 0 0,1 2-202 0 0,8 23 866 0 0,1-9-443 0 0,0 1 0 0 0,-1 0 0 0 0,0 5-423 0 0,6 10 263 0 0,-10-23-163 0 0,-1 0 0 0 0,0 1 0 0 0,-1 1-100 0 0,35 139 643 0 0,-15-56-270 0 0,-10-34-156 0 0,3 16 22 0 0,-1 1-79 0 0,-9-45-59 0 0,-1 0 0 0 0,-1 10-101 0 0,-1-7 59 0 0,-1-11-4 0 0,-3 1 1 0 0,-1 16-56 0 0,0 0 28 0 0,1-32-18 0 0,-2 0 1 0 0,0 0 0 0 0,0-1 0 0 0,-1 1 0 0 0,-1 0-11 0 0,-1 10 20 0 0,1-7 0 0 0,0-1 0 0 0,0 1 1 0 0,-2-1-1 0 0,0 0 0 0 0,0 0 0 0 0,-1 0 0 0 0,-1-1 0 0 0,0 0 1 0 0,-10 11-21 0 0,-44 51-33 0 0,47-56-96 0 0,4-6-46 0 0,0 0 0 0 0,-3 1 175 0 0,-29 27-381 0 0,-3 2-4904 0 0,-20 13 5285 0 0,37-36-1494 0 0</inkml:trace>
  <inkml:trace contextRef="#ctx0" brushRef="#br0" timeOffset="3.647">15086 135 4632 0 0,'0'0'101'0'0,"0"0"22"0"0,-1-1 5 0 0,1-1-118 0 0,-1 1 0 0 0,0-1 0 0 0,0 0 0 0 0,0 0-1 0 0,1 0 1 0 0,-1 1 0 0 0,1-1 0 0 0,0 0 0 0 0,-1 0 0 0 0,1 0 0 0 0,0 0 0 0 0,0 0-10 0 0,1-30 731 0 0,0 16 501 0 0,-1 6 642 0 0,-1 9-1717 0 0,1-1 0 0 0,0 0 1 0 0,0 1-1 0 0,0-1 0 0 0,0 0 0 0 0,0 1 0 0 0,0-1 0 0 0,1 1 0 0 0,-1-1 1 0 0,0 0-1 0 0,1 1 0 0 0,-1-1 0 0 0,1 1 0 0 0,0-1 0 0 0,0 1 0 0 0,-1-1 1 0 0,1 1-1 0 0,0-1 0 0 0,0 1 0 0 0,0 0 0 0 0,0-1 0 0 0,1 1 0 0 0,-1 0 1 0 0,1 0-158 0 0,4-5 64 0 0,6-3-25 0 0,-8 10-18 0 0,-2-1-17 0 0,25 4 197 0 0,-26-4-178 0 0,-1 0-1 0 0,1 0 1 0 0,0 0 0 0 0,-1 0-1 0 0,1 0 1 0 0,-1 0 0 0 0,1 0 0 0 0,0 0-1 0 0,-1 0 1 0 0,1 0 0 0 0,0 0-1 0 0,-1 0 1 0 0,1 0 0 0 0,-1 0 0 0 0,1-1-1 0 0,0 1-22 0 0,4-1 132 0 0,-2 1-109 0 0,0 1 0 0 0,1-1 0 0 0,-1 1 0 0 0,0 0 0 0 0,0 0 0 0 0,0 0 0 0 0,0 1 0 0 0,0-1 0 0 0,0 1 0 0 0,0-1 0 0 0,2 3-23 0 0,-1-2 16 0 0,0 1 1 0 0,1-1 0 0 0,0 1 0 0 0,4 0-17 0 0,6 3 0 0 0,0 0 0 0 0,-1 1 0 0 0,1 1 0 0 0,8 6 0 0 0,-22-13 0 0 0,22 17 3 0 0,-2-2-20 0 0,-20-14 21 0 0,1-1 0 0 0,0 1-1 0 0,0-1 1 0 0,0 1 0 0 0,-1-1-1 0 0,1 1 1 0 0,-1 0 0 0 0,1 0-1 0 0,-1 0 1 0 0,0 0 0 0 0,0 0-1 0 0,0 0 1 0 0,0 0 0 0 0,0 0-1 0 0,0 0 1 0 0,0 0 0 0 0,-1 1-1 0 0,1-1 1 0 0,-1 0 0 0 0,0 0-1 0 0,1 1 1 0 0,-1-1 0 0 0,0 0-1 0 0,0 1 1 0 0,-1-1 0 0 0,1 0 0 0 0,0 1-1 0 0,-1-1 1 0 0,0 0 0 0 0,1 0-1 0 0,-1 0 1 0 0,0 1 0 0 0,-1 0-4 0 0,-9 15 102 0 0,0 0 0 0 0,-2-1 0 0 0,0-1 0 0 0,-1 0 0 0 0,0-1 0 0 0,-4 2-102 0 0,2-3 52 0 0,-1-1 0 0 0,0 0 0 0 0,-7 3-52 0 0,0-1 25 0 0,19-10-14 0 0,-1-2-22 0 0,-1-2-21 0 0,6-1 51 0 0,1 0-74 0 0,0 0-18 0 0,1 0 13 0 0,4-1 51 0 0,0 1 1 0 0,-1-1-1 0 0,1 0 1 0 0,-1 0-1 0 0,1 0 1 0 0,-1-1-1 0 0,1 0 1 0 0,-1 0 0 0 0,1 0 8 0 0,-1 1-15 0 0,0-1 0 0 0,0 1 1 0 0,1 1-1 0 0,-1-1 0 0 0,0 0 1 0 0,1 1-1 0 0,-1 0 0 0 0,4 0 15 0 0,-2 1-18 0 0,1-2-1 0 0,-1 1 0 0 0,0-1 1 0 0,1 0 18 0 0,-1 0 0 0 0,0 0 0 0 0,0 0 0 0 0,0 1 0 0 0,0 0 0 0 0,0 0 0 0 0,-1 0 0 0 0,1 0 0 0 0,0 1 0 0 0,3 1 0 0 0,66 11 0 0 0,-63-11-4 0 0,-7-1-3 0 0,0 0 0 0 0,0 1 0 0 0,1-1 0 0 0,-1 1-1 0 0,0 0 1 0 0,0 0 0 0 0,0 1 7 0 0,8 4-11 0 0,-10-5 11 0 0,0-1 0 0 0,-1 1 0 0 0,1 0 0 0 0,0-1 0 0 0,-1 1 0 0 0,1 1 0 0 0,-1-1 1 0 0,1 0-1 0 0,-1 1 0 0 0,0 0 0 0 0,1 0 0 0 0,-1-1 0 0 0,0 0 0 0 0,0 0 0 0 0,-1 1 0 0 0,1-1 0 0 0,-1 0 0 0 0,1 1 0 0 0,-1-1 0 0 0,0 1 0 0 0,0-1 0 0 0,0 1 0 0 0,0 2 0 0 0,1 7 44 0 0,-1-10-34 0 0,-1-1 0 0 0,1 1 0 0 0,-1 0-1 0 0,0-1 1 0 0,0 1 0 0 0,0-1 0 0 0,0 1-1 0 0,0 0 1 0 0,0-1 0 0 0,0 1 0 0 0,0 0-10 0 0,-3 6 65 0 0,1-1 1 0 0,-1 1 0 0 0,-1-1-1 0 0,1 0 1 0 0,-1 0 0 0 0,-4 4-66 0 0,-2 3 139 0 0,0 0 0 0 0,-8 7-139 0 0,9-14 52 0 0,-1 1 1 0 0,1-1-1 0 0,-1 0 1 0 0,-1-1-1 0 0,1 0 1 0 0,-4 1-53 0 0,7-4 26 0 0,-5 3-13 0 0,-1-1 0 0 0,-10 3-13 0 0,-15 6 154 0 0,30-11-121 0 0,0 0 1 0 0,0-1 0 0 0,0 0-1 0 0,-1-1 1 0 0,1 0 0 0 0,-1 0-1 0 0,0-1-33 0 0,-27 4-311 0 0,20-1 99 0 0,1-2 0 0 0,0 0-1 0 0,-1-1 1 0 0,1 0 0 0 0,-11-2 212 0 0,-16-6-4050 0 0,17 0-420 0 0</inkml:trace>
  <inkml:trace contextRef="#ctx0" brushRef="#br0" timeOffset="3.647">10744 299 4544 0 0,'0'0'101'0'0,"0"0"22"0"0,0 0 5 0 0,0 0 59 0 0,-6 0 796 0 0,-1-3 375 0 0,6 2-1260 0 0,-1 1 1 0 0,1-1-1 0 0,0 1 1 0 0,0-1-1 0 0,-1 1 1 0 0,1 0-1 0 0,0-1 1 0 0,0 1 0 0 0,-1 0-1 0 0,1 0 1 0 0,0 0-1 0 0,-1 0 1 0 0,1 0-1 0 0,0 0 1 0 0,-1 0-1 0 0,1 1 1 0 0,0-1-1 0 0,-1 0 1 0 0,1 1 0 0 0,0-1-1 0 0,-1 1-98 0 0,-4 3 240 0 0,0 0 0 0 0,0 1-1 0 0,1-1 1 0 0,-1 1 0 0 0,1 0 0 0 0,0 1-1 0 0,0-1 1 0 0,1 1 0 0 0,0 0 0 0 0,0 0-1 0 0,-3 6-239 0 0,-49 91 718 0 0,48-87-600 0 0,1 0 0 0 0,0 1 0 0 0,1 0 0 0 0,1 2-118 0 0,-7 17 401 0 0,-1 2-401 0 0,-8 21 319 0 0,-42 155 433 0 0,50-176-688 0 0,3-9 88 0 0,-3 18-152 0 0,-16 63 249 0 0,-12 55 386 0 0,12-7-607 0 0,26-133 44 0 0,0 0 0 0 0,2 22-72 0 0,-1-1 61 0 0,1 94 1 0 0,2-79-49 0 0,2 22 13 0 0,5 0 0 0 0,12 51-26 0 0,-4-27 12 0 0,-9-68-12 0 0,3 6 0 0 0,-4-22 0 0 0,3 14 32 0 0,1-1 0 0 0,14 31-32 0 0,-17-52-118 0 0,1 0 1 0 0,0-1 0 0 0,7 9 117 0 0,-2-1-322 0 0,-11-17 149 0 0,1 0 0 0 0,0 0 1 0 0,0-1-1 0 0,0 1 0 0 0,3 3 173 0 0,5 2-1548 0 0,0 0 0 0 0,1-1-1 0 0,0 0 1 0 0,11 6 1548 0 0,-4-6-3725 0 0</inkml:trace>
  <inkml:trace contextRef="#ctx0" brushRef="#br0" timeOffset="3.647">11135 1225 5696 0 0,'0'0'166'0'0,"1"-2"-6"0"0,0-1 215 0 0,1 0-1 0 0,-1-1 1 0 0,0 1-1 0 0,0-1 1 0 0,-1 1-1 0 0,1-1 1 0 0,0-3-375 0 0,-1 6 736 0 0,0 1 28 0 0,0-1-553 0 0,0 1 1 0 0,0 0 0 0 0,1-1 0 0 0,-1 1-1 0 0,0 0 1 0 0,1 0 0 0 0,-1-1 0 0 0,0 1-1 0 0,1 0 1 0 0,-1 0 0 0 0,1 0 0 0 0,-1-1-1 0 0,0 1 1 0 0,1 0 0 0 0,-1 0 0 0 0,1 0-212 0 0,6 6 350 0 0,-6-5-317 0 0,0 0 1 0 0,0 0-1 0 0,1 0 0 0 0,-1 0 1 0 0,0 0-1 0 0,-1 0 0 0 0,1 0 1 0 0,0 0-1 0 0,0 1 0 0 0,0-1 1 0 0,-1 0-1 0 0,1 1 0 0 0,0-1 1 0 0,-1 0-1 0 0,0 1 1 0 0,1-1-1 0 0,-1 1 0 0 0,0-1-33 0 0,30 165 1678 0 0,11 31-1376 0 0,-20-108-240 0 0,2-5 77 0 0,-7-36-47 0 0,-8-25 8 0 0,4 19-100 0 0,-1 5 48 0 0,2-1 0 0 0,1-1 0 0 0,5 5-48 0 0,18 50 427 0 0,-34-91-298 0 0,-2-7-93 0 0,-1-1 0 0 0,1 1 0 0 0,-1 0 0 0 0,1-1-1 0 0,0 1 1 0 0,-1-1 0 0 0,1 1 0 0 0,0-1 0 0 0,1 2-36 0 0,3 4 7 0 0,-1 0 0 0 0,0 0 0 0 0,0 1 0 0 0,-1-1 0 0 0,1 1-1 0 0,-1 1-6 0 0,-3-7 1 0 0,1 1 2 0 0,-2 9-24 0 0,1-11-78 0 0,0 2-152 0 0,0-2-2295 0 0,0-5 2043 0 0,0 4-3568 0 0,0 0-425 0 0</inkml:trace>
  <inkml:trace contextRef="#ctx0" brushRef="#br0" timeOffset="3.647">11201 1936 7344 0 0,'0'0'165'0'0,"0"0"22"0"0,0 0 9 0 0,0 0 70 0 0,0 0 234 0 0,0 0 99 0 0,0 0 17 0 0,0 0-7 0 0,0 0-55 0 0,0 0-30 0 0,-1-1-4 0 0,0-1-405 0 0,1-1 1 0 0,-1 1 0 0 0,1 0-1 0 0,-1-1 1 0 0,1 1 0 0 0,0 0 0 0 0,0-1-1 0 0,0 1 1 0 0,0 0 0 0 0,1-1-1 0 0,-1 1 1 0 0,1 0 0 0 0,-1-1-1 0 0,1 1 1 0 0,0-2-116 0 0,3-6 310 0 0,0 0-1 0 0,1 0 1 0 0,1-1-310 0 0,0-1 156 0 0,-2 5 10 0 0,0-1 1 0 0,1 1 0 0 0,4-7-167 0 0,20-26 517 0 0,-7 9-202 0 0,27-34 939 0 0,21-40-1254 0 0,-19 20 432 0 0,21-33-407 0 0,-44 69-25 0 0,-8 17 0 0 0,-2-1 0 0 0,5-16 0 0 0,-12 26 68 0 0,0 1-1 0 0,2 0-67 0 0,-3 5 52 0 0,-1 0-1 0 0,0-1 1 0 0,2-10-52 0 0,-7 18-124 0 0,1-1-1 0 0,-1 1 1 0 0,3-1 124 0 0,2-6-645 0 0,-6 4 154 0 0,-3 12 411 0 0,0 0 1 0 0,0 0 0 0 0,0 0 0 0 0,1 0 0 0 0,-1 0-1 0 0,0 0 1 0 0,0 0 0 0 0,1 0 0 0 0,-1 0 0 0 0,1 0-1 0 0,-1 0 1 0 0,1 0 0 0 0,0 0 0 0 0,-1 1 0 0 0,1-2 79 0 0,0 2-39 0 0,-1-1 1 0 0,0 1-1 0 0,1 0 1 0 0,-1-1 0 0 0,0 1-1 0 0,1-1 1 0 0,-1 1 0 0 0,0-1-1 0 0,0 1 1 0 0,0-1-1 0 0,1 1 1 0 0,-1-1 0 0 0,0 0-1 0 0,0 1 1 0 0,0-1 38 0 0,0 1-166 0 0,0-1-1 0 0,0 1 1 0 0,0-1 0 0 0,0 1-1 0 0,0-1 1 0 0,1 1 0 0 0,-1-1-1 0 0,0 1 1 0 0,0 0-1 0 0,0-1 1 0 0,1 1 0 0 0,-1-1-1 0 0,0 1 1 0 0,1 0 0 0 0,-1-1-1 0 0,0 1 1 0 0,1-1 0 0 0,-1 1-1 0 0,0 0 1 0 0,1 0 0 0 0,-1-1-1 0 0,0 1 1 0 0,1 0 0 0 0,0-1 166 0 0,7-2-1486 0 0,-8 3 644 0 0</inkml:trace>
  <inkml:trace contextRef="#ctx0" brushRef="#br0" timeOffset="3.647">11319 1802 4376 0 0,'-2'0'153'0'0,"-32"-4"822"0"0,32 4-768 0 0,0 1 1 0 0,-1-1-1 0 0,1 1 1 0 0,0-1-1 0 0,-1 1 1 0 0,1 0-1 0 0,0 0 1 0 0,0 0 0 0 0,-1 1-208 0 0,-9 3 477 0 0,8-4-379 0 0,0 1 1 0 0,0 0-1 0 0,-1 0 1 0 0,1 0-1 0 0,0 0 0 0 0,1 1 1 0 0,-1-1-1 0 0,0 1 0 0 0,1 0 1 0 0,-1 0-1 0 0,1 1 0 0 0,0-1 1 0 0,-1 2-99 0 0,-7 7 282 0 0,-6 6 36 0 0,14-14-258 0 0,0 2 20 0 0,-1-1 1 0 0,-1 0 0 0 0,1 1-1 0 0,-1-2 1 0 0,1 1-1 0 0,-2 0 1 0 0,-2 1-81 0 0,5-3 26 0 0,0 0 1 0 0,0 0 0 0 0,1 0 0 0 0,-1 0-1 0 0,1 0 1 0 0,-1 1 0 0 0,1-1-1 0 0,0 1 1 0 0,0 1-27 0 0,-10 15 136 0 0,-31 42-7 0 0,35-51 171 0 0,0 1-1 0 0,1 0 1 0 0,-4 7-300 0 0,5-7 20 0 0,-1-1 1 0 0,-3 4-21 0 0,-7 11 83 0 0,-26 44 29 0 0,33-59-112 0 0,9-10 0 0 0,0 0 0 0 0,-1 0 0 0 0,1 0 0 0 0,0 0 0 0 0,0 0 0 0 0,1 0 0 0 0,-1 1 0 0 0,-1 0 0 0 0,-30 48-80 0 0,27-42 80 0 0,0-3 64 0 0,1-2-64 0 0,3-2-115 0 0,1-1-161 0 0,0 0-63 0 0,0 0-11 0 0,0 0-26 0 0,0 0-102 0 0,0 0-46 0 0,0 0-332 0 0,0 0-1352 0 0,0 0-582 0 0</inkml:trace>
  <inkml:trace contextRef="#ctx0" brushRef="#br0" timeOffset="3.647">1353 3593 8840 0 0,'0'0'197'0'0,"0"0"24"0"0,0 0 19 0 0,0 0 52 0 0,0 2 166 0 0,-5 10 717 0 0,1-2-267 0 0,4-9-894 0 0,0-1 0 0 0,0 0 0 0 0,0 1 0 0 0,0-1 0 0 0,0 1 0 0 0,0-1 0 0 0,0 0 0 0 0,0 1 0 0 0,0-1 0 0 0,0 1 0 0 0,0-1 0 0 0,0 0 0 0 0,0 1 0 0 0,0-1 0 0 0,1 0 0 0 0,-1 1 0 0 0,0-1 0 0 0,0 0 0 0 0,0 1 0 0 0,1-1 0 0 0,-1 0 0 0 0,0 1 0 0 0,1-1 1 0 0,-1 0-1 0 0,0 0 0 0 0,1 1-14 0 0,-1-1 24 0 0,0 0 0 0 0,0 1 0 0 0,1-1 0 0 0,-1 0 0 0 0,0 1 0 0 0,0-1 0 0 0,0 0 1 0 0,0 1-1 0 0,0-1 0 0 0,0 1 0 0 0,0-1 0 0 0,1 0 0 0 0,-1 1 0 0 0,0-1 0 0 0,0 1 1 0 0,0-1-1 0 0,-1 0 0 0 0,1 1-24 0 0,0 0 78 0 0,1 1-1 0 0,1 1 0 0 0,-1-1 0 0 0,0 0 1 0 0,1-1-1 0 0,-1 1 0 0 0,1 0 0 0 0,0 0 1 0 0,-1-1-1 0 0,1 1 0 0 0,0-1 0 0 0,0 1 1 0 0,0-1-1 0 0,0 0 0 0 0,0 1 1 0 0,0-1-1 0 0,1-1 0 0 0,-1 1 0 0 0,0 0 1 0 0,1 0-78 0 0,6 3 178 0 0,-5-3-98 0 0,0 0-1 0 0,-1 0 1 0 0,1 0 0 0 0,0 0-1 0 0,3 0-79 0 0,5 1 196 0 0,-8-2-158 0 0,0 1 0 0 0,0-1 0 0 0,1 0 1 0 0,-1 0-1 0 0,0 0 0 0 0,0-1 1 0 0,1 0-1 0 0,-1 0 0 0 0,0 0 0 0 0,2-1-38 0 0,9-3-82 0 0,1-1-1 0 0,0-2 83 0 0,-13 7 20 0 0,17-8-145 0 0,1 0-1 0 0,-1 2 1 0 0,5-1 125 0 0,1 0-1695 0 0,11-5 1695 0 0,12-5-2592 0 0,-30 11 1682 0 0</inkml:trace>
  <inkml:trace contextRef="#ctx0" brushRef="#br0" timeOffset="3.647">1451 3781 4504 0 0,'0'0'133'0'0,"0"0"91"0"0,0 0 299 0 0,0 0 134 0 0,0 0 23 0 0,0 0-3 0 0,0 0-38 0 0,0 0-20 0 0,0 0-3 0 0,0 0-22 0 0,0 0-88 0 0,0 0-40 0 0,0 0-8 0 0,0 0-32 0 0,0 0-123 0 0,0 0-58 0 0,0 0-11 0 0,0 0 3 0 0,0 0 23 0 0,2 1 11 0 0,-1 0-211 0 0,0 0 0 0 0,1-1 0 0 0,-1 1 0 0 0,0 0 1 0 0,0 0-1 0 0,0 0 0 0 0,0 0 0 0 0,0 0 0 0 0,0 0 1 0 0,0 0-1 0 0,0 0 0 0 0,0 0 0 0 0,-1 1 1 0 0,1-1-1 0 0,0 0 0 0 0,-1 0 0 0 0,1 1 0 0 0,-1-1 1 0 0,1 1-61 0 0,0 0 63 0 0,1 0 0 0 0,-1 1 1 0 0,1-1-1 0 0,0 0 0 0 0,0 0 1 0 0,0 0-1 0 0,0 0 1 0 0,0 0-1 0 0,0-1 0 0 0,1 1 1 0 0,-1-1-1 0 0,0 1 0 0 0,1-1 1 0 0,-1 0-1 0 0,1 0 1 0 0,2 1-64 0 0,-3-1 6 0 0,1-1 0 0 0,0 1 1 0 0,0 0-1 0 0,-1-1 1 0 0,1 1-1 0 0,0-1 1 0 0,0 0-1 0 0,0 0 1 0 0,0 0-1 0 0,0 0 1 0 0,0 0-1 0 0,0-1 0 0 0,-1 1 1 0 0,1-1-1 0 0,0 0 1 0 0,1 0-7 0 0,-3 0 18 0 0,0 1 1 0 0,-1 0-1 0 0,1-1 0 0 0,0 1 1 0 0,-1 0-1 0 0,1 0 0 0 0,0 0 0 0 0,-1 0 1 0 0,1 0-1 0 0,0 0 0 0 0,0 0 1 0 0,-1 0-1 0 0,1 0 0 0 0,0 0-18 0 0,4 0 35 0 0,20-3-19 0 0,-20 2-288 0 0,0 0 0 0 0,-1 1 0 0 0,1-2 0 0 0,0 1 0 0 0,0 0 0 0 0,-1-1 0 0 0,1 0 0 0 0,0 0 0 0 0,-1 0 1 0 0,0-1-1 0 0,0 1 0 0 0,0-1 0 0 0,0 0 0 0 0,3-3 272 0 0,2-2-4441 0 0</inkml:trace>
  <inkml:trace contextRef="#ctx0" brushRef="#br0" timeOffset="3.647">519 3506 5904 0 0,'0'0'132'0'0,"0"0"17"0"0,-1 0 11 0 0,1-1-154 0 0,-1 1-1 0 0,1 0 1 0 0,0 0 0 0 0,0 0-1 0 0,-1 0 1 0 0,1 0-1 0 0,0-1 1 0 0,0 1 0 0 0,0 0-1 0 0,-1 0 1 0 0,1 0-1 0 0,0-1 1 0 0,0 1 0 0 0,0 0-1 0 0,0 0 1 0 0,-1 0-1 0 0,1-1 1 0 0,0 1 0 0 0,0 0-1 0 0,0-1 1 0 0,0 1-1 0 0,0 0 1 0 0,0 0-1 0 0,0-1 1 0 0,0 1 0 0 0,0 0-1 0 0,0 0 1 0 0,0-1-1 0 0,0 1 1 0 0,0-1-6 0 0,0 1 4 0 0,0-1 1 0 0,0 1-1 0 0,0-1 0 0 0,0 0 1 0 0,0 1-1 0 0,0-1 0 0 0,0 1 1 0 0,0-1-1 0 0,0 0 0 0 0,0 1 1 0 0,0-1-1 0 0,-1 1 0 0 0,1-1 1 0 0,0 0-1 0 0,0 1 0 0 0,-1-1 1 0 0,1 1-1 0 0,0-1 0 0 0,-1 1 1 0 0,1-1-5 0 0,-1-1 288 0 0,-1 1-1 0 0,1-1 1 0 0,0 0 0 0 0,-1 1-1 0 0,0-1 1 0 0,1 1 0 0 0,-1-1 0 0 0,0 1-1 0 0,0-1-287 0 0,-8-5 1347 0 0,9 6-1160 0 0,-1 0-1 0 0,1 0 1 0 0,-1 0 0 0 0,1 0 0 0 0,-1 0 0 0 0,0 0 0 0 0,1 1-1 0 0,-1-1 1 0 0,0 1 0 0 0,0-1 0 0 0,-1 1-187 0 0,-6-3 343 0 0,6 3-188 0 0,0-1-1 0 0,-1 1 0 0 0,1 0 1 0 0,0-1-1 0 0,0 1 0 0 0,0 1 1 0 0,-3-1-155 0 0,2 1 15 0 0,-17 3 331 0 0,16-4-320 0 0,1 0 0 0 0,0 1 0 0 0,0 0 0 0 0,0 0 0 0 0,0 0 0 0 0,0 0 0 0 0,0 0 0 0 0,-1 2-26 0 0,1-1 37 0 0,-1 0 1 0 0,0 0-1 0 0,0-1 1 0 0,0 1-1 0 0,-3 0-37 0 0,-13 4 74 0 0,14-3-63 0 0,0 0-1 0 0,0 1 1 0 0,0 0-1 0 0,1 1 1 0 0,-4 2-11 0 0,-20 13 22 0 0,27-18-22 0 0,0 0 0 0 0,0 0 0 0 0,1 0 0 0 0,-1 1 0 0 0,1-1 0 0 0,-2 1 0 0 0,2 0 0 0 0,-1 0 0 0 0,1-1 0 0 0,-1 1 0 0 0,0-1 0 0 0,-3 2 0 0 0,-3 1-11 0 0,1 0 0 0 0,-1 1 0 0 0,1 0 0 0 0,1 0 0 0 0,-1 1 0 0 0,1 0 0 0 0,0 1 0 0 0,-5 5 11 0 0,-20 28-80 0 0,16-18 66 0 0,10-16-1 0 0,1 1-1 0 0,0 0 1 0 0,-2 6 15 0 0,1-1-23 0 0,0 0 0 0 0,1 1 0 0 0,0 0 0 0 0,2 0 0 0 0,-1 0 0 0 0,0 13 23 0 0,-4 13-38 0 0,5-30 29 0 0,1 0 0 0 0,0-1 0 0 0,0 1 0 0 0,1 6 9 0 0,1 0 0 0 0,-1-7-1 0 0,1 0-1 0 0,0-1 1 0 0,1 1 0 0 0,0-1-1 0 0,0 1 1 0 0,1-1-1 0 0,0 1 1 0 0,2 3 1 0 0,-1-4-18 0 0,-1-1 1 0 0,0 1-1 0 0,1 4 18 0 0,1 7-11 0 0,-3-17 6 0 0,0 0-1 0 0,0 1 1 0 0,0-1 0 0 0,0 0 0 0 0,0 0 0 0 0,0 0-1 0 0,1 0 1 0 0,-1 0 0 0 0,1-1 0 0 0,0 1 0 0 0,0 1 5 0 0,24 17 6 0 0,-8-7 2 0 0,-14-10-3 0 0,0-1-1 0 0,0 0 0 0 0,1 0 0 0 0,-1 0 1 0 0,1 0-1 0 0,0-1 0 0 0,-1 0 1 0 0,1 0-1 0 0,0 0 0 0 0,0 0 0 0 0,1-1-4 0 0,14 4 7 0 0,-15-4 0 0 0,-1 1 1 0 0,1-1-1 0 0,-1 1 1 0 0,1-1 0 0 0,0-1-1 0 0,-1 1 1 0 0,1-1-1 0 0,0 1 1 0 0,-1-1-1 0 0,1-1 1 0 0,-1 1 0 0 0,0-1-1 0 0,1 1 1 0 0,-1-1-1 0 0,0-1 1 0 0,0 1-8 0 0,10-7 53 0 0,0 0 1 0 0,0-2-1 0 0,8-8-53 0 0,-16 14 7 0 0,5-4 27 0 0,-2-1 1 0 0,8-10-35 0 0,-3 3 11 0 0,-2 2-11 0 0,0 0 0 0 0,-1-1 0 0 0,1-1 0 0 0,9-11 0 0 0,-11 16 0 0 0,-2 4 0 0 0,-1-1 0 0 0,0 1 0 0 0,2-5 0 0 0,16-29 6 0 0,74-129 52 0 0,-95 164-53 0 0,1 0 1 0 0,-1 0 0 0 0,3-2-6 0 0,-2 3 12 0 0,0-1 0 0 0,0 0 0 0 0,2-7-12 0 0,59-140 0 0 0,-59 138-41 0 0,-5 12 39 0 0,0-1 0 0 0,-1 1 0 0 0,1-1 0 0 0,-1 1 0 0 0,0-1 0 0 0,0 0-1 0 0,0 0 1 0 0,-1 1 0 0 0,0-1 0 0 0,0 0 0 0 0,0-3 2 0 0,0 7-59 0 0,0 1-38 0 0,-5 5-143 0 0,1 1 193 0 0,1 0-1 0 0,-1 1 1 0 0,1-1 0 0 0,0 1-1 0 0,0 0 1 0 0,1 0 0 0 0,0 0-1 0 0,0 0 1 0 0,1 0 0 0 0,-1 6 47 0 0,2-10-4 0 0,-1 1 0 0 0,-1-1 0 0 0,1 1 0 0 0,0-1 0 0 0,-1 1 1 0 0,0 0 3 0 0,-7 16-31 0 0,2 7 164 0 0,-1 13-133 0 0,-1 3 73 0 0,7-28-86 0 0,0 0 1 0 0,0 15 12 0 0,1-16-16 0 0,0 0 0 0 0,-1 0-1 0 0,-2 8 17 0 0,2-10 18 0 0,-1 1 0 0 0,2-1-1 0 0,0 0 1 0 0,0 1 0 0 0,1-1 0 0 0,1 0-1 0 0,1 11-17 0 0,-1-2 46 0 0,-2-17-38 0 0,1-1 0 0 0,0 1 1 0 0,0-1-1 0 0,1 1 0 0 0,-1-1 0 0 0,1 1 1 0 0,0-1-1 0 0,0 1 0 0 0,0-1 0 0 0,0 1-8 0 0,4 7 21 0 0,9 20 41 0 0,-12-29-58 0 0,-1 1 0 0 0,1 0 1 0 0,-1-1-1 0 0,1 1 0 0 0,0-1 1 0 0,0 0-1 0 0,0 0 1 0 0,2 2-5 0 0,4 1 9 0 0,0 0 0 0 0,0 0 0 0 0,0-1 0 0 0,5 2-9 0 0,-10-5 1 0 0,1 1 0 0 0,0-1 0 0 0,0 0 0 0 0,-1-1 0 0 0,1 1 0 0 0,0-1 0 0 0,0 0 0 0 0,0 0 0 0 0,0 0 0 0 0,0 0 1 0 0,3-1-2 0 0,-3 0-32 0 0,1 0 0 0 0,0-1 0 0 0,-1 1 0 0 0,0-1 0 0 0,1 0 0 0 0,-1 0 0 0 0,0-1 0 0 0,2 0 32 0 0,28-25-2436 0 0,-23 19 133 0 0,6-8-1782 0 0</inkml:trace>
  <inkml:trace contextRef="#ctx0" brushRef="#br0" timeOffset="3.647">684 3422 6992 0 0,'0'0'157'0'0,"0"0"23"0"0,0 0 12 0 0,-2 1-27 0 0,1 0-162 0 0,0-1 0 0 0,0 1 0 0 0,0 0 0 0 0,0 0 0 0 0,-1 0 0 0 0,1 0-1 0 0,0 0 1 0 0,0 0 0 0 0,1 0 0 0 0,-2 1-3 0 0,-7 8 79 0 0,6-8 140 0 0,1 0 0 0 0,0 0 0 0 0,0 0 0 0 0,0 0 0 0 0,0 1 0 0 0,0 0 0 0 0,0-1-1 0 0,1 1 1 0 0,-1 0 0 0 0,0 2-219 0 0,1-3 91 0 0,0-1 267 0 0,-6 5 746 0 0,-2 2 128 0 0,5-6-1091 0 0,1-1 0 0 0,-1 1 1 0 0,0 0-1 0 0,1 1 0 0 0,-1-1 1 0 0,0 2-142 0 0,3-3 45 0 0,-1 0 0 0 0,1 0 0 0 0,-1-1 0 0 0,1 1 0 0 0,-1 0 0 0 0,0 0 0 0 0,1-1 0 0 0,-1 1 0 0 0,0-1 1 0 0,1 1-1 0 0,-1-1 0 0 0,0 0 0 0 0,0 0 0 0 0,1 0 0 0 0,-2 0-45 0 0,0 0 42 0 0,1 1-1 0 0,-1-1 1 0 0,1 0 0 0 0,0 1-1 0 0,0-1 1 0 0,-1 1 0 0 0,-1 0-42 0 0,1 1 21 0 0,0-1 0 0 0,0 0 1 0 0,0 0-1 0 0,0 0 1 0 0,0-1-1 0 0,0 1 1 0 0,0-1-1 0 0,-1 1-21 0 0,-29 4 181 0 0,27-3-145 0 0,-1 0 1 0 0,1 1 0 0 0,-4 1-37 0 0,-18 7-98 0 0,25-11-199 0 0,-1 1 1 0 0,1-1 0 0 0,-1 1 0 0 0,1-1 0 0 0,-1 0 0 0 0,0-1 0 0 0,1 1 0 0 0,-1 0-1 0 0,1-1 1 0 0,-4-1 296 0 0,-2-1-1242 0 0</inkml:trace>
  <inkml:trace contextRef="#ctx0" brushRef="#br0" timeOffset="3.647">2756 3284 5296 0 0,'0'0'116'0'0,"0"0"17"0"0,0 0 12 0 0,-5-4 446 0 0,3 3-417 0 0,-1 1 1 0 0,1-1-1 0 0,0 1 0 0 0,-1-1 0 0 0,1 1 0 0 0,-1 0 0 0 0,1 0 1 0 0,-1 0-1 0 0,1 0 0 0 0,0 0 0 0 0,-1 0 0 0 0,1 1 1 0 0,-1-1-1 0 0,1 1-174 0 0,0 0 488 0 0,1-2-363 0 0,-1 2 0 0 0,0-1 1 0 0,0 0-1 0 0,1 0 0 0 0,-1 0 0 0 0,0 1 1 0 0,1-1-1 0 0,-1 1-125 0 0,-8 1 310 0 0,8-2-222 0 0,0 1 1 0 0,0-1 0 0 0,0 1 0 0 0,0-1 0 0 0,0 1 0 0 0,0 0-1 0 0,1 0 1 0 0,-1 0 0 0 0,0 0 0 0 0,1 0 0 0 0,-1 0-1 0 0,1 0 1 0 0,-2 1-89 0 0,-2 2 194 0 0,-8 6-112 0 0,1-1 0 0 0,-1 2 0 0 0,2 0 0 0 0,-1 0 0 0 0,2 1 0 0 0,-4 5-82 0 0,-10 25 0 0 0,9-20 0 0 0,1 1 0 0 0,-4 8 0 0 0,4-5 0 0 0,-17 22 0 0 0,19-30-10 0 0,1 1 0 0 0,1 0 0 0 0,1 1 0 0 0,1 0 0 0 0,-1 6 10 0 0,1-6-10 0 0,3-2 6 0 0,0 0 1 0 0,1 0 0 0 0,1 1-1 0 0,0 11 4 0 0,0-4 2 0 0,-1 25-2 0 0,3-41 0 0 0,0-1 0 0 0,1 0 0 0 0,0 0 0 0 0,1 1 0 0 0,0-1 0 0 0,0 0 0 0 0,1 0 0 0 0,0 0 0 0 0,1 0 0 0 0,2 7 0 0 0,-1 0 0 0 0,-4-14 0 0 0,1 0 0 0 0,-1 0 0 0 0,1 0 0 0 0,-1 0 0 0 0,1-1 0 0 0,0 1 0 0 0,-1 0 0 0 0,2 1 0 0 0,7 14 0 0 0,-6-11 0 0 0,0 0 0 0 0,1 0 0 0 0,-1 0 0 0 0,1-1 0 0 0,0 0 0 0 0,1 0 0 0 0,-1 0 0 0 0,1 0 0 0 0,0 0 0 0 0,2 0 0 0 0,-3-2 13 0 0,0-1 0 0 0,0 0 0 0 0,1 0 0 0 0,-1 0 1 0 0,1 0-1 0 0,-1-1 0 0 0,1 0 0 0 0,-1 0 0 0 0,5 0-13 0 0,-6 0 9 0 0,0-1 0 0 0,0 0 0 0 0,0 0 0 0 0,1 0 0 0 0,-1 0 0 0 0,0 0 0 0 0,0-1 0 0 0,1 0 0 0 0,-1 0 0 0 0,0 1 0 0 0,0-2 0 0 0,0 1 0 0 0,0 0 0 0 0,0-1 0 0 0,1 0-9 0 0,4-5 11 0 0,0 0 1 0 0,0 0-1 0 0,-1-1 0 0 0,1 0 1 0 0,0-3-12 0 0,19-20 18 0 0,-13 13-21 0 0,2 0 18 0 0,-7 9 21 0 0,0-1 1 0 0,-1 1-1 0 0,1-3-36 0 0,11-12 68 0 0,-15 17-17 0 0,1 0 1 0 0,-1-1-1 0 0,-1 0 0 0 0,4-7-51 0 0,7-12 163 0 0,-2 3 216 0 0,-2 0 0 0 0,2-6-379 0 0,-13 29 1 0 0,23-61 231 0 0,-20 56-194 0 0,-1 0 1 0 0,0-1 0 0 0,-1 1-1 0 0,1 0 1 0 0,-1-1 0 0 0,-1 1 0 0 0,1-1-1 0 0,-1 0 1 0 0,0 1 0 0 0,-1-5-39 0 0,1-6 62 0 0,0 12 13 0 0,-1-1 0 0 0,0 1-1 0 0,0 0 1 0 0,0 0 0 0 0,-1 0 0 0 0,-2-4-75 0 0,2 2 48 0 0,-1 0-1 0 0,1 0 1 0 0,0-4-48 0 0,-7-48-233 0 0,-6-20 1039 0 0,12 66-775 0 0,0-1-18 0 0,-1-1-1 0 0,0 0 1 0 0,-2 1-1 0 0,1 0 1 0 0,-6-9-13 0 0,5 11-130 0 0,5 10 73 0 0,0 0 0 0 0,0-1 0 0 0,0 1 0 0 0,0 0 0 0 0,-1 0 1 0 0,1 0-1 0 0,-1 0 0 0 0,1 0 0 0 0,-2 0 57 0 0,2 1-224 0 0,1 1 26 0 0,0 0 7 0 0,-4-2-64 0 0,4 2 224 0 0,0 0 1 0 0,0-1-1 0 0,0 1 0 0 0,-1 0 0 0 0,1 0 0 0 0,0 0 1 0 0,0-1-1 0 0,0 1 0 0 0,-1 0 0 0 0,1 0 1 0 0,0 0-1 0 0,0 0 0 0 0,-1 0 0 0 0,1 0 1 0 0,0 0-1 0 0,0 0 0 0 0,-1-1 0 0 0,1 1 1 0 0,0 0-1 0 0,0 0 0 0 0,-1 0 0 0 0,1 0 0 0 0,0 0 1 0 0,-1 0-1 0 0,1 1 31 0 0,-8-1-716 0 0,-1 4-25 0 0</inkml:trace>
  <inkml:trace contextRef="#ctx0" brushRef="#br0" timeOffset="3.647">2874 7940 5960 0 0,'0'0'132'0'0,"0"0"17"0"0,0 0 12 0 0,0 0 62 0 0,5 3 1798 0 0,-4-2-1915 0 0,-1-1 0 0 0,1 0-1 0 0,-1 1 1 0 0,0-1-1 0 0,1 0 1 0 0,-1 0-1 0 0,1 1 1 0 0,-1-1 0 0 0,1 0-1 0 0,-1 0 1 0 0,1 0-1 0 0,-1 0 1 0 0,1 1 0 0 0,-1-1-1 0 0,1 0 1 0 0,0 0-106 0 0,0 0 330 0 0,-1 0-36 0 0,0 0-6 0 0,1 0 4 0 0,6 2 184 0 0,-6-1-304 0 0,1-1 0 0 0,-1 0-1 0 0,0 0 1 0 0,0 1 0 0 0,0-1 0 0 0,0 1 0 0 0,1-1 0 0 0,-1 1-1 0 0,0-1 1 0 0,1 2-172 0 0,-2-2 115 0 0,15 0 220 0 0,0 0 177 0 0,-11 0-420 0 0,-1 0 1 0 0,1 0 0 0 0,0 0-1 0 0,-1-1 1 0 0,0 0 0 0 0,3 0-93 0 0,-4 0 30 0 0,-2 1-38 0 0,12 0 524 0 0,-3 0-684 0 0,-7 0 175 0 0,1 1 0 0 0,0-1 0 0 0,-1 0 0 0 0,1-1 0 0 0,0 1 0 0 0,-1 0 0 0 0,1-1 0 0 0,-1 0 0 0 0,1 1 0 0 0,0-2-7 0 0,-2 2 18 0 0,0 0 0 0 0,1-1 1 0 0,-1 1-1 0 0,0 0 1 0 0,1 0-1 0 0,-1 0 1 0 0,0 0-1 0 0,1 0 1 0 0,0 0-19 0 0,8 0 132 0 0,10-3-43 0 0,0 0 0 0 0,1 2 0 0 0,-1 0 0 0 0,20 2-89 0 0,-5 0 54 0 0,-12-6-57 0 0,-19 4 6 0 0,0 0-1 0 0,0 0 1 0 0,0 1 0 0 0,0-1-1 0 0,0 1-2 0 0,-2 0 8 0 0,0 0 0 0 0,1-1 0 0 0,-1 1 1 0 0,0-1-1 0 0,0 0 0 0 0,0 1 0 0 0,0-1 0 0 0,1-1-8 0 0,0 1 9 0 0,-1 0 0 0 0,1 0 1 0 0,0 0-1 0 0,-1 0 0 0 0,1 1 0 0 0,0-1 1 0 0,0 1-1 0 0,2-1-9 0 0,-1 1 40 0 0,-2 0-30 0 0,1 0 0 0 0,0 0 1 0 0,0 0-1 0 0,0 0 0 0 0,0 0 0 0 0,0 0 0 0 0,0 1 0 0 0,-1 0 0 0 0,1-1 0 0 0,1 2-10 0 0,7-1 127 0 0,-3-1-70 0 0,17 0 52 0 0,-18 0-98 0 0,-4-1 14 0 0,-2 1-15 0 0,10 4 8 0 0,-5-1 67 0 0,17 3 126 0 0,-6-2-70 0 0,-6-3 286 0 0,0-1-363 0 0,5-1-129 0 0,-4 1-71 0 0,0 0 1 0 0,0 1-1 0 0,9 1 136 0 0,11 2 153 0 0,-6 0 36 0 0,-20-3-169 0 0,0 0 0 0 0,0 0-1 0 0,-1-1 1 0 0,1 0 0 0 0,0 0 0 0 0,2-1-20 0 0,10 0 27 0 0,-9 1-27 0 0,-2 0 0 0 0,-1 0 0 0 0,0 0 0 0 0,0 0 0 0 0,0-1 0 0 0,6-2 0 0 0,-6 2 8 0 0,1 1 0 0 0,-1-1 0 0 0,0 1 0 0 0,1 0 0 0 0,-1 0 1 0 0,1 1-9 0 0,13 0 31 0 0,66-1 40 0 0,-50-7-22 0 0,-31 6-42 0 0,0 1-1 0 0,0-1 1 0 0,0 0-1 0 0,0-1 0 0 0,-1 1 1 0 0,1-1-1 0 0,0 0 1 0 0,-1 0-1 0 0,1 0 0 0 0,1-1-6 0 0,-2 0 19 0 0,0 1 0 0 0,1 1-1 0 0,-1-1 1 0 0,0 1 0 0 0,1 0-1 0 0,0 0 1 0 0,-1 0 0 0 0,1 0-1 0 0,4 1-18 0 0,8-5 134 0 0,15 5-60 0 0,1 0-74 0 0,4-4 54 0 0,-34 4-46 0 0,1-1 0 0 0,0 1 0 0 0,-1-1 0 0 0,1 0 0 0 0,-1 0 0 0 0,0 0 0 0 0,3-1-8 0 0,12-4 18 0 0,13-4-7 0 0,-23 7-4 0 0,-1 0 0 0 0,0 1 0 0 0,1 0 1 0 0,-1 1-1 0 0,1-1 0 0 0,5 1-7 0 0,-10 1 2 0 0,1-1 1 0 0,-1 1 0 0 0,1-1-1 0 0,-1 0 1 0 0,2 0-3 0 0,-1 0 0 0 0,0 0-1 0 0,0 0 0 0 0,-1 0 1 0 0,1 1-1 0 0,2-1 1 0 0,41-3 54 0 0,0 0-44 0 0,-17 2 7 0 0,-24 1-11 0 0,0 0 0 0 0,0 1 0 0 0,0-1 0 0 0,0 1 0 0 0,0 1 0 0 0,0-1 0 0 0,0 1-1 0 0,5 1-5 0 0,13 3 0 0 0,-1-1 0 0 0,16 4 64 0 0,-12-3-64 0 0,33 6 0 0 0,-31-7 0 0 0,10 2 54 0 0,-22-2-51 0 0,-1-1 0 0 0,1-1 1 0 0,0 0-1 0 0,4-1-3 0 0,13 3 221 0 0,-6 1-113 0 0,4-1 78 0 0,2 0 134 0 0,-30-4-308 0 0,0 1 1 0 0,-1-1-1 0 0,1 1 0 0 0,0 0 1 0 0,-1 0-1 0 0,1 0 1 0 0,0 1-13 0 0,-1-1-14 0 0,0 0 0 0 0,1 0-1 0 0,-1 0 1 0 0,1 0 0 0 0,-1-1 0 0 0,4 1 14 0 0,17 3-144 0 0,5 1 376 0 0,55-5 56 0 0,-55-5-288 0 0,-24 5 0 0 0,1-1 0 0 0,0 0 0 0 0,-1 0 0 0 0,1 0 0 0 0,0-1 0 0 0,-1 0 0 0 0,0 1 0 0 0,0 0 0 0 0,0 0 0 0 0,5 0 0 0 0,-9 1 0 0 0,0 0 0 0 0,1 0-1 0 0,-1 0 1 0 0,0 0 0 0 0,1-1 0 0 0,-1 1-1 0 0,0 0 1 0 0,1-1 0 0 0,-1 1-1 0 0,1-1 1 0 0,9-1 15 0 0,47-6 109 0 0,-19 3-70 0 0,-22 5-45 0 0,-4 0-8 0 0,-1 0-1 0 0,0 1 0 0 0,0 0 0 0 0,2 1 0 0 0,-1 0-2 0 0,3 0 15 0 0,17 3 40 0 0,56 7 135 0 0,-56-7-116 0 0,-29-5-62 0 0,-1 1 0 0 0,1-1-1 0 0,0 0 1 0 0,-1 0 0 0 0,1 0-1 0 0,0-1 1 0 0,-1 1-1 0 0,3-1-9 0 0,15-2 67 0 0,-17 3-47 0 0,1-1-1 0 0,-1 0 0 0 0,1 1 0 0 0,-1-2 0 0 0,4 0-19 0 0,-4 0 11 0 0,1 1 0 0 0,-1 0 0 0 0,0 0 0 0 0,1 0 0 0 0,4 0-11 0 0,19-3 53 0 0,1 0-63 0 0,14-1 155 0 0,-43 5-144 0 0,11 1 65 0 0,0-2 0 0 0,0 0 0 0 0,8-1-66 0 0,-14 1 1 0 0,-1 1 1 0 0,1 0 0 0 0,-1 0-1 0 0,1 1 1 0 0,-1-1 0 0 0,2 1-2 0 0,18 1 11 0 0,-13-1 1 0 0,-1 0 1 0 0,1 1-1 0 0,-1 0 1 0 0,7 2-13 0 0,18 4 57 0 0,-7 0-23 0 0,-21-6-21 0 0,1 1 1 0 0,-1-2-1 0 0,8 2-13 0 0,36 9 144 0 0,-43-10-135 0 0,1 0 0 0 0,-1 0 0 0 0,-1 1 0 0 0,1 0 0 0 0,0 1-9 0 0,26 10-117 0 0,-9-4 184 0 0,-20-7-24 0 0,0-1 0 0 0,0 0-1 0 0,0 0 1 0 0,0-1-1 0 0,5 2-42 0 0,1-1 0 0 0,-1 1 0 0 0,10 3 0 0 0,20 5 0 0 0,-18-6 0 0 0,-11-3 0 0 0,-1 0 0 0 0,1 0 0 0 0,8-1 0 0 0,11 4 0 0 0,7-1 0 0 0,-3 0 0 0 0,17 1 0 0 0,57-1 196 0 0,108-4-152 0 0,-191-4-44 0 0,8-1 91 0 0,-28 5-80 0 0,0 0-1 0 0,0 0 1 0 0,0-1 0 0 0,0 1-1 0 0,3-2-10 0 0,35-7 0 0 0,-19 3 44 0 0,-15 5-13 0 0,-1-1 0 0 0,0-1 0 0 0,0 1 0 0 0,0-2-31 0 0,0 1 17 0 0,0 1-1 0 0,1 0 1 0 0,-1 0-1 0 0,1 0 1 0 0,0 1-17 0 0,16-3-56 0 0,25-3 45 0 0,-29 4 35 0 0,-17 2-18 0 0,0 1 1 0 0,-1-1 0 0 0,1 0 0 0 0,0 0 0 0 0,0 0-1 0 0,0 0-6 0 0,1-1 0 0 0,-1 1 0 0 0,0 0 0 0 0,1 0 0 0 0,-1 0 0 0 0,5 0 0 0 0,12-2 0 0 0,-13 1 0 0 0,-1 1 0 0 0,-1-1 0 0 0,1 1 0 0 0,7-1 0 0 0,11-2 0 0 0,83 4 0 0 0,-106 0 0 0 0,8 0 0 0 0,0 0 0 0 0,0-1 0 0 0,9-1 0 0 0,37-7 0 0 0,-47 8 0 0 0,0 0 0 0 0,0 1 0 0 0,0 0 0 0 0,8 1 0 0 0,5-1 0 0 0,-2 0 0 0 0,0 0 0 0 0,0 0 0 0 0,0 2 0 0 0,1 0 0 0 0,26 2 0 0 0,-36-2 0 0 0,0-2 0 0 0,0 1 0 0 0,8-2 0 0 0,-9 1 0 0 0,1 0 0 0 0,0 1 0 0 0,6 0 0 0 0,13 4 0 0 0,-8-4-2 0 0,-19-1 4 0 0,1 0 0 0 0,-1 1 0 0 0,1-1 1 0 0,-1 0-1 0 0,0 1 0 0 0,1 0-2 0 0,15 2 56 0 0,-4-2-59 0 0,30 4 3 0 0,9-1 64 0 0,-26 0-64 0 0,-21-3 7 0 0,-1 0 1 0 0,1 0-1 0 0,-1-1 0 0 0,1 0 0 0 0,-1-1 0 0 0,2 1-7 0 0,11-1 21 0 0,185 1 241 0 0,-168-4-252 0 0,10-1 1 0 0,77 5-22 0 0,-117 0 11 0 0,0-1 0 0 0,0 0 0 0 0,-1 0 0 0 0,2 0 0 0 0,21-3 0 0 0,10-1 0 0 0,7 1 0 0 0,75 4 75 0 0,-70 4-22 0 0,-38-3-79 0 0,-1-1-1 0 0,1 1 0 0 0,0 1 27 0 0,-3-1 28 0 0,0 0-1 0 0,0-1 1 0 0,8-1-28 0 0,1 1 35 0 0,33-5-102 0 0,-42 5 42 0 0,1-1-1 0 0,0-1 1 0 0,-1 0-1 0 0,1 0 1 0 0,1-1 25 0 0,10-3-4 0 0,65-15 710 0 0,-63 13-422 0 0,-18 6-287 0 0,-1 1 0 0 0,0-1-1 0 0,1 1 1 0 0,-1 0 0 0 0,1 0 0 0 0,0 1 0 0 0,0-1 3 0 0,3 1 0 0 0,0-1 0 0 0,0-1 0 0 0,0 1 0 0 0,-1-1 0 0 0,4-1 0 0 0,15-4 0 0 0,-8 3 0 0 0,0 2 0 0 0,0 0 0 0 0,3 1 0 0 0,17-4 0 0 0,-33 5 0 0 0,3 0 0 0 0,1 0 0 0 0,0 1 0 0 0,0 0 0 0 0,3 1 0 0 0,30 2 0 0 0,-39-3 0 0 0,6 0 0 0 0,0 1 0 0 0,-1-1 0 0 0,7-1 0 0 0,-4 1-7 0 0,1 1 0 0 0,-1 0 0 0 0,0 0 0 0 0,0 1 0 0 0,6 3 7 0 0,-2-1 75 0 0,3-1-75 0 0,-14-4 0 0 0,0 1 0 0 0,0 0 0 0 0,-1 0 0 0 0,1 0 0 0 0,-1 1 0 0 0,1-1 0 0 0,1 1 0 0 0,-3-1-1 0 0,0 1 0 0 0,1-2 0 0 0,-1 1 0 0 0,1 0 1 0 0,0 0-1 0 0,1-1 1 0 0,13 5 76 0 0,3-1 107 0 0,27 5-173 0 0,-21-5-10 0 0,-24-3 0 0 0,0-1 0 0 0,-1 1 0 0 0,1-1 0 0 0,0 0 0 0 0,-1 0 0 0 0,1 0 0 0 0,0 1 0 0 0,0-2 0 0 0,-1 1 0 0 0,1 0 0 0 0,0 0 0 0 0,6 0 0 0 0,4 1 0 0 0,1 0 0 0 0,-1 0 0 0 0,2-1 0 0 0,-3 0 0 0 0,0 0 0 0 0,-1 1 0 0 0,1 0 0 0 0,0 1 0 0 0,-7-2-2 0 0,1 1 0 0 0,0-1 0 0 0,0 1 0 0 0,0-2 0 0 0,5 1 2 0 0,-5-1-20 0 0,1 1 1 0 0,0 0 0 0 0,-1 0-1 0 0,5 1 20 0 0,26 4 0 0 0,-23-4 0 0 0,0 1 0 0 0,-1 0 0 0 0,1 1 0 0 0,1 1 0 0 0,-3-1 14 0 0,0-1 0 0 0,0 0 0 0 0,0 0 0 0 0,7-1-14 0 0,25 5 83 0 0,-27-3-33 0 0,-6 0-28 0 0,1-1 0 0 0,0 0 0 0 0,0-1-1 0 0,6 0-21 0 0,30 3 196 0 0,-33-4-196 0 0,0 1 0 0 0,0 0 0 0 0,1 1 0 0 0,3 0 0 0 0,-1 0 0 0 0,3-1 0 0 0,24 2 0 0 0,-18-1 0 0 0,1-1 0 0 0,17-2 0 0 0,-1 0 0 0 0,-1 0 0 0 0,-1-2 0 0 0,18-5 0 0 0,-17 4 11 0 0,0-1 53 0 0,34-3-11 0 0,-11 1-53 0 0,-39 4 0 0 0,-20 2 0 0 0,0 1 0 0 0,-1-1 0 0 0,1 0 0 0 0,-1 0 0 0 0,3-1 0 0 0,-2-1 32 0 0,1 2 0 0 0,0-1 0 0 0,0 1 0 0 0,4 0-32 0 0,18-4 118 0 0,-13 2-105 0 0,-11 2-14 0 0,0 0 0 0 0,0 0 1 0 0,0 0-1 0 0,2-1 1 0 0,1 0 0 0 0,1-1 0 0 0,0 1 0 0 0,9 0 0 0 0,2-1 0 0 0,36-6 0 0 0,-14 5 0 0 0,-32 3 0 0 0,-6 0 0 0 0,0 1 0 0 0,0-1 0 0 0,0 0 0 0 0,0 0 0 0 0,0 0 0 0 0,0-1 0 0 0,0 1 0 0 0,2-3 0 0 0,0 2 22 0 0,-1-1 0 0 0,1 1 0 0 0,0 0 0 0 0,0 0 0 0 0,0 0 0 0 0,0 1 0 0 0,0 0 0 0 0,0 0 0 0 0,0 1 0 0 0,0 0 0 0 0,4 0-22 0 0,28-4-202 0 0,161 4 202 0 0,-154 4 175 0 0,8 0-102 0 0,18 1-73 0 0,-62-6 18 0 0,0 1 0 0 0,0-1 0 0 0,6-1-18 0 0,-11 1 1 0 0,-1 1 0 0 0,1 0 1 0 0,0 0-1 0 0,-1 0 0 0 0,1 0 1 0 0,-1 0-1 0 0,1 1 1 0 0,1 0-2 0 0,17 2-1 0 0,-16-3 3 0 0,0 1-1 0 0,0-1 0 0 0,6 3-1 0 0,14 1-128 0 0,12 0 76 0 0,-31-4 106 0 0,36 0 71 0 0,35 5-125 0 0,-65-4-59 0 0,1-1 0 0 0,0 0 1 0 0,1-1 58 0 0,-1 0-66 0 0,1 1 1 0 0,9 1 65 0 0,32 1 321 0 0,-40-2-192 0 0,1 0 1 0 0,0 2 0 0 0,3 0-130 0 0,-12-1-39 0 0,1 0 0 0 0,-1-1 0 0 0,0 0 0 0 0,3-1 39 0 0,7 1 198 0 0,63-7-415 0 0,-26 2 586 0 0,-48 5-369 0 0,0-1 0 0 0,0 0 0 0 0,6-1 0 0 0,10-3 0 0 0,3 0 0 0 0,-20 3 0 0 0,1 0 0 0 0,0 1 0 0 0,0 0 0 0 0,5 0 0 0 0,-7 1 8 0 0,1-1 0 0 0,-1 0 0 0 0,0 0 0 0 0,2 0-8 0 0,-1-1 8 0 0,-1 1 0 0 0,0 0 0 0 0,1 1 0 0 0,2-1-8 0 0,109 1 0 0 0,-65-4 0 0 0,84 4 0 0 0,-119 1-14 0 0,-14 0 2 0 0,0-1 0 0 0,-1 0 1 0 0,1 0-1 0 0,0 0 0 0 0,-1 0 1 0 0,1 0-1 0 0,-1 0 0 0 0,2-1 12 0 0,3 0-6 0 0,0-1-1 0 0,-1 2 1 0 0,1-1-1 0 0,0 1 1 0 0,-1 0-1 0 0,1 1 1 0 0,0-1-1 0 0,0 1 7 0 0,-4 0 19 0 0,0-1 0 0 0,0 0 0 0 0,0 0-1 0 0,0 0 1 0 0,-1-1 0 0 0,1 1 0 0 0,2-1-19 0 0,14-1-4 0 0,1 2 4 0 0,0 1 0 0 0,1 1 0 0 0,-3 1 0 0 0,1-2 0 0 0,9 0 0 0 0,5 4 0 0 0,20-1 0 0 0,-46-4 0 0 0,1 1 0 0 0,-1 0 0 0 0,3 1 0 0 0,23 3 0 0 0,-30-5 0 0 0,0 0 0 0 0,1 1 0 0 0,-1-1 0 0 0,0 1 0 0 0,4 1 0 0 0,12 2 0 0 0,-1-3 0 0 0,1 0 0 0 0,-1 1 0 0 0,7 2 0 0 0,16 1 55 0 0,3 1 61 0 0,-28-3-90 0 0,0-1 0 0 0,1-1 0 0 0,-1-1 0 0 0,10 0-26 0 0,0-1 13 0 0,27 6-13 0 0,113-5 0 0 0,-130-5 0 0 0,-26 4 0 0 0,0-1 0 0 0,9 1 0 0 0,-9 1 0 0 0,0-1 0 0 0,8-2 0 0 0,17-2 0 0 0,-23 5 0 0 0,-1-2 0 0 0,0 1 0 0 0,0-2 0 0 0,0 1 0 0 0,5-3 0 0 0,0 0 0 0 0,15-1 0 0 0,0 0 0 0 0,15-5 0 0 0,-36 9 0 0 0,0 1 0 0 0,1 0 0 0 0,-1 0 0 0 0,4 1 0 0 0,28-3 0 0 0,-23 2 0 0 0,1 0 0 0 0,-1 1 0 0 0,5 1 0 0 0,13 0 0 0 0,-30-2 0 0 0,1 2 0 0 0,0-1 0 0 0,0 1 0 0 0,3 1 0 0 0,-9-2 0 0 0,1 0 0 0 0,-1 1 0 0 0,1-2 0 0 0,-1 1 0 0 0,1 0 0 0 0,-1 0 0 0 0,1-1 0 0 0,0 0 0 0 0,0 1 0 0 0,0-1 0 0 0,-1 1 0 0 0,1 0 0 0 0,0 0 0 0 0,2 0 0 0 0,0 1 1 0 0,15 2 25 0 0,1-1 1 0 0,8 0-27 0 0,-24-2 17 0 0,-1 1 1 0 0,0-1-1 0 0,1 1 0 0 0,3 1-17 0 0,-4 0 0 0 0,0-1-1 0 0,1-1 1 0 0,-1 1 0 0 0,5 0 0 0 0,-3-1-20 0 0,-1 1 0 0 0,1-1 0 0 0,0 2 1 0 0,-1-1 19 0 0,1 0 1 0 0,0 0 0 0 0,-1 0 1 0 0,1 0-1 0 0,0-1-1 0 0,-1 1 0 0 0,1-1 0 0 0,0 1 0 0 0,-1 0 0 0 0,1 1 0 0 0,0-1 0 0 0,-1 0 0 0 0,1 0 0 0 0,0-1 0 0 0,-1 1 0 0 0,33 3 0 0 0,5 0 0 0 0,59 3 11 0 0,46-9 42 0 0,-120-2-53 0 0,-23 2 0 0 0,0 1 0 0 0,0 1 0 0 0,0-1 0 0 0,0 1 0 0 0,0 0 0 0 0,1 0 0 0 0,8 1 0 0 0,-1-1 0 0 0,1 0 0 0 0,-1-1 0 0 0,1-1 0 0 0,9-2 0 0 0,-5 1 0 0 0,58-1 0 0 0,-58 2 0 0 0,1 0 0 0 0,4 1 0 0 0,39-3 64 0 0,-36 3-64 0 0,0 0 0 0 0,1-2 0 0 0,-1-1 0 0 0,0-1 0 0 0,4-3 0 0 0,-26 7 0 0 0,11-3 32 0 0,0 0 0 0 0,0 2 0 0 0,0-1 0 0 0,4 2-32 0 0,29-4 64 0 0,-27 4-84 0 0,-1 0 0 0 0,0-2 0 0 0,0-1 0 0 0,13-4 20 0 0,18 0 0 0 0,-39 5 0 0 0,1 0 0 0 0,1 2 0 0 0,-1-1 0 0 0,9 2 0 0 0,21-3 0 0 0,-22 1 0 0 0,0 1 0 0 0,21 2 0 0 0,-2 0 0 0 0,-32-1 0 0 0,23 0 0 0 0,27 3 0 0 0,-5 2 11 0 0,-49-4-4 0 0,1-1 1 0 0,-1 1 0 0 0,0-1-1 0 0,1 0 1 0 0,-1 0 0 0 0,0 0-1 0 0,5-1-7 0 0,-6 1 0 0 0,1 0 0 0 0,0 0 0 0 0,0 0 0 0 0,0 0 0 0 0,0 1 0 0 0,1-1 0 0 0,18 3 0 0 0,48 1 0 0 0,8 0 0 0 0,-28 0 0 0 0,29 1 0 0 0,0-1 0 0 0,-70-4 0 0 0,9 0 0 0 0,0 1 0 0 0,13 2 0 0 0,-12-2 0 0 0,1 0 0 0 0,-1-1 0 0 0,2-1 0 0 0,13 0 0 0 0,28-3 0 0 0,-28 0 0 0 0,-25 2 0 0 0,0 1 0 0 0,10-1 0 0 0,1 3 0 0 0,-11 0 0 0 0,-1-1 0 0 0,1 0 0 0 0,-1-1 0 0 0,1 0 0 0 0,-1-1 0 0 0,2 0 0 0 0,1-1 0 0 0,1 1 0 0 0,-1 0 0 0 0,7 0 0 0 0,-4 1 0 0 0,-1-1 0 0 0,10-3 0 0 0,-10 2 24 0 0,0 1-1 0 0,14 0-23 0 0,0 0 17 0 0,108-17-17 0 0,-94 17 0 0 0,1 0 0 0 0,-29 1 0 0 0,0 0 0 0 0,0 1 0 0 0,1 0 0 0 0,-2 1 0 0 0,1-1 0 0 0,-1-1 0 0 0,9-1 0 0 0,-7 0 0 0 0,0 1 0 0 0,0 1 0 0 0,13 1 0 0 0,7 0 0 0 0,87-1 0 0 0,-96-2 0 0 0,-21 1 0 0 0,1 0 0 0 0,-1 1 0 0 0,0-1 0 0 0,1 2 0 0 0,-1-1 0 0 0,2 0 0 0 0,14 3 18 0 0,0-1 0 0 0,1-1-1 0 0,16-2-17 0 0,-3 0 11 0 0,-32 1-11 0 0,0 0 0 0 0,-1-1 0 0 0,1 1 0 0 0,0-1 0 0 0,-1 1 0 0 0,3-2 0 0 0,-2 1 0 0 0,-1 0 0 0 0,1 0 0 0 0,0 1 0 0 0,-1-1 0 0 0,1 1 0 0 0,2-1 0 0 0,42-3 0 0 0,-41 4 0 0 0,-1 0 0 0 0,0 0 0 0 0,0 0 0 0 0,-1 1 0 0 0,1-1 0 0 0,0 1 0 0 0,2 1 0 0 0,-2-1 0 0 0,-1 0 0 0 0,1 0 0 0 0,0 0 0 0 0,0-1 0 0 0,0 1 0 0 0,0-1 0 0 0,56 4 0 0 0,-40-3 0 0 0,-12-1 0 0 0,0 0 0 0 0,0 0 0 0 0,0 0 0 0 0,0-1 0 0 0,0-1 0 0 0,1 0 0 0 0,-5 1 16 0 0,1 1 0 0 0,-1-1 0 0 0,1 1 0 0 0,-1 0 0 0 0,1 0 0 0 0,5 1-16 0 0,7 0-8 0 0,32 3-88 0 0,-5 0 96 0 0,-37-4 0 0 0,0 1 0 0 0,0-1 0 0 0,0 1 0 0 0,1 1 0 0 0,-6-2 0 0 0,0 1 0 0 0,0-1 0 0 0,0 0 0 0 0,0 0 0 0 0,0 0 0 0 0,1-1 0 0 0,-1 1 0 0 0,2-2 0 0 0,-2 2 0 0 0,0-1 0 0 0,1 1 0 0 0,-1-1 0 0 0,0 1 0 0 0,0 0 0 0 0,0 0 0 0 0,0 0 0 0 0,3 1 0 0 0,16 3 0 0 0,1-1 0 0 0,-1-1 0 0 0,1 0 0 0 0,0-2 0 0 0,52-3 0 0 0,-17-1 0 0 0,-13-1 0 0 0,-29 3 0 0 0,-1 1 0 0 0,3 0 0 0 0,-5 0 0 0 0,0 0 0 0 0,4-1 0 0 0,-3 0 0 0 0,-1 0 0 0 0,6 1 0 0 0,66-3 80 0 0,-65 4-88 0 0,5 1-32 0 0,0-2 0 0 0,12-2 40 0 0,-22 1 0 0 0,1 1 0 0 0,8 1 0 0 0,-9 1 0 0 0,0-2 0 0 0,9-1 0 0 0,-7 1 0 0 0,1 0 0 0 0,-1 1 0 0 0,5 1 0 0 0,12 0 0 0 0,-10-3 0 0 0,-18 2 0 0 0,1-1 0 0 0,-1 1 0 0 0,1 0 0 0 0,-1 1 0 0 0,5 0 0 0 0,10-1 0 0 0,5 1 0 0 0,-16 0 0 0 0,1 0 0 0 0,-1-1 0 0 0,0 0 0 0 0,1-1 0 0 0,16 0 11 0 0,-11 1 29 0 0,2 0-36 0 0,0 0 1 0 0,0-2-1 0 0,1 0-4 0 0,29-2 64 0 0,-39 3-43 0 0,1 0 0 0 0,-1 0 0 0 0,1 1 0 0 0,8 1-21 0 0,7 0 44 0 0,-7-1-28 0 0,0 0 0 0 0,0-2 0 0 0,1 0 0 0 0,5-2-16 0 0,-17 2 0 0 0,0 1 0 0 0,-1 0 0 0 0,5 0 0 0 0,-5 1 0 0 0,0 0 0 0 0,-1-1 0 0 0,1 0 0 0 0,2-1 0 0 0,-1 0-3 0 0,0 1 0 0 0,0 0 0 0 0,0 1 0 0 0,0-1 0 0 0,2 1 3 0 0,-1 0 2 0 0,0 0-1 0 0,0-1 1 0 0,4 0-2 0 0,35-7 10 0 0,-41 8-10 0 0,0-1 0 0 0,-1 1 0 0 0,1 1 0 0 0,-1-1 0 0 0,3 1 0 0 0,18 2 0 0 0,162-3 0 0 0,-146-5 0 0 0,-39 5-8 0 0,-1 0 1 0 0,0 0-1 0 0,0-1 0 0 0,0 1 1 0 0,-1-1-1 0 0,1 0 0 0 0,2 0 8 0 0,12-3-90 0 0,1-10-1343 0 0,-12 8 1114 0 0,-5 4-23 0 0,0 1-97 0 0,0-38-5180 0 0,-2 32 2893 0 0,1 4 1571 0 0,0-5-4523 0 0</inkml:trace>
  <inkml:trace contextRef="#ctx0" brushRef="#br0" timeOffset="3.647">20752 7289 7248 0 0,'0'0'209'0'0,"0"0"86"0"0,1 2 209 0 0,1 1-279 0 0,0 1 0 0 0,1-1-1 0 0,-1 1 1 0 0,1-1 0 0 0,0 0 0 0 0,0 0 0 0 0,0 0 0 0 0,1-1 0 0 0,-1 1 0 0 0,1-1-1 0 0,-1 0 1 0 0,1 0 0 0 0,0 0 0 0 0,0 0 0 0 0,0-1 0 0 0,0 1 0 0 0,0-1 0 0 0,2 0-225 0 0,-3 0 134 0 0,1 1 0 0 0,0-1 0 0 0,-1 1 0 0 0,1-1 0 0 0,1 2-134 0 0,14 7 746 0 0,0-2-22 0 0,-15-6-583 0 0,-1 0 0 0 0,1 0 0 0 0,0-1 0 0 0,0 1 0 0 0,0-1 0 0 0,0 0 1 0 0,2 0-142 0 0,9 2 429 0 0,-1 0 0 0 0,0 0-1 0 0,0 2 1 0 0,10 4-429 0 0,1-1 421 0 0,1 0-1 0 0,1-2 0 0 0,2-1-420 0 0,33 9 589 0 0,-27-5-59 0 0,24 11-530 0 0,-44-15 51 0 0,-7-3 3 0 0,-1 1 0 0 0,0 0 0 0 0,-1 0 0 0 0,1 0-1 0 0,3 3-53 0 0,-5-3 19 0 0,-1 0-4 0 0,0 0 1 0 0,0-1 0 0 0,0 2 0 0 0,0-1 0 0 0,0 0-1 0 0,-1 1 1 0 0,0-1 0 0 0,0 1 0 0 0,0 0 0 0 0,0 0-1 0 0,1 2-15 0 0,5 9-2 0 0,-8-13 3 0 0,0 0 0 0 0,0 0 0 0 0,0 0 0 0 0,0 0 0 0 0,0 0 0 0 0,0 0 0 0 0,0 0 0 0 0,0 0 0 0 0,-1 1 0 0 0,1-1 0 0 0,-1 0 0 0 0,0 0 0 0 0,1 2-1 0 0,-1 2 27 0 0,0 0 1 0 0,-1-1-1 0 0,0 1 0 0 0,1-1 0 0 0,-1 1 1 0 0,-1-1-1 0 0,1 0 0 0 0,-1 1 0 0 0,0-1-27 0 0,-1 1-5 0 0,3-3-2 0 0,-1-1 0 0 0,0 1 1 0 0,0-1-1 0 0,-1 0 0 0 0,1 1 0 0 0,0-1 0 0 0,-1 0 1 0 0,0 0-1 0 0,1 0 0 0 0,-1 0 0 0 0,0 1 7 0 0,-6 4 35 0 0,1 1 0 0 0,0 0 0 0 0,-2 2-35 0 0,2-1 34 0 0,0-1 1 0 0,0 0-1 0 0,-2 1-34 0 0,-53 46 0 0 0,-14 4 45 0 0,-70 53 49 0 0,117-92-470 0 0,0-2-1 0 0,-24 10 377 0 0,34-19-1210 0 0,0-1 0 0 0,-1-1 0 0 0,-1 0 1 0 0,1-2-1 0 0,-4 1 1210 0 0,0-2-5208 0 0</inkml:trace>
  <inkml:trace contextRef="#ctx0" brushRef="#br0" timeOffset="3.647">7770 4151 5960 0 0,'0'0'132'0'0,"0"0"17"0"0,0 0 12 0 0,0 0 50 0 0,-1-1 160 0 0,-29-2 4069 0 0,28 3-4115 0 0,2 0-112 0 0,0 0-47 0 0,0 0-8 0 0,0 0 9 0 0,0 1 56 0 0,-7 10 238 0 0,6-10-410 0 0,0 0 0 0 0,0 1 0 0 0,0-1-1 0 0,0 0 1 0 0,0 1 0 0 0,0-1 0 0 0,0 1 0 0 0,1 0 0 0 0,-1-1 0 0 0,1 1 0 0 0,-1-1 0 0 0,1 1 0 0 0,0 0 0 0 0,-1-1 0 0 0,1 1 0 0 0,0 0 0 0 0,0 0 0 0 0,0-1 0 0 0,0 1 0 0 0,1 0-51 0 0,1 11 58 0 0,-2-11-53 0 0,0 0-1 0 0,0 0 0 0 0,0 0 0 0 0,1 0 0 0 0,-1 0 0 0 0,0 0 0 0 0,1 0 0 0 0,0 0 0 0 0,0-1 0 0 0,-1 1 0 0 0,1 0 1 0 0,1 0-5 0 0,-1 1 8 0 0,1 0 1 0 0,-1 0-1 0 0,0 1 1 0 0,1-1-1 0 0,-2 0 1 0 0,1 0 0 0 0,0 1-1 0 0,0 1-8 0 0,2 10 65 0 0,1-6-54 0 0,-3-6-11 0 0,0-1 0 0 0,0 1 0 0 0,0 0 0 0 0,-1-1 0 0 0,1 1 0 0 0,-1 0 0 0 0,1-1 0 0 0,-1 1 0 0 0,0 4 33 0 0,1 1 1 0 0,0-1 0 0 0,2 7-34 0 0,-2-7 48 0 0,1 0-1 0 0,-1 0 1 0 0,0 7-48 0 0,3 42 284 0 0,-4-28-176 0 0,-1-11 101 0 0,1 0-1 0 0,1 1 0 0 0,0-1 0 0 0,2 2-208 0 0,-1 1 13 0 0,-2-16-13 0 0,0-1-1 0 0,0 0 1 0 0,1 0-1 0 0,-1 0 1 0 0,1 0 0 0 0,0 0 0 0 0,4 23 0 0 0,-5-22 13 0 0,1 0 0 0 0,-1 0 0 0 0,1 0 1 0 0,-1 0-1 0 0,0 3-13 0 0,-1-4 18 0 0,1 1 0 0 0,0-1 0 0 0,1 1 0 0 0,-1-1 0 0 0,0 0 0 0 0,2 3-18 0 0,-2-4 7 0 0,1-1 0 0 0,-1 1 0 0 0,0 0 0 0 0,0-1 0 0 0,0 1 0 0 0,0-1 0 0 0,0 1 0 0 0,0 1-7 0 0,-1-2 2 0 0,1 0 0 0 0,0 0-1 0 0,0 0 1 0 0,0 0 0 0 0,0 1 0 0 0,0-1-1 0 0,0 0 1 0 0,1 0 0 0 0,-1 0 0 0 0,0 1-2 0 0,2 1 0 0 0,-1 0 0 0 0,-1 1 0 0 0,1-1 0 0 0,0 0 0 0 0,-1 1 0 0 0,0-1 0 0 0,1 0 0 0 0,-1 1 0 0 0,-1-1 0 0 0,1 0 0 0 0,0 1 0 0 0,-1-1 0 0 0,0 0 0 0 0,0 0 0 0 0,-1 3 0 0 0,2-4 4 0 0,-1 1 0 0 0,1-1 1 0 0,0 0-1 0 0,0 1 0 0 0,0-1 1 0 0,0 0-1 0 0,0 1 0 0 0,0 0-4 0 0,1 0 5 0 0,-1 0 0 0 0,0 0 0 0 0,0-1 0 0 0,0 1 0 0 0,-1 0 0 0 0,1 1-5 0 0,-4 20-136 0 0,1 1 1 0 0,1 0 0 0 0,1 0 0 0 0,1 0 0 0 0,1 0 135 0 0,0 22-116 0 0,3-1 813 0 0,-4-23-533 0 0,-1-16-105 0 0,1 1 0 0 0,0 0 0 0 0,0 0 0 0 0,1 0 0 0 0,0-1 0 0 0,2 7-59 0 0,-2 11 0 0 0,2-17 0 0 0,-1 0 0 0 0,-1-1 0 0 0,1 1 0 0 0,-1 0 0 0 0,-1 0 0 0 0,1 0 0 0 0,-1 1 0 0 0,4 34 0 0 0,-4-37 8 0 0,1 1 0 0 0,0 0 0 0 0,1-1-1 0 0,1 6-7 0 0,-1-6 9 0 0,-1 2-1 0 0,1-1 0 0 0,-1 0 0 0 0,0 6-8 0 0,-1 371 310 0 0,4-338-310 0 0,-4 160-54 0 0,-4-161 54 0 0,4-31 0 0 0,1-1 0 0 0,2 10 0 0 0,-2-14 0 0 0,-1-1 0 0 0,0 1 0 0 0,-1 7 0 0 0,1-7 0 0 0,0 0 0 0 0,0-1 0 0 0,1 8 0 0 0,2 5 0 0 0,-2 0 0 0 0,0 13 0 0 0,3 28 0 0 0,-5-29 35 0 0,0-19 1 0 0,1-1 1 0 0,0 0-1 0 0,2 6-36 0 0,2 36 224 0 0,1-4-165 0 0,4 23-179 0 0,-7-40 107 0 0,-2-26 14 0 0,1-1-1 0 0,-1 0 1 0 0,1 1-1 0 0,1 0 0 0 0,1 21 41 0 0,-2-12-4 0 0,1 10-9 0 0,-1 1 1 0 0,-2 11-29 0 0,0 0 9 0 0,1 128-9 0 0,-4-107 0 0 0,-2-1 0 0 0,6-44 0 0 0,-1 0 0 0 0,-2 14 0 0 0,0-4 0 0 0,1 1 0 0 0,1-1 0 0 0,2 9 0 0 0,-1-3 0 0 0,-5 3 0 0 0,0 25 0 0 0,5-48 0 0 0,-2 1 0 0 0,0-1 0 0 0,0 0 0 0 0,-1 4 0 0 0,-3 8 0 0 0,-12 53 0 0 0,13-62 0 0 0,4-12 0 0 0,1 0 0 0 0,-1 0 0 0 0,0 0 0 0 0,1 0 0 0 0,-1 0 0 0 0,1 1 0 0 0,0 0 0 0 0,-5 32 0 0 0,5-27 0 0 0,-1 0 0 0 0,0 0 0 0 0,-1 0 0 0 0,-1 5 0 0 0,-3 12 0 0 0,-1 2 0 0 0,5-20 0 0 0,0-1 0 0 0,1 1 0 0 0,-1 0 0 0 0,2 0 0 0 0,-1 4 0 0 0,-4 35 0 0 0,5-41 0 0 0,0 1 0 0 0,-1 0 0 0 0,0 0 0 0 0,-2 3 0 0 0,2-3 0 0 0,0-1 0 0 0,0 1 0 0 0,0-1 0 0 0,0 4 0 0 0,1 2 0 0 0,0-1 0 0 0,-1 1 0 0 0,-1 0 0 0 0,-2 9 0 0 0,3-13 0 0 0,0-1 0 0 0,0 1 0 0 0,1 0 0 0 0,0-1 0 0 0,1 7 0 0 0,0 9 0 0 0,-1 51 192 0 0,4-34-333 0 0,-4 266 130 0 0,-4-271 11 0 0,4-28 0 0 0,0-1 0 0 0,0 1 0 0 0,-1-1 0 0 0,0 1 0 0 0,0 0 0 0 0,-1 1 0 0 0,1-1 0 0 0,0-1 0 0 0,1 0 0 0 0,-1 0 0 0 0,1 0 0 0 0,0 0 0 0 0,1 0 0 0 0,-1 1 0 0 0,1 11 0 0 0,-1 108 0 0 0,0-122 0 0 0,1 1 0 0 0,-1-1 0 0 0,1 0 0 0 0,0 1 0 0 0,0-1 0 0 0,0 1 0 0 0,0 0 0 0 0,0 0 0 0 0,0-1 0 0 0,0 1 0 0 0,-1-1 0 0 0,1 1 0 0 0,-1 1 0 0 0,0 0 0 0 0,0 8 0 0 0,0-1 0 0 0,-1 0 0 0 0,-1 8 0 0 0,1-18 0 0 0,1-1 0 0 0,0 1 0 0 0,0 0 0 0 0,0 0 0 0 0,0 0 0 0 0,0 0 0 0 0,1 0 0 0 0,-1 0 0 0 0,1 1 0 0 0,1 11 0 0 0,-2 10 0 0 0,-1-9 0 0 0,1-1 0 0 0,1 1 0 0 0,0 0 0 0 0,2 2 0 0 0,-2-12 13 0 0,-1 1-1 0 0,1 0 1 0 0,-1 0-1 0 0,0 0 1 0 0,-1-1-1 0 0,1 1 1 0 0,-2 3-13 0 0,-1 21 2 0 0,7 13-92 0 0,-4-35 90 0 0,-1-1 0 0 0,0 1 0 0 0,-1 4 0 0 0,1-5 0 0 0,-1 0 0 0 0,2 0 0 0 0,-1 5 0 0 0,-5 21 0 0 0,2 39 0 0 0,0-27 0 0 0,-2-15 0 0 0,2 15 0 0 0,-1-8 0 0 0,1 15 0 0 0,4-44 0 0 0,-1 0 0 0 0,0 0 0 0 0,0 1 0 0 0,-1-1 0 0 0,2-4 0 0 0,-1 0 0 0 0,1 0-1 0 0,0 0 1 0 0,0 0-1 0 0,1 0 1 0 0,-1 0-1 0 0,1 1 1 0 0,0-1 0 0 0,2 22 19 0 0,-3-8 182 0 0,0 0-107 0 0,0 0 0 0 0,1-1 0 0 0,2 4-94 0 0,-1 0 63 0 0,0 1 0 0 0,-1 0-1 0 0,-1 3-62 0 0,0-11 9 0 0,4 27-9 0 0,2-2 54 0 0,-2 28-44 0 0,-4 117-683 0 0,-1-173 823 0 0,0 0 1 0 0,0 0-1 0 0,-1 0-150 0 0,0 0 110 0 0,1 0-1 0 0,-1 0 1 0 0,2 1-110 0 0,-4 54 53 0 0,4-60-53 0 0,0 9 4 0 0,-1 0 0 0 0,0 0-1 0 0,-1 1-3 0 0,-8 48 117 0 0,6-23-117 0 0,1-13 0 0 0,0 6 0 0 0,-15 55 54 0 0,15-53-41 0 0,1-10-16 0 0,-16 87 67 0 0,8-59-64 0 0,6 1 400 0 0,1-39-448 0 0,2 0-1 0 0,0 10 49 0 0,-5 8-199 0 0,6-8 199 0 0,1-5 0 0 0,-2 0 0 0 0,0 0 0 0 0,-2 3 0 0 0,2-13-46 0 0,0 0 0 0 0,1-1 0 0 0,1 8 46 0 0,0 3-154 0 0,3 33-570 0 0,-4-53 727 0 0,0 15 292 0 0,0-1 0 0 0,1 1 0 0 0,3 9-295 0 0,0 15 0 0 0,0-5 0 0 0,-3-28 7 0 0,0 1 0 0 0,-1-1 0 0 0,0 0-1 0 0,0 1-6 0 0,0-2 6 0 0,-1 0 1 0 0,2 0-1 0 0,-1 0 0 0 0,1-1 0 0 0,-1 1 0 0 0,3 6-6 0 0,1 16 0 0 0,1 2 362 0 0,-4-25-384 0 0,-1 1 0 0 0,1 0-1 0 0,-1-1 1 0 0,0 1 0 0 0,-1-1 0 0 0,1 2 22 0 0,-1-2-46 0 0,1 1 1 0 0,-1 0-1 0 0,2 0 0 0 0,-1 0 0 0 0,1 5 46 0 0,4 19 102 0 0,-1 1 0 0 0,-2-1-1 0 0,-1 1 1 0 0,-3 22-102 0 0,1 1 137 0 0,1-36-129 0 0,0 0-171 0 0,0 0 1 0 0,1 0-1 0 0,2 3 163 0 0,-2-8 119 0 0,0-1-1 0 0,0 1 0 0 0,-2 6-118 0 0,1-6 114 0 0,0 0 0 0 0,1 0-1 0 0,0 4-113 0 0,1 15 0 0 0,-2-25 0 0 0,0 0 0 0 0,1-1 0 0 0,0 1 0 0 0,1 4 0 0 0,-1-3-35 0 0,1 1 0 0 0,-1-1 0 0 0,0 0 0 0 0,-1 5 35 0 0,4 51-620 0 0,-4-56 617 0 0,1 1-1 0 0,0-1 1 0 0,2 8 3 0 0,1 19-54 0 0,1 5 54 0 0,-5-21 0 0 0,0-15 0 0 0,0-1 0 0 0,0 0 0 0 0,0 0 0 0 0,0 0 0 0 0,0 0 0 0 0,1 3 0 0 0,2 7 15 0 0,0 1-1 0 0,-2-1 0 0 0,1 12-14 0 0,2 18 21 0 0,-2-5-21 0 0,-1-26 0 0 0,-1 1 0 0 0,3 7 0 0 0,1 8 0 0 0,0 8 0 0 0,1 8 0 0 0,-4-22 0 0 0,0 0 0 0 0,-1-1 0 0 0,-1 2 0 0 0,0 15 0 0 0,1-13 0 0 0,1 0 0 0 0,3 14 0 0 0,-4-34 0 0 0,1-1 0 0 0,-1 0 0 0 0,-1 0 0 0 0,1 0 0 0 0,-1 1 0 0 0,0 2 0 0 0,-2 19 0 0 0,9 90-157 0 0,-7-74-11 0 0,1-4-258 0 0,1 0 1 0 0,2 11 425 0 0,-1-23-292 0 0,-1-17 54 0 0,-1-1-1 0 0,1 1 1 0 0,1 3 238 0 0,2 2-474 0 0,-1 1-1201 0 0,1 1 0 0 0,2 3 1675 0 0,-5-13-3331 0 0,-1-6 1622 0 0</inkml:trace>
  <inkml:trace contextRef="#ctx0" brushRef="#br0" timeOffset="3.647">7441 4469 8232 0 0,'0'0'182'0'0,"0"0"29"0"0,0 0 14 0 0,0 1-27 0 0,1 6-158 0 0,4-2 52 0 0,17 14 3368 0 0,-22-19-3358 0 0,1 1 0 0 0,0-1 1 0 0,0 0-1 0 0,0 0 1 0 0,0 0-1 0 0,-1 0 1 0 0,1 0-1 0 0,0 0 0 0 0,0 0 1 0 0,0 0-1 0 0,0 0 1 0 0,-1 0-1 0 0,1 0 1 0 0,1 0-103 0 0,-1 0 171 0 0,2-1 3 0 0,-1 1 0 0 0,1 0 0 0 0,0-1 0 0 0,0 1 0 0 0,-1-1 0 0 0,1 0 0 0 0,0 0 0 0 0,-1 0 1 0 0,1-1-1 0 0,-1 1 0 0 0,1 0 0 0 0,-1-1 0 0 0,0 0 0 0 0,1 0-174 0 0,1-1 166 0 0,1-1 0 0 0,-1 0 1 0 0,0-1-1 0 0,0 1 0 0 0,-1-1 0 0 0,1-1-166 0 0,12-15 361 0 0,-11 15-266 0 0,0 0 0 0 0,0-1 0 0 0,-1 1-1 0 0,0-1 1 0 0,3-6-95 0 0,-4 4 84 0 0,1 1 0 0 0,1 0 0 0 0,3-5-84 0 0,11-20 176 0 0,13-26 113 0 0,11-25 186 0 0,-15 35-296 0 0,-14 23 127 0 0,-10 19-226 0 0,1 3-64 0 0,-1 3-5 0 0,-2 1 32 0 0,1 0-22 0 0,-1 0 22 0 0,-1 0-46 0 0,0 0 1 0 0,0 0 0 0 0,0 0-1 0 0,0 0 1 0 0,0 0 0 0 0,0 0-1 0 0,0 0 1 0 0,0 1-1 0 0,0-1 1 0 0,0 0 0 0 0,0 1-1 0 0,0-1 1 0 0,0 1 0 0 0,0-1-1 0 0,0 1 1 0 0,0-1 0 0 0,0 1-1 0 0,-1 0 1 0 0,2 0 2 0 0,0 0-9 0 0,-1 0 11 0 0,1 0 0 0 0,0 0 0 0 0,-1 0-1 0 0,1 1 1 0 0,-1-1 0 0 0,1 0 0 0 0,-1 1 0 0 0,1-1-1 0 0,-1 0 1 0 0,0 1 0 0 0,0 0 0 0 0,0-1-1 0 0,0 1 1 0 0,0 0 0 0 0,0-1 0 0 0,0 1-1 0 0,-1 0 1 0 0,1 0 0 0 0,0 0-2 0 0,4 10 20 0 0,-2-5 12 0 0,0 0 1 0 0,0 0-1 0 0,-1 0 0 0 0,1 1 1 0 0,-2-1-1 0 0,1 2-32 0 0,0 1 23 0 0,1 0 0 0 0,3 9-23 0 0,-3-10 34 0 0,-1-1 0 0 0,0 1 0 0 0,0 0 0 0 0,-1-1 0 0 0,0 7-34 0 0,2 16 167 0 0,12 36 10 0 0,-11-35-31 0 0,-3-19 16 0 0,1 1 0 0 0,1 0 0 0 0,0 1-162 0 0,5 21 179 0 0,3 7-102 0 0,-2-12-77 0 0,-6-20 0 0 0,1-1 0 0 0,0 1 0 0 0,0-1 0 0 0,5 9 0 0 0,-4-11-273 0 0,-2 1 0 0 0,1-1 0 0 0,-1 3 273 0 0,-1-5-271 0 0,0 0-1 0 0,1 0 0 0 0,-1-1 1 0 0,1 1-1 0 0,3 4 272 0 0,8 8-2921 0 0,-9-14 916 0 0</inkml:trace>
  <inkml:trace contextRef="#ctx0" brushRef="#br1" timeOffset="3.647">4154 4067 3664 0 0,'0'0'103'0'0,"0"0"78"0"0,0 0 226 0 0,-6 5 1644 0 0,-10 4-231 0 0,15-8-1750 0 0,1-1 0 0 0,-1 1-1 0 0,0-1 1 0 0,0 1 0 0 0,0 0-1 0 0,1-1 1 0 0,-1 1 0 0 0,0 0-1 0 0,1 0 1 0 0,-1 0-1 0 0,1-1 1 0 0,-1 1 0 0 0,1 0-1 0 0,-1 0 1 0 0,1 0 0 0 0,0 0-1 0 0,-1 0-69 0 0,-3 4 268 0 0,3-5-218 0 0,-1 2-19 0 0,1 1 0 0 0,0-1 1 0 0,0 0-1 0 0,0 0 0 0 0,0 0 1 0 0,1 1-1 0 0,-1-1 0 0 0,1 0 1 0 0,-1 1-1 0 0,1-1 0 0 0,0 0-31 0 0,-4 14 152 0 0,4 4 69 0 0,-3-13-18 0 0,3-7-198 0 0,-1 1 0 0 0,1-1 0 0 0,0 0 0 0 0,0 1 0 0 0,-1-1 0 0 0,1 0 0 0 0,0 1 0 0 0,0-1 0 0 0,0 1 0 0 0,0-1 0 0 0,0 0 0 0 0,-1 1 0 0 0,1-1 0 0 0,0 1 0 0 0,0-1 0 0 0,0 1 0 0 0,0-1 0 0 0,0 0 0 0 0,0 1 0 0 0,0-1 0 0 0,1 1 0 0 0,-1-1 0 0 0,0 1 0 0 0,0-1-5 0 0,1 2-9 0 0,3 21 466 0 0,0 5-41 0 0,0-3-112 0 0,-4-22-276 0 0,1-1 0 0 0,-1 0 1 0 0,0 0-1 0 0,1 0 1 0 0,-1 0-1 0 0,1 0 0 0 0,0 0 1 0 0,0 2-29 0 0,0-2 24 0 0,0 0 1 0 0,0-1 0 0 0,-1 1-1 0 0,1 0 1 0 0,-1 0-1 0 0,1 0 1 0 0,-1 0 0 0 0,0 1-25 0 0,4 43 140 0 0,-1-20-38 0 0,-2-21-73 0 0,-1 0 0 0 0,1 0 0 0 0,-1 0 0 0 0,0 1 0 0 0,0-1 0 0 0,-1 1-29 0 0,-1 13 125 0 0,0-1 0 0 0,2 5-125 0 0,-1-4 91 0 0,0 0 0 0 0,-2 4-91 0 0,-2 21 45 0 0,3-24-10 0 0,-3 17-35 0 0,3-26 50 0 0,1 0 1 0 0,1-1 0 0 0,0 1-1 0 0,1 6-50 0 0,0 11 127 0 0,3 21 469 0 0,1-10 56 0 0,-6-32-481 0 0,1 0-165 0 0,0-1 1 0 0,0 0-1 0 0,1 0 0 0 0,0 0 0 0 0,0 0 0 0 0,1 4-6 0 0,3 14 11 0 0,-5-21 25 0 0,1 0 1 0 0,-1 0 0 0 0,1 0-1 0 0,-1 0 1 0 0,0 0 0 0 0,0 0 0 0 0,0 0-1 0 0,-1 1-36 0 0,0 7 87 0 0,-1 1 16 0 0,2-11-81 0 0,0 0 1 0 0,-1 0 0 0 0,1 1-1 0 0,0-1 1 0 0,0 1 0 0 0,-1-1-1 0 0,1 0 1 0 0,0 1-1 0 0,0-1 1 0 0,1 0 0 0 0,-1 2-23 0 0,2 10-68 0 0,0 0 0 0 0,-1 1 0 0 0,0 0 0 0 0,-2-1 0 0 0,0 7 68 0 0,0 11-84 0 0,1-18 84 0 0,0-4 0 0 0,0 0 0 0 0,0-1 0 0 0,1 1 0 0 0,0-1 0 0 0,1 3 0 0 0,-1-7 0 0 0,0 0 0 0 0,-1 0 0 0 0,0 1 0 0 0,1-1 0 0 0,-1 1 0 0 0,-1-1 0 0 0,1 0 0 0 0,1 0 0 0 0,-1-1 0 0 0,1 1 0 0 0,-1 0 0 0 0,2 1 0 0 0,-1 11 0 0 0,-1-3 0 0 0,2-4 0 0 0,0 3 0 0 0,0 1 0 0 0,0 10 0 0 0,4 9 0 0 0,-6-29 0 0 0,0 0 0 0 0,0 0 0 0 0,1 0 0 0 0,-1 0 0 0 0,1 1 0 0 0,0-1 0 0 0,0 0 0 0 0,0 0 0 0 0,0 0 0 0 0,1 1 0 0 0,-1-2 0 0 0,0 0 0 0 0,0 0 0 0 0,0 0 0 0 0,0 0 0 0 0,-1 0 0 0 0,1 0 0 0 0,-1 1 0 0 0,1 1 0 0 0,1 6 0 0 0,4 11 0 0 0,3 7 0 0 0,-8-24 0 0 0,0-1 0 0 0,0 1 0 0 0,-1 0 0 0 0,1 0 0 0 0,-1-1 0 0 0,1 1 0 0 0,-1 1 0 0 0,0 12 0 0 0,1-8 0 0 0,-1 0 0 0 0,-1 0 0 0 0,1 0 0 0 0,-2 0 0 0 0,0 4 0 0 0,1-9 0 0 0,1 0 0 0 0,-1 1 0 0 0,1-1 0 0 0,0 0 0 0 0,0 0 0 0 0,1 0 0 0 0,-1 2 0 0 0,1-3 0 0 0,-1 1 0 0 0,0 0 0 0 0,0 0 0 0 0,0 0 0 0 0,0-1 0 0 0,0 1 0 0 0,-1 1 0 0 0,-2 9 0 0 0,1-1 0 0 0,1 0 0 0 0,0 1 0 0 0,1-1 0 0 0,0 1 0 0 0,1-1 0 0 0,0 20 0 0 0,-1-14 92 0 0,0-6 136 0 0,0 1 0 0 0,-1 0 0 0 0,-2 12-228 0 0,2-16 0 0 0,0-1 0 0 0,1 1 0 0 0,-1-1 0 0 0,2 5 0 0 0,0-5 0 0 0,-1 1 0 0 0,-1-1 0 0 0,1 0 0 0 0,-2 5 0 0 0,1-3-58 0 0,0-1 1 0 0,0 1 0 0 0,1 0 0 0 0,1 5 57 0 0,0 12 13 0 0,-1 135-557 0 0,1-154 620 0 0,0 0 0 0 0,0-1 0 0 0,1 2-76 0 0,-1-2 113 0 0,0 1 0 0 0,0 0 1 0 0,0 0-114 0 0,-1-5 2 0 0,1 0 1 0 0,-1 0-1 0 0,1 0 1 0 0,0 0 0 0 0,2 3-3 0 0,2 12-357 0 0,7 39 753 0 0,-7-27-980 0 0,-3-16 572 0 0,-1 0 0 0 0,0 0 0 0 0,0 6 12 0 0,4 16 0 0 0,0 22 0 0 0,-1 9 820 0 0,2 7-656 0 0,-6-59-164 0 0,0 1 0 0 0,3 12 0 0 0,1 47-976 0 0,2-40 1004 0 0,-5-31 102 0 0,0 0 1 0 0,-1 1 0 0 0,1-1 0 0 0,-1 2-131 0 0,1 13 363 0 0,1-7-348 0 0,-1 1 0 0 0,-1 0-1 0 0,-1 14-14 0 0,0 3 12 0 0,1-8 27 0 0,-2 0 0 0 0,0-1 1 0 0,-3 6-41 0 0,2 3 1 0 0,2-7 0 0 0,-4 17 0 0 0,0 30 0 0 0,1-44 265 0 0,1-1-1 0 0,1 1 1 0 0,1 16-265 0 0,-4-10-443 0 0,5-10 366 0 0,0-5 37 0 0,0 0-1 0 0,-1-1 0 0 0,-2 10 41 0 0,2-15 0 0 0,0 0 0 0 0,0 0 0 0 0,1 0 0 0 0,1 6 0 0 0,0 10 0 0 0,-5 49 52 0 0,0-1 14 0 0,-2-41-45 0 0,6-24-3 0 0,-1-1-1 0 0,-2 8-17 0 0,1-7 9 0 0,1-1 0 0 0,0 8-9 0 0,-5 17 54 0 0,5-23-31 0 0,0 0 0 0 0,-2 7-23 0 0,-1 21 28 0 0,-1-1 90 0 0,0-2-44 0 0,1-9-74 0 0,0 23 75 0 0,-2-25-22 0 0,5-14-33 0 0,1 9 24 0 0,1-16-35 0 0,-1 0 0 0 0,0 1 0 0 0,0-1 0 0 0,-1 0-1 0 0,0 5-8 0 0,-1 12 44 0 0,-3 50 36 0 0,5-66-69 0 0,-1 1-1 0 0,0-1 0 0 0,-1 6-10 0 0,0-5 8 0 0,1-1 1 0 0,0 1-1 0 0,0 0 0 0 0,0 1-8 0 0,1-2-4 0 0,1 9-45 0 0,-2 0 1 0 0,0-1 0 0 0,-1 3 48 0 0,0 13 220 0 0,2-24-251 0 0,0 0-1 0 0,-1 0 1 0 0,1 0-1 0 0,-1 0 1 0 0,-1 1 31 0 0,1-2 28 0 0,1 0 0 0 0,-1 1 0 0 0,1-1 0 0 0,0 1 0 0 0,0-1 0 0 0,1 4-28 0 0,0 9 62 0 0,-2-12-62 0 0,2 0 0 0 0,-1-1 0 0 0,1 1 0 0 0,0 0 0 0 0,1 4 0 0 0,0-2 10 0 0,-1 0 1 0 0,-1 1-1 0 0,0-1 0 0 0,0 0 0 0 0,-1 6-10 0 0,0 9 13 0 0,5 45 27 0 0,-4 108-24 0 0,5-126-16 0 0,0 3 118 0 0,-5 63-116 0 0,5-80-266 0 0,-1 6 227 0 0,-4 100 306 0 0,-4-76-734 0 0,4-50 502 0 0,0-3 106 0 0,0 1 0 0 0,-1-1-1 0 0,-2 11-142 0 0,2-14-58 0 0,0 1 0 0 0,0 0 0 0 0,1 0-1 0 0,1 7 59 0 0,0 10-127 0 0,-1-24 103 0 0,0 1 0 0 0,0 0 0 0 0,-1 0 0 0 0,0-1 0 0 0,0 1 0 0 0,0 0 24 0 0,-1 3 0 0 0,2 0 0 0 0,-1 1-1 0 0,1-1 1 0 0,0 0 0 0 0,1 4 0 0 0,0 9 20 0 0,-1 235-39 0 0,-5-176 269 0 0,5-60-91 0 0,0 0 0 0 0,-3 8-159 0 0,1-9 0 0 0,1 0 0 0 0,1 1 0 0 0,1 2 0 0 0,0 14 0 0 0,-1 332 46 0 0,-5-329-36 0 0,5 56-74 0 0,-5-52 75 0 0,1 27 42 0 0,0 9-53 0 0,-2-39 0 0 0,6-20-64 0 0,-4 17 64 0 0,3-22-6 0 0,0 0-1 0 0,1 1 1 0 0,1 5 6 0 0,0-5-17 0 0,0 0 0 0 0,-3 15 17 0 0,-1 6-88 0 0,2-1 0 0 0,1 5 88 0 0,0-7-319 0 0,-2-16 295 0 0,1-15 25 0 0,0-1-1 0 0,1 1 0 0 0,-1-1 1 0 0,1 1-1 0 0,0-1 1 0 0,0 1-1 0 0,0 0 1 0 0,0-1-1 0 0,1 2 0 0 0,-1 1 25 0 0,1 0 0 0 0,-1-1 0 0 0,0 1 0 0 0,0 0 0 0 0,0 0-1 0 0,-1 2-24 0 0,0 15 109 0 0,1-20-106 0 0,0 18 47 0 0,-1 1-1 0 0,-2 8-49 0 0,1-6 0 0 0,1 0 0 0 0,2 20 0 0 0,0-3 0 0 0,-5 35 0 0 0,-2-25 0 0 0,4 0-57 0 0,-2 0 0 0 0,-4 10 57 0 0,-1 7-30 0 0,-1-12 30 0 0,6-37 0 0 0,3-14 0 0 0,0 1 0 0 0,0 0 0 0 0,1 0 0 0 0,-1 4 0 0 0,-5 40 0 0 0,6-35-14 0 0,-2-1 0 0 0,0 0 0 0 0,0 1 0 0 0,-2-1 0 0 0,0 0 14 0 0,-1 7-18 0 0,-2 15 18 0 0,0-6-13 0 0,5-22 0 0 0,0 1-1 0 0,1-1 1 0 0,0 1 0 0 0,0 0-1 0 0,0 1 14 0 0,0-3-4 0 0,1 1 0 0 0,-2-1-1 0 0,1 1 1 0 0,-1-1-1 0 0,0 0 1 0 0,0 1-1 0 0,-2 1 5 0 0,-6 22-29 0 0,3 0-62 0 0,3-14-76 0 0,0 0 0 0 0,-1 0 1 0 0,0-1-1 0 0,-2 1 167 0 0,4-7-117 0 0,0-1 1 0 0,0 0-1 0 0,1 1 0 0 0,0 0 118 0 0,0 1-195 0 0,-1-1 1 0 0,1 1-1 0 0,-3 1 194 0 0,2-3-156 0 0,0 1 0 0 0,1-1 0 0 0,0 0-1 0 0,0 0 1 0 0,1 1 0 0 0,0 0 156 0 0,1-9-1 0 0,-10 59-1339 0 0,0-14-488 0 0,2-9 808 0 0,-2-5-4 0 0</inkml:trace>
  <inkml:trace contextRef="#ctx0" brushRef="#br1" timeOffset="3.647">7879 4363 5328 0 0,'0'0'116'0'0,"0"0"17"0"0,0 0 12 0 0,-1 5 13 0 0,-4 7 142 0 0,3-10-141 0 0,1 1 1 0 0,0-1-1 0 0,0 0 0 0 0,0 1 0 0 0,0-1 0 0 0,1 1 0 0 0,-1-1 0 0 0,1 1 0 0 0,-1 1-159 0 0,1 6 313 0 0,-2-1 1 0 0,1 1 0 0 0,-1-1-1 0 0,-1 0 1 0 0,-2 6-314 0 0,-1 3-2 0 0,2-7 314 0 0,0 1 0 0 0,1 0 0 0 0,0 3-312 0 0,-4 8 571 0 0,6-19-480 0 0,0 0 0 0 0,-1 0 0 0 0,1 0 1 0 0,1 0-1 0 0,-1 0 0 0 0,0 2-91 0 0,-3 45 0 0 0,0 7 0 0 0,8-2 72 0 0,0-15 1296 0 0,-3-33-1203 0 0,0 0-1 0 0,0 0 1 0 0,0-1 0 0 0,2 5-165 0 0,-1-4-38 0 0,0 0 0 0 0,0 0 0 0 0,-1 0-1 0 0,0 5 39 0 0,-1 1 10 0 0,2-1 0 0 0,0 1-1 0 0,1 0-9 0 0,-1 0 27 0 0,0 0 0 0 0,0 0 0 0 0,-1 2-27 0 0,-1 173 0 0 0,-4-130 0 0 0,4-52 0 0 0,-1 18 0 0 0,2-1 0 0 0,2 7 0 0 0,-1-17 0 0 0,-2 0 0 0 0,1 0 0 0 0,-2 9 0 0 0,0 9 0 0 0,-3 34 41 0 0,3-41 317 0 0,1-11-12 0 0,0 1 0 0 0,0-1 0 0 0,2 1 1 0 0,0 2-347 0 0,0 10 244 0 0,-2-23-249 0 0,0 0-1 0 0,0-1 1 0 0,1 1-1 0 0,-1 0 1 0 0,1 0 0 0 0,1 2 5 0 0,2 22-348 0 0,0 3 196 0 0,1 9 416 0 0,0-1 8 0 0,-3-29-272 0 0,0 0 0 0 0,-1 0 0 0 0,-1 1 0 0 0,0 6 0 0 0,5 70-472 0 0,-5-63 478 0 0,1-9 32 0 0,-2 1 0 0 0,1 0 0 0 0,-4 14-38 0 0,3-21 63 0 0,0 1 1 0 0,1 0 0 0 0,0 0 0 0 0,0-1 0 0 0,1 1 0 0 0,1 1-64 0 0,1 28-278 0 0,-3-35 247 0 0,-1 4 84 0 0,2 0 1 0 0,-1 0 0 0 0,1 0-1 0 0,0 0 1 0 0,1 4-54 0 0,-1-6 2 0 0,0 1 1 0 0,0-1-1 0 0,-1 0 0 0 0,0 1 0 0 0,0-1 0 0 0,-1 1 1 0 0,0-1-1 0 0,-1 3-2 0 0,-1 27 0 0 0,3-30 0 0 0,0 11 0 0 0,-1 0 0 0 0,-2 14 0 0 0,-7 36-168 0 0,2 9 332 0 0,3-31-242 0 0,0 26 2 0 0,2-38 154 0 0,1-6-30 0 0,0-10-48 0 0,0 1 0 0 0,1 6 0 0 0,-4 29 0 0 0,5 228 0 0 0,5-232 0 0 0,-3-19 0 0 0,-1-23 0 0 0,-1 1 0 0 0,0 0 0 0 0,0 0 0 0 0,-1-1 0 0 0,0 5 0 0 0,0-8 0 0 0,1 1 0 0 0,0-1 0 0 0,0 1 0 0 0,0-1 0 0 0,1 1 0 0 0,-1-1 0 0 0,1 1 0 0 0,2 18 0 0 0,1 23 0 0 0,-4 38 254 0 0,6-51-28 0 0,-2 4-198 0 0,-2-27-5 0 0,-1 0 0 0 0,0 9-23 0 0,3 52 136 0 0,2-31-197 0 0,-6 71 445 0 0,-6-69-277 0 0,2 3-34 0 0,4-25-42 0 0,-1-1 1 0 0,0 1-1 0 0,-2 1-31 0 0,2-11 18 0 0,-1 0 0 0 0,2 1 0 0 0,0-1-18 0 0,-6 33 89 0 0,6-37-26 0 0,0-3-23 0 0,0-1 0 0 0,0 1 1 0 0,0-1-1 0 0,0 1 0 0 0,-1-1 0 0 0,1 1 1 0 0,-1-1-1 0 0,0 0 0 0 0,1 1 0 0 0,-1-1-40 0 0,-1 4-5 0 0,1-1-1 0 0,0 0 0 0 0,0 0 0 0 0,0 6 6 0 0,-2 11-250 0 0,2-18 254 0 0,0 1 1 0 0,0-1-1 0 0,1 1 0 0 0,0-1 1 0 0,0 0-1 0 0,0 1 0 0 0,1 0-4 0 0,-1-1 41 0 0,1-1 0 0 0,-1 1 0 0 0,0-1 0 0 0,0 1 0 0 0,-1-1-1 0 0,1 1 1 0 0,-1-1 0 0 0,1 0 0 0 0,-1 1 0 0 0,-1 0-41 0 0,-4 19-105 0 0,3-11 31 0 0,-1 29 269 0 0,-1 5-185 0 0,1 0-10 0 0,2-16 0 0 0,2-26 0 0 0,0 1 0 0 0,0-1 0 0 0,0 0 0 0 0,-1 1 0 0 0,0-1 0 0 0,0 3 0 0 0,-4 26 0 0 0,4-27 0 0 0,0 0 0 0 0,1 0 0 0 0,0 0 0 0 0,0 0 0 0 0,0 0 0 0 0,1 1 0 0 0,0 13 0 0 0,-1 64 0 0 0,-5-51 0 0 0,5 94 0 0 0,0-127 0 0 0,0 6 0 0 0,0 0 0 0 0,0 0 0 0 0,0 0 0 0 0,-1 0 0 0 0,0 0 0 0 0,-2 3 0 0 0,3-5 0 0 0,-1 1 0 0 0,0-1 0 0 0,1 0 0 0 0,0 0 0 0 0,0 0 0 0 0,0 0 0 0 0,1 5 0 0 0,0 7 0 0 0,-1 437 0 0 0,5-423 0 0 0,-10 29 0 0 0,5 94 0 0 0,5-122 0 0 0,-1 1 0 0 0,-2-23 0 0 0,-1 0 0 0 0,0 0 0 0 0,0 3 0 0 0,-1 1 78 0 0,-1-5 24 0 0,1 0 1 0 0,0 0-1 0 0,1-1 1 0 0,0 1-1 0 0,0 0 0 0 0,2 2-102 0 0,-2-5-61 0 0,-1 1 0 0 0,1-1 0 0 0,-1 0 0 0 0,0 0 0 0 0,0 0 0 0 0,0 0 0 0 0,-1 1 61 0 0,0 11 439 0 0,2-10-273 0 0,-1-1-270 0 0,0 1 0 0 0,0-1-1 0 0,-1 0 1 0 0,0 0 0 0 0,0 0-1 0 0,-1 4 105 0 0,1-5 83 0 0,0 0-1 0 0,0 0 1 0 0,1 0-1 0 0,0-1 1 0 0,0 1-1 0 0,0 0 1 0 0,1 2-83 0 0,0 11 130 0 0,4 25-931 0 0,-5-32 1028 0 0,0 1-230 0 0,0 0 0 0 0,1 0-1 0 0,2 10 4 0 0,-2-15 102 0 0,0-1 0 0 0,-1 1 0 0 0,0 0 0 0 0,0 6-102 0 0,0-7 200 0 0,-1 0 0 0 0,2 0 0 0 0,-1 0 0 0 0,1 0 0 0 0,0 4-200 0 0,1-1-242 0 0,-1 0 0 0 0,-1 0 0 0 0,0-1 0 0 0,0 1 1 0 0,-1 3 241 0 0,0 12 1308 0 0,1-15-1229 0 0,0 0-58 0 0,0 0 1 0 0,0-1 0 0 0,-1 1-1 0 0,-2 5-21 0 0,2-5 0 0 0,-1 0 0 0 0,1 0 0 0 0,1 0 0 0 0,-1 6 0 0 0,-4 26 0 0 0,5 55 0 0 0,0-90 0 0 0,1 0 0 0 0,0-1 0 0 0,0 1 0 0 0,1 3 0 0 0,-1-3 0 0 0,0-1 0 0 0,0 1 0 0 0,0-1 0 0 0,0 4 0 0 0,3 51 0 0 0,-4-50 0 0 0,1 1 0 0 0,2 9 0 0 0,-2-11 0 0 0,0 1 0 0 0,-1-1 0 0 0,0 1 0 0 0,-1 7 0 0 0,0 8 0 0 0,2-7 0 0 0,-1-8 0 0 0,0 1 0 0 0,0-1 0 0 0,-1 1 0 0 0,-2 8 0 0 0,2-16 0 0 0,1 1 0 0 0,0-1 0 0 0,0 1 0 0 0,0-1 0 0 0,0 0 0 0 0,0 1 0 0 0,1-1 0 0 0,-1 1 0 0 0,1-1 0 0 0,1 1 0 0 0,-2-2 0 0 0,0 0 0 0 0,0 0 0 0 0,0 0 0 0 0,0 0 0 0 0,0 0 0 0 0,-1 0 0 0 0,1 0 0 0 0,-1 1 0 0 0,-1 11 0 0 0,2-2 0 0 0,0 1 0 0 0,0 1 0 0 0,-1-1 0 0 0,-2 11 0 0 0,3-20 0 0 0,-1 1 0 0 0,1-1 0 0 0,0 1 0 0 0,0-1 0 0 0,0 1 0 0 0,1-1 0 0 0,-1 1 0 0 0,1 0 0 0 0,2 21 0 0 0,1 8 0 0 0,-4-29 0 0 0,1 0 0 0 0,-1 1 0 0 0,1-1 0 0 0,0 1 0 0 0,1 4 0 0 0,-1-5 0 0 0,0 0 0 0 0,-1 0 0 0 0,1-1 0 0 0,-1 1 0 0 0,0 0 0 0 0,0 0 0 0 0,-1 2 0 0 0,0 11 0 0 0,5 23 0 0 0,-4 17 0 0 0,-4-28 0 0 0,4 54 0 0 0,4-50 0 0 0,-4-17 0 0 0,0-6 0 0 0,0-1 0 0 0,0 1 0 0 0,1-1 0 0 0,2 10 0 0 0,-3-17 0 0 0,1 0 0 0 0,-1 0 0 0 0,0 0 0 0 0,0 0 0 0 0,0 0 0 0 0,0 1 0 0 0,-1-1 0 0 0,1 0 0 0 0,0 0 0 0 0,0 0 0 0 0,0 0 0 0 0,0 0 0 0 0,1 0 0 0 0,0 0 0 0 0,2 11 0 0 0,0-8 0 0 0,-1 1 0 0 0,-1 0 0 0 0,1-1 0 0 0,-1 1 0 0 0,0 5 0 0 0,5 21 0 0 0,-6-25 0 0 0,1-1 0 0 0,0 0 0 0 0,1 3 0 0 0,2 20 0 0 0,0 8 0 0 0,-4-32 0 0 0,0 0 0 0 0,1 0 0 0 0,-1-1 0 0 0,1 1 0 0 0,0 0 0 0 0,1 2 0 0 0,-1-5 0 0 0,-1 0 0 0 0,1 0 0 0 0,-1 0 0 0 0,0 0 0 0 0,0 0 0 0 0,0 1 0 0 0,0-1 0 0 0,-1 1 0 0 0,1-1 0 0 0,0 0 0 0 0,0 1 0 0 0,0-1 0 0 0,0 1 0 0 0,0-1 0 0 0,1 2 0 0 0,0 0 0 0 0,0 0 0 0 0,0 0 0 0 0,-1 1 0 0 0,0-1 0 0 0,0 0 0 0 0,0 0 0 0 0,0 0 0 0 0,-1 0 0 0 0,0 0 0 0 0,0 3 0 0 0,-2 3 0 0 0,2 1 0 0 0,-1-1 0 0 0,2 1 0 0 0,-1 9 0 0 0,-3 16 0 0 0,0 14 460 0 0,4-38-422 0 0,0-5-120 0 0,0 0 0 0 0,0 0 0 0 0,-1-1 0 0 0,0 1 0 0 0,-1 3 82 0 0,1-4 61 0 0,0 1 0 0 0,1-1-1 0 0,0 1 1 0 0,0-1 0 0 0,1 7-61 0 0,0 5-216 0 0,-2 5 314 0 0,1-8-144 0 0,0-1 0 0 0,1 1-1 0 0,2 13 47 0 0,-2-21-5 0 0,0-1 0 0 0,-1 1 0 0 0,0-1 0 0 0,0 1 0 0 0,-1-1 0 0 0,0 0 0 0 0,0 1 0 0 0,-1 0 5 0 0,1-2 71 0 0,0 0-1 0 0,1 1 1 0 0,0-1-1 0 0,0 0 1 0 0,0 1 0 0 0,1 0-71 0 0,0 16 137 0 0,-1-15-139 0 0,-1 9-29 0 0,2 1 0 0 0,2 14 31 0 0,-2-27 8 0 0,-1 0-1 0 0,0 0 1 0 0,0 0 0 0 0,-1 0-1 0 0,0 4-7 0 0,-1 15 41 0 0,2 88 32 0 0,4-70-73 0 0,0 18-488 0 0,-4 304 888 0 0,4-271-400 0 0,-2-15-136 0 0,3 5 136 0 0,-3-43-200 0 0,3 17-325 0 0,-3-41 185 0 0,1 7-321 0 0,-1-17 143 0 0,-2-4 299 0 0,0-1 0 0 0,0 0 0 0 0,1 0 0 0 0,-1 1 1 0 0,0-1-1 0 0,1 0 0 0 0,-1 0 0 0 0,1 0 0 0 0,-1 1 1 0 0,1-1-1 0 0,0 0 0 0 0,0 0 0 0 0,0 1 219 0 0,0-1-1238 0 0</inkml:trace>
  <inkml:trace contextRef="#ctx0" brushRef="#br1" timeOffset="3.647">9500 7739 7136 0 0,'0'0'165'0'0,"0"0"22"0"0,-1 1 6 0 0,-12 17 6 0 0,13-16-63 0 0,-1-1 0 0 0,0 1 0 0 0,0-1 0 0 0,0 1 0 0 0,0 0 0 0 0,0-1 0 0 0,0 0 0 0 0,-1 2-136 0 0,2-3 79 0 0,-1 1-1 0 0,1-1 1 0 0,-1 1 0 0 0,1-1 0 0 0,-1 1-1 0 0,1 0 1 0 0,-1-1 0 0 0,1 1 0 0 0,0 0-1 0 0,0-1 1 0 0,-1 1 0 0 0,1 0-1 0 0,0-1 1 0 0,0 1 0 0 0,0 0 0 0 0,-1-1-79 0 0,1 1 388 0 0,0-1-4 0 0,0 2-64 0 0,-2 1-243 0 0,0 1 0 0 0,0-1 1 0 0,0 1-1 0 0,1 0 0 0 0,0 0 1 0 0,0 0-1 0 0,0 0 0 0 0,0 0 1 0 0,1 0-1 0 0,0 0-77 0 0,-1 45 1030 0 0,1-28-873 0 0,2 29-1051 0 0,4 29 894 0 0,0-17-994 0 0,-4-46 922 0 0,4 24-1131 0 0,5 12 1203 0 0,-7-37-639 0 0,-4 1-7 0 0</inkml:trace>
  <inkml:trace contextRef="#ctx0" brushRef="#br1" timeOffset="3.647">11407 7910 4712 0 0,'0'0'135'0'0,"-1"1"-2"0"0,-5 9-98 0 0,4-8 9 0 0,1-1-1 0 0,0 1 0 0 0,-1 0 0 0 0,1 0 0 0 0,0 0 0 0 0,0 0 0 0 0,1 0 0 0 0,-1 0 0 0 0,0 0 0 0 0,1 0 0 0 0,-1 2-43 0 0,1-4 41 0 0,0 0 0 0 0,0 0 0 0 0,0 1-1 0 0,0-1 1 0 0,0 0 0 0 0,-1 0 0 0 0,1 1-1 0 0,0-1 1 0 0,0 0 0 0 0,0 0 0 0 0,0 1 0 0 0,0-1-1 0 0,-1 0 1 0 0,1 0 0 0 0,0 1 0 0 0,0-1 0 0 0,-1 0-1 0 0,1 0 1 0 0,0 0 0 0 0,0 0 0 0 0,0 1 0 0 0,-1-1-41 0 0,0 1 165 0 0,-6 6 576 0 0,0 1 0 0 0,1 0 0 0 0,0 0 0 0 0,0 0 0 0 0,1 1 0 0 0,0 1-741 0 0,3-6 111 0 0,0 0 0 0 0,1 1-1 0 0,-1 0 1 0 0,1-1 0 0 0,-1 4-111 0 0,1-3 384 0 0,0 0 0 0 0,0 0 0 0 0,-1 1 0 0 0,-2 3-384 0 0,2-4-90 0 0,1-1-1 0 0,0 1 1 0 0,0 0 0 0 0,0 0 0 0 0,0 0 0 0 0,1 0 0 0 0,0 0 0 0 0,0 0 0 0 0,0 0 0 0 0,1 2 90 0 0,0 11-547 0 0,-1-9 475 0 0,1-1-1 0 0,1 0 1 0 0,-1 0 0 0 0,3 5 72 0 0,1 7-493 0 0,-3-11-7 0 0,3 0-10 0 0</inkml:trace>
  <inkml:trace contextRef="#ctx0" brushRef="#br1" timeOffset="3.647">13276 4013 4384 0 0,'0'0'127'0'0,"-1"0"-1"0"0,1 1-106 0 0,0-1-1 0 0,-1 0 1 0 0,1 1-1 0 0,0-1 1 0 0,-1 0-1 0 0,1 1 0 0 0,0-1 1 0 0,-1 0-1 0 0,1 0 1 0 0,0 1-1 0 0,-1-1 1 0 0,1 0-1 0 0,-1 0 1 0 0,1 0-1 0 0,0 0 1 0 0,-1 1-1 0 0,1-1 1 0 0,-1 0-1 0 0,1 0 0 0 0,-1 0 1 0 0,1 0-1 0 0,0 0 1 0 0,-1 0-1 0 0,1 0 1 0 0,-1 0-1 0 0,0 0-19 0 0,0-1 178 0 0,-18 11 2198 0 0,18-9-2243 0 0,-1 0-1 0 0,1 0 1 0 0,-1 0-1 0 0,1 0 1 0 0,-1 0 0 0 0,0 0-1 0 0,0-1 1 0 0,1 1-1 0 0,-1 0 1 0 0,0-1-1 0 0,0 0 1 0 0,-1 1-133 0 0,2-1 96 0 0,-1 1 1 0 0,1-1-1 0 0,0 1 0 0 0,-1 0 1 0 0,1-1-1 0 0,0 1 1 0 0,-1 0-1 0 0,1 0 1 0 0,0 0-1 0 0,0 0 0 0 0,0 0 1 0 0,0 0-1 0 0,0 0 1 0 0,0 1-1 0 0,0-1 0 0 0,1 0 1 0 0,-1 1-1 0 0,0 0-96 0 0,-7 9 959 0 0,5-8-825 0 0,0 0 0 0 0,1 0 0 0 0,0 1 0 0 0,-1 0 0 0 0,1-1 0 0 0,1 1 0 0 0,-1 0 0 0 0,0 0-1 0 0,1 0 1 0 0,0 0 0 0 0,0 0 0 0 0,0 2-134 0 0,-1 7 206 0 0,0 0 0 0 0,1 0 1 0 0,1 6-207 0 0,0 9 193 0 0,1 10 150 0 0,-5 34-343 0 0,2-45 131 0 0,1-1 0 0 0,2 14-131 0 0,0 2 95 0 0,-1-28-66 0 0,-1-1 1 0 0,-3 14-30 0 0,3-17-17 0 0,1-1 1 0 0,0 1 0 0 0,0 0 0 0 0,1-1 0 0 0,1 7 16 0 0,1 24 489 0 0,1 3-185 0 0,1 2-304 0 0,0-2 0 0 0,-4-29 0 0 0,-1 10 0 0 0,0-18 0 0 0,0 1 0 0 0,0 0 0 0 0,0 0 0 0 0,2 2 0 0 0,0 17 0 0 0,-2 238-432 0 0,-5-193 368 0 0,5-47 70 0 0,0-4 33 0 0,0 0 0 0 0,1 0-1 0 0,2 4-38 0 0,-2-11 74 0 0,0-1-1 0 0,0 1 1 0 0,-2 0-74 0 0,1 1 8 0 0,1 0 1 0 0,0 3-9 0 0,0-4-95 0 0,0 0 1 0 0,-1 0 0 0 0,-1 2 94 0 0,1 7-69 0 0,-2 3 69 0 0,1-20 0 0 0,0 1 0 0 0,1 0 0 0 0,0-1 0 0 0,0 6 0 0 0,2 12 0 0 0,0-1 0 0 0,-2 9 0 0 0,0-22 0 0 0,6 16 0 0 0,-2 42 0 0 0,-4 12 544 0 0,4-37-560 0 0,-4-37-58 0 0,1-1 0 0 0,-1 1 1 0 0,1 0-1 0 0,0-1 1 0 0,1 2 73 0 0,-2-5-11 0 0,0 1 1 0 0,0-1-1 0 0,0 0 1 0 0,0 1-1 0 0,0-1 1 0 0,0 0-1 0 0,0 1 1 0 0,0-1-1 0 0,-1 0 1 0 0,1 1-1 0 0,-1-1 1 0 0,1 0 10 0 0,-3 11-26 0 0,3 55 410 0 0,6-32-232 0 0,-6 40-688 0 0,4-50 649 0 0,-4-20-17 0 0,0 5-104 0 0,0 0-1 0 0,1 0 0 0 0,0 0 0 0 0,1-1 9 0 0,2 29-166 0 0,-4-35 212 0 0,1 0 1 0 0,-1 0-1 0 0,0 0 1 0 0,0 0-1 0 0,0-1 1 0 0,0 3-47 0 0,-1-2 43 0 0,1 0 1 0 0,0 0-1 0 0,0 0 1 0 0,0 0-1 0 0,1 0 1 0 0,-1 0 0 0 0,1 0-44 0 0,-1-1 0 0 0,1 0 0 0 0,-1 0 0 0 0,1-1 0 0 0,-1 1 0 0 0,0 0 0 0 0,0 0 0 0 0,0-1 0 0 0,0 1 0 0 0,0 0 0 0 0,0 0 0 0 0,0 0 0 0 0,-1-1 0 0 0,1 1 0 0 0,-1 0 0 0 0,1 1 0 0 0,-1-1 3 0 0,1 0 1 0 0,-1 0-1 0 0,1 1 1 0 0,0-1-1 0 0,0 0 1 0 0,0 0-1 0 0,0 1 1 0 0,0-1 0 0 0,1 0-1 0 0,-1 0 1 0 0,1 1-1 0 0,0 1-3 0 0,2 15 22 0 0,-6-4-1 0 0,2-13-18 0 0,1-1-1 0 0,-1 0 1 0 0,1 1 0 0 0,0-1-1 0 0,-1 1 1 0 0,1-1 0 0 0,0 1-1 0 0,0-1 1 0 0,0 1 0 0 0,0-1-1 0 0,0 1 1 0 0,0-1 0 0 0,0 1-1 0 0,1-1 1 0 0,-1 1 0 0 0,1-1-3 0 0,0 1 0 0 0,-1-1 0 0 0,0-1 0 0 0,0 0 0 0 0,1 1 0 0 0,-1-1 0 0 0,0 1 0 0 0,0-1 0 0 0,0 1 0 0 0,1-1 0 0 0,-1 1 0 0 0,0-1 0 0 0,0 1 0 0 0,0-1 0 0 0,0 1 0 0 0,0-1 0 0 0,0 1 0 0 0,0-1 0 0 0,0 1 0 0 0,0 0 0 0 0,0-1 0 0 0,0 1 0 0 0,-1-1 0 0 0,1 1 0 0 0,0-1 0 0 0,0 0 0 0 0,0 1 0 0 0,-1-1 0 0 0,1 1 0 0 0,0 0 0 0 0,-1 1 0 0 0,0 1 0 0 0,0 1 0 0 0,0 0 0 0 0,1 0 0 0 0,0 0 0 0 0,0-1 0 0 0,0 1 0 0 0,0 0 0 0 0,1 1 0 0 0,0 9 0 0 0,-1 104 192 0 0,5-85-128 0 0,-5 43 398 0 0,-5-48-669 0 0,5-20 207 0 0,0-1 0 0 0,0 0 0 0 0,0-1 0 0 0,-1 1 0 0 0,0 0 0 0 0,-1 2 0 0 0,-2 29 0 0 0,3-36 0 0 0,1 0 0 0 0,0 0 0 0 0,0 0 0 0 0,0 0 0 0 0,0 0 0 0 0,0 0 0 0 0,1 0 0 0 0,-1 0 0 0 0,1 2 0 0 0,0-3 0 0 0,-1 1 0 0 0,1 0 0 0 0,-1 0 0 0 0,0 0 0 0 0,0-1 0 0 0,0 1 0 0 0,0 0 0 0 0,0 0 0 0 0,0 1 0 0 0,-3 12 54 0 0,1 0-1 0 0,1 0 1 0 0,1 0-1 0 0,0 1 1 0 0,1 2-54 0 0,0 18 60 0 0,-5 27 171 0 0,3-53-174 0 0,0 0 1 0 0,0 1-1 0 0,-2 4-57 0 0,0 1 21 0 0,0-1-157 0 0,2 1 0 0 0,0 12 136 0 0,0-25 0 0 0,1-1 0 0 0,0 1 0 0 0,-1 0 0 0 0,1-1 0 0 0,-1 1 0 0 0,0-1 0 0 0,-1 2 0 0 0,1-1 0 0 0,1-1 0 0 0,-1 0 0 0 0,0 0 0 0 0,1 0 0 0 0,-1 1 0 0 0,1-1 0 0 0,0 2 0 0 0,-1 6 11 0 0,0 0 0 0 0,0 0 0 0 0,-1 1-11 0 0,0-2 10 0 0,0 1 1 0 0,1 0-1 0 0,1 0-10 0 0,0 7 38 0 0,-1-1-1 0 0,-2 14-37 0 0,2-23 8 0 0,-1 1-1 0 0,2 0 1 0 0,-1 0 0 0 0,1 0-1 0 0,0-1 1 0 0,1 1-1 0 0,1 4-7 0 0,-1-3 13 0 0,0 0-1 0 0,-1 0 0 0 0,0 0 0 0 0,-1 7-12 0 0,0 8 15 0 0,-3 23-15 0 0,4 23 0 0 0,-6-42 0 0 0,6-2 0 0 0,-1-14 0 0 0,1 1 0 0 0,1 0 0 0 0,0 0 0 0 0,0-1 0 0 0,2 5 0 0 0,-2-10 0 0 0,0 1 0 0 0,0-1 0 0 0,-1 1 0 0 0,0-1 0 0 0,-1 7 0 0 0,0 7 0 0 0,1 163 64 0 0,-6-151-64 0 0,2 26 0 0 0,0-25 32 0 0,2-25-21 0 0,1 0 0 0 0,0-1-1 0 0,0 2-10 0 0,-4 21 0 0 0,5-13-6 0 0,-1-5-8 0 0,1 0-1 0 0,1 0 1 0 0,0 0-1 0 0,3 8 15 0 0,-3-15 0 0 0,-1 1 0 0 0,1-1 0 0 0,-1 0 0 0 0,0 1 0 0 0,-1 1 0 0 0,0 11 0 0 0,-4 14 0 0 0,5-28 0 0 0,0 0 0 0 0,1 1 0 0 0,0-1 0 0 0,0 0 0 0 0,1 2 0 0 0,-1-1 0 0 0,0 1 0 0 0,-1-1 0 0 0,0 1 0 0 0,0 0 0 0 0,0-1 0 0 0,-1 3 0 0 0,0 10 0 0 0,-4 25 0 0 0,4-30 0 0 0,0 1 0 0 0,-1 1 0 0 0,-1 0 0 0 0,2-1 0 0 0,0 3 0 0 0,1-15 0 0 0,0-1 0 0 0,0 1 0 0 0,0-1 0 0 0,-1 1 0 0 0,1-1 0 0 0,-1 1 0 0 0,0-1 0 0 0,1 1 0 0 0,-2-1 0 0 0,2 0 0 0 0,-1 0 0 0 0,1 0 0 0 0,0 0 0 0 0,-1 0 0 0 0,1 0 0 0 0,0 0 0 0 0,0 0 0 0 0,0 0 0 0 0,0 0 0 0 0,1 0 0 0 0,-1 0 0 0 0,0 0 0 0 0,0 1 0 0 0,1-1 0 0 0,-1 0 0 0 0,0 1 0 0 0,-1-1 0 0 0,1 2 0 0 0,-2 10 0 0 0,0-1 0 0 0,1 0 0 0 0,0 1 0 0 0,1-1 0 0 0,1 8 0 0 0,0 13 0 0 0,-1 99 0 0 0,5-81 0 0 0,-5 102 0 0 0,5-104 0 0 0,-5-35 0 0 0,0-1 0 0 0,0-1 0 0 0,1 1 0 0 0,2 9 0 0 0,-2-16 22 0 0,0 1-1 0 0,-1-1 0 0 0,0 1 0 0 0,0 0-21 0 0,-1-2 28 0 0,1 1-1 0 0,1-1 1 0 0,-1 0-1 0 0,1 0 1 0 0,0 1-28 0 0,0-2-16 0 0,0 0 0 0 0,-1 0 0 0 0,1 0 0 0 0,-1 0 0 0 0,-1 3 16 0 0,1-4-20 0 0,0 0 0 0 0,0 0-1 0 0,0 0 1 0 0,1 1-1 0 0,-1-1 1 0 0,1 0-1 0 0,1 1 21 0 0,-1 0 195 0 0,-1 0-1 0 0,1 1 0 0 0,-1-1 1 0 0,0 0-1 0 0,0 0 0 0 0,0 0 1 0 0,-1 1-195 0 0,0 11 406 0 0,1 153-1882 0 0,-5-135 1185 0 0,5-34 291 0 0,0 5 0 0 0,0 0 0 0 0,0 0 0 0 0,0 0 0 0 0,1 0 0 0 0,0 0 0 0 0,2 3 0 0 0,-3-5 29 0 0,1 0-1 0 0,-1 0 1 0 0,1 1-1 0 0,-1-1 0 0 0,0 0 1 0 0,-1 0-1 0 0,1 1 0 0 0,-1-1 1 0 0,0 0-1 0 0,0 0 0 0 0,-1 4-28 0 0,1-5-22 0 0,0 0-1 0 0,1 0 0 0 0,-1 0 0 0 0,1 0 0 0 0,0 0 0 0 0,0 0 0 0 0,0 3 23 0 0,1-3-21 0 0,-1 0-1 0 0,0-1 0 0 0,0 1 1 0 0,-1 0-1 0 0,1 0 0 0 0,0-1 0 0 0,-2 4 22 0 0,2-4 19 0 0,-1 1-1 0 0,1 0 0 0 0,-1-1 1 0 0,1 1-1 0 0,0 0 0 0 0,0-1 1 0 0,0 1-1 0 0,1 0 0 0 0,-1 0-18 0 0,1 0 25 0 0,-1 1-1 0 0,0-1 1 0 0,0 1-1 0 0,0-1 1 0 0,0 0-1 0 0,-1 4-24 0 0,-2 12 0 0 0,3-15 0 0 0,-1 0 0 0 0,1 0 0 0 0,-1 0 0 0 0,0 0 0 0 0,-2 3 0 0 0,3 0 0 0 0,0 31 0 0 0,0-33 0 0 0,-1-1 0 0 0,1 1 0 0 0,-1-1 0 0 0,0 1 0 0 0,0 1 0 0 0,0-4 0 0 0,1 1 0 0 0,-1-1 0 0 0,1 0 0 0 0,0 0 0 0 0,0 1 0 0 0,0-1 0 0 0,0 0 0 0 0,0 1 0 0 0,0-1 0 0 0,1 0 0 0 0,-1 1 0 0 0,1 0 0 0 0,0 3 0 0 0,0 1 0 0 0,0 0 0 0 0,0 5 0 0 0,-2-8 0 0 0,1 0 0 0 0,1 0 0 0 0,-1 0 0 0 0,1 0 0 0 0,-1-1 0 0 0,1 1 0 0 0,1 2 0 0 0,-1-1 0 0 0,0 0 0 0 0,0 1 0 0 0,-1-1 0 0 0,0 0 0 0 0,0 0 0 0 0,0 0 0 0 0,-1 2 0 0 0,0 10 0 0 0,1 138 256 0 0,-5-121-505 0 0,0 20 602 0 0,5-12-353 0 0,0 87 0 0 0,5-107 0 0 0,-6-22 0 0 0,1 1 0 0 0,0 0 0 0 0,0 0 0 0 0,0-1 0 0 0,0 1 0 0 0,0 0 0 0 0,0-1 0 0 0,0 1 0 0 0,0 0 0 0 0,0-1 0 0 0,1 1 0 0 0,-1 0 0 0 0,0-1 0 0 0,0 1 0 0 0,0 0 0 0 0,1-1 0 0 0,-1 1 0 0 0,0-1 0 0 0,1 1 0 0 0,-1 0 0 0 0,1 0 0 0 0,-1-1 0 0 0,0 0 0 0 0,1 0 0 0 0,-1 0 0 0 0,0 1 0 0 0,0-1 0 0 0,0 0 0 0 0,0 0 0 0 0,1 1 0 0 0,-1-1 0 0 0,0 0 0 0 0,0 0 0 0 0,0 1 0 0 0,0-1 0 0 0,0 0 0 0 0,0 0 0 0 0,0 1 0 0 0,0-1 0 0 0,0 0 0 0 0,0 1 0 0 0,0-1 0 0 0,0 0 0 0 0,0 0 0 0 0,0 1 0 0 0,0-1 0 0 0,0 6-22 0 0,0 3-122 0 0,0-1 0 0 0,1 1 0 0 0,0-1 0 0 0,1 6 144 0 0,-1-6 126 0 0,0 0 1 0 0,-1 1-1 0 0,0-1 1 0 0,0 0-1 0 0,-1 3-126 0 0,1 12-155 0 0,0 39 155 0 0,4-33-405 0 0,-5-19 539 0 0,1-8-98 0 0,0 1-1 0 0,0 0 1 0 0,0-1 0 0 0,0 1-1 0 0,0-1 1 0 0,1 1 0 0 0,-1-1-1 0 0,1 1 1 0 0,0-1 0 0 0,0 1-1 0 0,1 1-35 0 0,-2-2 0 0 0,1 0 0 0 0,-1 0 0 0 0,1 1 0 0 0,-1-1 0 0 0,0 0 0 0 0,0 0 0 0 0,0 0 0 0 0,0 1 0 0 0,-1 1 0 0 0,0 19 0 0 0,6 5 0 0 0,-5-18 0 0 0,-1-5 0 0 0,1 0 0 0 0,0 1 0 0 0,1-1 0 0 0,-1 0 0 0 0,1 0 0 0 0,1 5 0 0 0,-1-8 0 0 0,0 2 0 0 0,-2 11 0 0 0,5 28-526 0 0,-1-29 800 0 0,0 5-22 0 0,-3 127-6 0 0,1-88-326 0 0,1-40 55 0 0,-2-14 28 0 0,0-1-1 0 0,0 1 1 0 0,1-1 0 0 0,0 0 0 0 0,-1 1 0 0 0,1-1-1 0 0,1 1-2 0 0,-2-3 0 0 0,0-1 0 0 0,0 1 0 0 0,1-1 0 0 0,-1 0 0 0 0,0 1 0 0 0,0-1 0 0 0,0 1 0 0 0,0-1 0 0 0,0 1 0 0 0,0-1 0 0 0,0 1 0 0 0,0-1 0 0 0,0 0 0 0 0,0 1 0 0 0,0-1 0 0 0,0 1 0 0 0,0 0 0 0 0,0-1 0 0 0,-1 1 0 0 0,1-1 0 0 0,0 1 0 0 0,0-1 0 0 0,0 1 0 0 0,0-1 0 0 0,0 1 0 0 0,0 0 0 0 0,0-1 0 0 0,0 1 0 0 0,0-1 0 0 0,1 1 0 0 0,-1-1 0 0 0,0 1 0 0 0,0-1 0 0 0,1 1 0 0 0,0 2-8 0 0,0 1 0 0 0,0-1 0 0 0,-1 1 0 0 0,1-1 0 0 0,-1 1 0 0 0,0 0 0 0 0,0-1 0 0 0,0 1 8 0 0,5 22 0 0 0,-6-22 0 0 0,3 6 0 0 0,0-3 0 0 0,4 17 0 0 0,-5-23 0 0 0,-1 0 0 0 0,0 10 0 0 0,0-5 4 0 0,-1-1 6 0 0,1-1 0 0 0,0 1 0 0 0,1 0 0 0 0,-1-1 0 0 0,1 1 0 0 0,1 3-10 0 0,2 14-81 0 0,-2 3-454 0 0,1-17 387 0 0,-2-5 229 0 0,0 0 0 0 0,0 0-1 0 0,0 0 1 0 0,0 1 0 0 0,0-1-1 0 0,-1 1-80 0 0,0 0 32 0 0,1 0 0 0 0,-1 0 0 0 0,1 0 0 0 0,0 0 0 0 0,1 2-32 0 0,2 16 48 0 0,-4-19-71 0 0,0 1-1 0 0,0-1 1 0 0,0 1-1 0 0,1-1 0 0 0,0 0 1 0 0,0 1-1 0 0,0 1 24 0 0,4 17-539 0 0,-3-4 500 0 0,-2-15 40 0 0,0-1 0 0 0,0 1 0 0 0,0-1 0 0 0,1 0 0 0 0,-1 1 0 0 0,1-1-1 0 0,-1 1 1 0 0,2 1-1 0 0,-1-2 2 0 0,1 1-1 0 0,-1 0 1 0 0,0 0-1 0 0,0 0 0 0 0,0 0 1 0 0,-1 0-1 0 0,1 0 1 0 0,-1 0-1 0 0,1 1 0 0 0,-1 1-1 0 0,0-4 6 0 0,0 12 417 0 0,-1-6-485 0 0,2 1-1 0 0,-1-1 0 0 0,1 1 0 0 0,0 0 1 0 0,0 1 62 0 0,1-1 44 0 0,-1 0 0 0 0,-1 0 0 0 0,0 1 0 0 0,0-1 1 0 0,-1 4-45 0 0,0 14-37 0 0,1 71 229 0 0,-4-52-491 0 0,0 1 100 0 0,-2-12 199 0 0,6-20 0 0 0,-1-1 0 0 0,0 1 0 0 0,-1 2 0 0 0,1-6 43 0 0,0 0-1 0 0,1 0 1 0 0,0 0-1 0 0,1 7-42 0 0,0 7 121 0 0,-1 9 6 0 0,1-15-47 0 0,-1 0-1 0 0,-1 1 1 0 0,0-1-1 0 0,-2 1-79 0 0,2-12 0 0 0,0 1 0 0 0,1 0 0 0 0,0-1 0 0 0,0 1 0 0 0,1 2 0 0 0,0-3 0 0 0,0 0 0 0 0,-1 0 0 0 0,0 0 0 0 0,-1 0 0 0 0,1 0 0 0 0,-2 0 0 0 0,-1 12-26 0 0,1-1-1 0 0,1 1 0 0 0,1 0 1 0 0,1 15 26 0 0,0 3-22 0 0,-1 110-42 0 0,-5-105 64 0 0,5-37 0 0 0,1 3 0 0 0,-2 0 0 0 0,1 0 0 0 0,-1 0 0 0 0,-1 5 0 0 0,1-8 0 0 0,0-1 0 0 0,1 1 0 0 0,-1-1 0 0 0,1 1 0 0 0,0-1 0 0 0,-1 20 0 0 0,-2-7 0 0 0,1 0 0 0 0,1 0 0 0 0,0 11 0 0 0,0-5-36 0 0,-1 0-1 0 0,-3 15 37 0 0,0 4-188 0 0,-4 28-495 0 0,4-37 86 0 0,3-26 413 0 0,1 0 0 0 0,1 0 0 0 0,0 0 0 0 0,-1-1 0 0 0,2 1 0 0 0,0 2 184 0 0,0 13-117 0 0,-1 4-2586 0 0,0-19 1681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30.5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1837 1 6072 0 0,'-24'23'429'0'0,"3"-3"-269"0"0,2 0 1 0 0,0 1 0 0 0,2 0 0 0 0,-4 8-161 0 0,9-12 646 0 0,-1-1 1 0 0,-11 11-647 0 0,10-11 385 0 0,0 1-1 0 0,-4 7-384 0 0,-28 41 631 0 0,17-26-398 0 0,-32 40 183 0 0,24-32-43 0 0,-2-1-1 0 0,-17 13-372 0 0,-15 17 449 0 0,-39 51 155 0 0,74-81-390 0 0,-26 44-214 0 0,-55 93 130 0 0,21-25-121 0 0,-71 120-22 0 0,98-161 13 0 0,-47 89 0 0 0,78-135-43 0 0,-27 54-97 0 0,21-46 7 0 0,13-24 33 0 0,-162 288-924 0 0,171-304 614 0 0,-2 10 410 0 0,5-11-694 0 0,-6 7 694 0 0,-8 14-1039 0 0,18-33 230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31.3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1451 0 8840 0 0,'-42'37'329'0'0,"21"-20"-38"0"0,1 2 1 0 0,-9 10-292 0 0,-21 32 1736 0 0,1 4-1736 0 0,29-37 222 0 0,-51 72 324 0 0,33-46-441 0 0,-29 57-105 0 0,23-37 31 0 0,-9 16 33 0 0,-28 66-64 0 0,60-112 19 0 0,5-12 26 0 0,-3 11-45 0 0,-18 41-3 0 0,13-32 16 0 0,-11 23 17 0 0,-10 24-6 0 0,-43 94-24 0 0,29-69 0 0 0,5-15 0 0 0,18-38 0 0 0,4-7-11 0 0,-30 64-38 0 0,9-14 31 0 0,-81 191-124 0 0,40-49-624 0 0,56-140-452 0 0,20-61-2546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32.7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1579 0 9472 0 0,'-1'2'216'0'0,"-28"24"124"0"0,2 2 0 0 0,2 0 0 0 0,0 2 0 0 0,-5 12-340 0 0,-2-5 231 0 0,2-3-174 0 0,-16 22 84 0 0,-26 22-141 0 0,-16 18 209 0 0,62-65-116 0 0,-94 105-223 0 0,11-19 49 0 0,29-25 233 0 0,14-18-72 0 0,2-2-32 0 0,37-42-48 0 0,2 1 0 0 0,-11 19 0 0 0,19-26 0 0 0,-15 24 41 0 0,-5 14-41 0 0,-3 4-24 0 0,18-25-45 0 0,-7 10 41 0 0,19-34-7 0 0,1 0 0 0 0,1 0-1 0 0,-3 9 36 0 0,3-7-52 0 0,-1 0-1 0 0,-7 12 53 0 0,7-16-13 0 0,2 1-1 0 0,-1 0 1 0 0,2 0 0 0 0,-1 5 13 0 0,-1-5 66 0 0,0 0 1 0 0,0 0 0 0 0,-2 0-1 0 0,-3 3-66 0 0,11-16-21 0 0,1 0 1 0 0,0 0-1 0 0,-1 0 0 0 0,1 0 0 0 0,0 1 0 0 0,0-1 0 0 0,0 4 21 0 0,-4 11-107 0 0,5-16 99 0 0,-8 18-277 0 0,-8 18 285 0 0,1 10-344 0 0,-11 15 92 0 0,20-52 235 0 0,-1-1 0 0 0,1 0 0 0 0,-4 4 17 0 0,-3 4-9 0 0,-1 0 9 0 0,-2 2 0 0 0,11-12 0 0 0,0 0 0 0 0,-1-1 0 0 0,0 0 0 0 0,0 0 0 0 0,0-1 0 0 0,-7 5 0 0 0,11-8 0 0 0,-1 0 0 0 0,0-1 0 0 0,0 1 0 0 0,1 1 0 0 0,-1 0 0 0 0,-13 15 0 0 0,11-14-34 0 0,0 0 1 0 0,0 0 0 0 0,1 1-1 0 0,0-1 1 0 0,0 1 0 0 0,1 0-1 0 0,-1 0 1 0 0,0 4 33 0 0,3-9-82 0 0,0-1-1 0 0,1 1 1 0 0,-1 0-1 0 0,0 0 1 0 0,0-1-1 0 0,1 1 1 0 0,-1-1-1 0 0,0 1 1 0 0,0-1 0 0 0,0 1-1 0 0,0-1 1 0 0,0 1 82 0 0,0-1-7 0 0,1 0-9 0 0,-1 0 0 0 0,1 1 0 0 0,0-1 0 0 0,0 0 0 0 0,0 0 0 0 0,0 0 0 0 0,0 0 0 0 0,0 0 0 0 0,0 0 0 0 0,-1 0 0 0 0,1 0 0 0 0,0 0 0 0 0,0 1 0 0 0,0-1 0 0 0,0 0 0 0 0,0 0 0 0 0,0 0 0 0 0,0 0 0 0 0,0 0 0 0 0,0 0 0 0 0,0 1 0 0 0,0-1 0 0 0,0 0 0 0 0,0 0 0 0 0,0 0 0 0 0,0 0 0 0 0,0 0 0 0 0,0 1 0 0 0,0-1 0 0 0,0 0 0 0 0,0 0 0 0 0,0 0 0 0 0,0 0 0 0 0,0 0 0 0 0,0 0 0 0 0,0 1 0 0 0,0-1 0 0 0,0 0 0 0 0,0 0 0 0 0,0 0 0 0 0,0 0 16 0 0,0 0-21 0 0,0 1-1 0 0,0-1 1 0 0,1 0 0 0 0,-1 0-1 0 0,0 0 1 0 0,0 0 0 0 0,0 0-1 0 0,0 1 1 0 0,0-1 0 0 0,0 0-1 0 0,0 0 1 0 0,0 0 0 0 0,0 0-1 0 0,0 1 1 0 0,0-1 0 0 0,0 0-1 0 0,0 0 1 0 0,0 0 0 0 0,0 0-1 0 0,0 1 1 0 0,0-1 0 0 0,0 0-1 0 0,-1 0 1 0 0,1 0 0 0 0,0 0-1 0 0,0 0 1 0 0,0 1 0 0 0,0-1-1 0 0,0 0 1 0 0,0 0 0 0 0,0 0-1 0 0,0 0 1 0 0,-1 0 21 0 0,-2 3-608 0 0,2-2-57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33.7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2204 0 5296 0 0,'0'0'116'0'0,"0"0"17"0"0,-2 2 12 0 0,-1 0-112 0 0,0 0 0 0 0,0 1 0 0 0,0-1 0 0 0,0-1 0 0 0,-2 2-33 0 0,0-1 8 0 0,0 1 0 0 0,0 0 1 0 0,0 0-1 0 0,-1 2-8 0 0,-36 37 496 0 0,24-24-8 0 0,-10 9-488 0 0,-58 50 80 0 0,-21 18 86 0 0,87-78 63 0 0,-14 17-229 0 0,2-2 274 0 0,-99 102 907 0 0,-44 74-323 0 0,167-197-838 0 0,-34 43 67 0 0,-39 46 7 0 0,-40 52-28 0 0,116-146-65 0 0,-40 61-1 0 0,7-12 0 0 0,-86 131 0 0 0,71-105 0 0 0,27-43 0 0 0,-15 22 0 0 0,15-17 0 0 0,-13 15 0 0 0,-54 78 0 0 0,36-48 0 0 0,-23 39 64 0 0,28-34-23 0 0,27-48 6 0 0,-7 9-47 0 0,0 0 0 0 0,3 1 0 0 0,2 2 0 0 0,-4 16 0 0 0,-10 7 0 0 0,24-43 69 0 0,-11 14-69 0 0,-12 27 59 0 0,35-68-59 0 0,0-1 0 0 0,-1 0 0 0 0,0 0 0 0 0,-1 0 0 0 0,-11 16 0 0 0,-48 69 136 0 0,52-72-126 0 0,-2 4 44 0 0,-6 13-54 0 0,15-29 0 0 0,5-8 0 0 0,1 0 0 0 0,0-1 0 0 0,0 1 0 0 0,-1 0 0 0 0,1 0 0 0 0,0 0 0 0 0,1 0 0 0 0,-1 0 0 0 0,0 1 0 0 0,1-2 0 0 0,-1 2 0 0 0,1-1 0 0 0,-1 1 0 0 0,0 0 0 0 0,1-1 0 0 0,-1 1 0 0 0,0-1 0 0 0,0 0 0 0 0,-1 1 0 0 0,1-1 0 0 0,-1 0 0 0 0,0 5 0 0 0,-5 16 0 0 0,6-20-9 0 0,1-3-3 0 0,-1 1 0 0 0,1-1 0 0 0,0 1 0 0 0,0 0 0 0 0,-1-1 0 0 0,1 1 0 0 0,0 0 1 0 0,0-1-1 0 0,0 1 0 0 0,0 0 0 0 0,0-1 0 0 0,0 1 0 0 0,0 0 0 0 0,0-1 0 0 0,0 1 0 0 0,0 0 0 0 0,0-1 0 0 0,0 1 0 0 0,0 0 1 0 0,1-1-1 0 0,-1 1 0 0 0,0 0 0 0 0,1-1 0 0 0,-1 1 0 0 0,0-1 0 0 0,1 1 12 0 0,0 0-91 0 0,-1 3 55 0 0,0 0-1 0 0,0 0 0 0 0,-1 0 0 0 0,1-1 0 0 0,-1 1 0 0 0,0 0 1 0 0,0 0-1 0 0,0 0 0 0 0,0-1 0 0 0,-1 1 0 0 0,1-1 1 0 0,-1 1-1 0 0,-2 2 37 0 0,3-3-25 0 0,-1 0 0 0 0,0 1 1 0 0,1-1-1 0 0,0 1 1 0 0,0-1-1 0 0,0 1 25 0 0,0 0-65 0 0,0 1-1 0 0,-1-1 1 0 0,0 0-1 0 0,-1 4 66 0 0,-7 9-840 0 0,6-8 354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34.8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1786 0 10512 0 0,'0'0'233'0'0,"0"0"39"0"0,0 0 16 0 0,-1 2-32 0 0,-2 3-218 0 0,-1 1-1 0 0,0-1 1 0 0,0 0-1 0 0,0 0 1 0 0,-1 1-38 0 0,0-1 108 0 0,-1 2 1 0 0,1-1 0 0 0,1 0 0 0 0,-3 5-109 0 0,-1 2 170 0 0,-1 0 1 0 0,-5 5-171 0 0,-7 12 147 0 0,1-4-92 0 0,-1 0 0 0 0,-1-2 0 0 0,-5 3-55 0 0,-10 12 61 0 0,-44 42 35 0 0,10-11-34 0 0,44-43-90 0 0,-3-1 28 0 0,-25 26-71 0 0,4-2 15 0 0,-15 16 35 0 0,-106 137 40 0 0,141-166 6 0 0,-33 42 73 0 0,-27 46-98 0 0,21-17-153 0 0,-25 39-234 0 0,55-87 11 0 0,6-9-677 0 0,-1-2 0 0 0,-21 22 1053 0 0,14-21-927 0 0,-4 4 231 0 0,34-40 549 0 0,2-1 0 0 0,0 1 0 0 0,-4 8 147 0 0,3-4-402 0 0,-13 15 402 0 0,19-26-87 0 0,0 0-1 0 0,1 0 0 0 0,-4 7 88 0 0,-5 9-181 0 0,-7 12-218 0 0,14-24 139 0 0,0 1-1 0 0,-8 9 261 0 0,4-7-234 0 0,1 0-1 0 0,1 1 0 0 0,-2 3 235 0 0,-10 19-294 0 0,-18 25 78 0 0,28-47 315 0 0,0 0-1 0 0,-1-1 1 0 0,-11 10-99 0 0,9-9 285 0 0,0 1 0 0 0,-10 16-285 0 0,21-29-19 0 0,-1 2-39 0 0,0-1-1 0 0,0 1 1 0 0,0-1 0 0 0,-1 0-1 0 0,1 0 1 0 0,-5 3 58 0 0,-2 2-1973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35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861 0 10160 0 0,'0'1'230'0'0,"-6"4"47"0"0,5-4-230 0 0,0 0-1 0 0,0 0 1 0 0,-1 1-1 0 0,1-1 1 0 0,0 0-1 0 0,0 1 1 0 0,0-1-1 0 0,0 0 0 0 0,0 1 1 0 0,1-1-1 0 0,-1 2-46 0 0,-2 2 25 0 0,1-1 0 0 0,-1 1-1 0 0,0 0 1 0 0,-3 2-25 0 0,-11 21 175 0 0,-11 30 675 0 0,-3-1 0 0 0,-13 15-850 0 0,6-9 371 0 0,20-32 7 0 0,-21 27-378 0 0,-3 0 151 0 0,19-25 3 0 0,-1-1 0 0 0,-8 7-154 0 0,8-13 136 0 0,1 2 0 0 0,-11 18-136 0 0,-27 35 76 0 0,-19 28-32 0 0,28-39-180 0 0,-9 14 74 0 0,21-30-614 0 0,25-34 26 0 0,0 0 0 0 0,2 1 0 0 0,-7 14 650 0 0,12-20-1038 0 0,0-1 1 0 0,-1 0 0 0 0,-8 11 1037 0 0,7-8-3296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37.2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905 0 6104 0 0,'0'0'133'0'0,"0"0"23"0"0,-5 5 157 0 0,2 0-288 0 0,-1 0 0 0 0,0-1-1 0 0,0 1 1 0 0,-3 2-25 0 0,-4 8 805 0 0,2-7-414 0 0,1 0 0 0 0,1 1-1 0 0,-1 0 1 0 0,-3 8-391 0 0,-2 0 225 0 0,-4 2 118 0 0,0 0 0 0 0,-1-1 0 0 0,-1 0-343 0 0,-4 3 1069 0 0,-10 14-1069 0 0,12-12 357 0 0,8-9-158 0 0,0 0 0 0 0,2 1 0 0 0,-7 11-199 0 0,-89 161 254 0 0,91-157-254 0 0,-3 17 0 0 0,6-18 0 0 0,-11 21 0 0 0,-11 20 0 0 0,3 1 0 0 0,-6 27 0 0 0,18-45 0 0 0,-25 69 0 0 0,33-87 0 0 0,0 2 0 0 0,3-8 0 0 0,-1-1 0 0 0,-4 6 0 0 0,-47 104 0 0 0,6-12-392 0 0,17-41-304 0 0,27-61-115 0 0,1 0-1 0 0,-4 19 812 0 0,7-23-715 0 0,2-6 101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38.1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1813 0 5096 0 0,'-3'1'108'0'0,"-11"5"102"0"0,1 1 0 0 0,-4 2-210 0 0,5-1-18 0 0,9-6 33 0 0,1-1-1 0 0,0 1 1 0 0,-1-1-1 0 0,1 0 1 0 0,0 1-1 0 0,-1-1 1 0 0,-1 0-15 0 0,-22 11 1161 0 0,5-3-182 0 0,6 1-266 0 0,2-3-282 0 0,10-5-338 0 0,0-1 0 0 0,-1 1 0 0 0,1 0 0 0 0,0 0 0 0 0,1 0 0 0 0,-1 0-93 0 0,-10 6 160 0 0,2-1 66 0 0,1 0 0 0 0,-5 5-226 0 0,4-4 78 0 0,-26 29 126 0 0,-2 6-91 0 0,21-24 6 0 0,1 0 1 0 0,1 1-1 0 0,1 1 0 0 0,-1 2-119 0 0,4-5 223 0 0,-50 72 918 0 0,-17 38-1141 0 0,53-83 69 0 0,9-18 60 0 0,-1 6-129 0 0,-26 51 232 0 0,12-26 548 0 0,-15 42-780 0 0,21-40 370 0 0,-22 32-370 0 0,-14 29 174 0 0,-27 72-254 0 0,66-146 93 0 0,-24 48 58 0 0,-29 51 197 0 0,0-2-188 0 0,23-51-37 0 0,-114 194 202 0 0,91-162-333 0 0,13-8 4 0 0,18-33-18 0 0,-2 7-177 0 0,-1 2-48 0 0,-6 11-199 0 0,42-78 364 0 0,-34 82-1198 0 0,27-65-448 0 0,14-23 280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38.9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2201 1 4832 0 0,'0'0'108'0'0,"0"0"17"0"0,0 0 10 0 0,-1 1-11 0 0,-3 1-69 0 0,3-1-130 0 0,-8 6-958 0 0,6-5 887 0 0,0-1 0 0 0,0 0 0 0 0,0 0 1 0 0,0 0-1 0 0,0-1 0 0 0,0 1 0 0 0,0-1 1 0 0,0 1 145 0 0,0-1 16 0 0,-1 0 0 0 0,1 1 0 0 0,0 0 0 0 0,0-1 0 0 0,0 1 0 0 0,0 1 0 0 0,0-1 0 0 0,0 0 0 0 0,-3 2-16 0 0,-78 63 3519 0 0,77-60-3290 0 0,1 0 0 0 0,0 0-1 0 0,1 0 1 0 0,-6 7-229 0 0,-7 9 390 0 0,2-3-282 0 0,1 1-1 0 0,1 0 1 0 0,-3 7-108 0 0,0-1 57 0 0,-48 88 837 0 0,40-68-473 0 0,-23 26 201 0 0,-27 45 68 0 0,1-5-141 0 0,21-35-322 0 0,-57 89 150 0 0,-72 115 206 0 0,12 8 37 0 0,3-28-148 0 0,-51 89 132 0 0,133-191-395 0 0,-23 42-85 0 0,46-84-107 0 0,-13 25-126 0 0,40-84-18 0 0,-58 95-99 0 0,-1-5 60 0 0,52-80 38 0 0,20-33-452 0 0,1 0 1 0 0,2 2 0 0 0,-4 11 579 0 0,10-23-345 0 0,10-21 228 0 0,0 0-1 0 0,1 0 1 0 0,0 1 0 0 0,0-1 0 0 0,-1 4 117 0 0,2-4-285 0 0,0-1-1 0 0,-1 1 1 0 0,0-1 0 0 0,1 1-1 0 0,-2 0 286 0 0,-1 4-3658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39.6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1681 0 4088 0 0,'-15'11'223'0'0,"13"-11"-200"0"0,0 1-1 0 0,0 1 1 0 0,0-1-1 0 0,0 0 1 0 0,0 0 0 0 0,1 1-1 0 0,-1-1 1 0 0,0 1-23 0 0,-50 51 80 0 0,23-22 283 0 0,11-9 1197 0 0,-10 8-1560 0 0,10-11 1216 0 0,1 1-1 0 0,0 2-1215 0 0,5-8 516 0 0,8-10-354 0 0,1 0 1 0 0,0 0-1 0 0,0 0 1 0 0,-1 3-163 0 0,-19 28 670 0 0,15-25-466 0 0,2 0-1 0 0,-1 1 0 0 0,1 0 1 0 0,1 0-204 0 0,-25 53 540 0 0,-6 7-540 0 0,28-55 96 0 0,-4 14-96 0 0,6-14 142 0 0,0-2 0 0 0,-6 9-142 0 0,-16 32 757 0 0,1 3-757 0 0,-1 1 339 0 0,5-13-196 0 0,-7 14 50 0 0,3 1-1 0 0,2 2-192 0 0,-88 250 160 0 0,38-120-150 0 0,8-14 321 0 0,-37 61-331 0 0,20-75 154 0 0,33-70-84 0 0,-122 210-1 0 0,134-238-79 0 0,-16 22-113 0 0,-21 35-20 0 0,8-1-871 0 0,-16 14 1014 0 0,60-98-736 0 0,1 1 0 0 0,-1 6 736 0 0,1 17-2548 0 0,18-54-992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9T19:51:38.63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0 409 6160 0 0,'0'0'133'0'0,"0"0"23"0"0,0 0 13 0 0,0 0 37 0 0,0 0 103 0 0,0 0 47 0 0,0 0 11 0 0,0 0 9 0 0,0 0 34 0 0,0 0 20 0 0,0 0 2 0 0,0 0 1 0 0,0 0 6 0 0,0 0 1 0 0,0 0 0 0 0,0 0-26 0 0,0 0-106 0 0,0 0-48 0 0,0 0-10 0 0,0 0 10 0 0,0 0 49 0 0,0 0 19 0 0,0 0 7 0 0,0 0-18 0 0,0 0-77 0 0,0 0-31 0 0,0 0-7 0 0,0 0 2 0 0,0 0 17 0 0,0 0 10 0 0,0 0 1 0 0,1 0-39 0 0,2-5-154 0 0,-1-4-29 0 0,1 0 45 0 0,-3 9-46 0 0,0 0-1 0 0,1-1 1 0 0,-1 1 0 0 0,0 0 0 0 0,0-1 0 0 0,0 1 0 0 0,0-1-1 0 0,1 1 1 0 0,-1 0 0 0 0,0-1 0 0 0,0 1 0 0 0,1 0 0 0 0,-1 0-1 0 0,0-1 1 0 0,0 1 0 0 0,1 0 0 0 0,-1 0 0 0 0,0-1 0 0 0,1 1-1 0 0,-1 0 1 0 0,0 0 0 0 0,1 0 0 0 0,-1-1 0 0 0,1 1-9 0 0,14-7 115 0 0,-14 6-115 0 0,-1 1 0 0 0,1-1 0 0 0,0 1 0 0 0,-1-1 0 0 0,1 1 0 0 0,0 0 0 0 0,-1 0 0 0 0,1-1 0 0 0,0 1 0 0 0,0 0 0 0 0,-1 0 0 0 0,1 0 0 0 0,0 0 0 0 0,0-1 0 0 0,0 1 0 0 0,3 0 0 0 0,1 0 0 0 0,-1-1 0 0 0,1 0 0 0 0,-1 0 0 0 0,1 0 0 0 0,0-1 0 0 0,16-2 0 0 0,45 4 128 0 0,-60-1-128 0 0,0-3 0 0 0,3 0 0 0 0,3-1 17 0 0,-6 4 19 0 0,3 0-25 0 0,-3-2-1 0 0,-5 2 44 0 0,0 2-1 0 0,2 2-32 0 0,-1-2-15 0 0,0-1 0 0 0,0 0 0 0 0,0 1 0 0 0,0-1 0 0 0,0 0 0 0 0,-1 0 0 0 0,1-1 0 0 0,1 1-6 0 0,2 0 5 0 0,14 0-5 0 0,-15 2 0 0 0,0 0 0 0 0,1-1 0 0 0,3-1 0 0 0,-7 0 0 0 0,0 0 0 0 0,0-1 0 0 0,0 1 0 0 0,0 0 0 0 0,0 0 0 0 0,0 0 0 0 0,0 1 0 0 0,0-1 0 0 0,0 0 0 0 0,0 0 0 0 0,0 0 0 0 0,0 1 0 0 0,0-1 0 0 0,0 1 0 0 0,0-1 0 0 0,0 1 0 0 0,-1-1 0 0 0,1 1 0 0 0,0-1 0 0 0,0 1 0 0 0,3 2-2 0 0,-1-1-30 0 0,-1-3 1 0 0,9 3 16 0 0,-5 1 26 0 0,-5-1 32 0 0,4 2-33 0 0,4 0 1 0 0,-4 0 669 0 0,-5-3-2044 0 0,2 0-4398 0 0,-2-1 1390 0 0</inkml:trace>
  <inkml:trace contextRef="#ctx0" brushRef="#br0" timeOffset="1624.736">585 155 4632 0 0,'0'0'101'0'0,"0"0"22"0"0,0 0 5 0 0,-7 3 2346 0 0,-2-3-1804 0 0,9 0-340 0 0,0 0 12 0 0,0 0 2 0 0,0 0 0 0 0,0 0-3 0 0,0 0-10 0 0,0 0-3 0 0,0 0 0 0 0,0 0-2 0 0,0 0-6 0 0,0 0-6 0 0,0 0-2 0 0,0 0-19 0 0,0 0-77 0 0,0 0-31 0 0,0 0-7 0 0,0-1-141 0 0,-1 1 1 0 0,1-1 0 0 0,0 1-1 0 0,0-1 1 0 0,0 0 0 0 0,0 1 0 0 0,0-1-1 0 0,1 1 1 0 0,-1-1 0 0 0,0 0-1 0 0,0 1 1 0 0,0-1 0 0 0,0 1 0 0 0,1-1-38 0 0,1-1 60 0 0,2-2 132 0 0,1-14-92 0 0,-3 14-84 0 0,0-1 1 0 0,1 0 0 0 0,0 1 0 0 0,0 0 0 0 0,0 0-1 0 0,0 0 1 0 0,0 0 0 0 0,1 0 0 0 0,0 0 0 0 0,3-2-17 0 0,1 0-2 0 0,-6 5 3 0 0,-1 1 0 0 0,0-1 0 0 0,0 0 0 0 0,1 0 0 0 0,-1 0 1 0 0,0-1-1 0 0,0 1 0 0 0,0 0 0 0 0,0 0 0 0 0,0-1 0 0 0,0 1-1 0 0,2-3 7 0 0,0 0-1 0 0,0 0 1 0 0,1 0-1 0 0,0 0 1 0 0,0 1-1 0 0,0 0 0 0 0,3-3-6 0 0,8-6 9 0 0,3 3-9 0 0,-12 5 13 0 0,2 3 51 0 0,-5 2-25 0 0,-1-1-1 0 0,0 1 1 0 0,-1 0 0 0 0,1 0-1 0 0,0-1 1 0 0,0 1 0 0 0,0 0-1 0 0,1 1-38 0 0,-2-2 23 0 0,0 1-1 0 0,0-1 0 0 0,0 1 1 0 0,0-1-1 0 0,0 1 1 0 0,0-1-1 0 0,0 1 0 0 0,0 0 1 0 0,0 0-1 0 0,1 0-22 0 0,1 2 22 0 0,3 8-9 0 0,-5-10-13 0 0,-1 0-1 0 0,1 0 1 0 0,-1 0 0 0 0,1 0 0 0 0,-1 0-1 0 0,1 0 1 0 0,-1 0 0 0 0,0 0 0 0 0,1 0-1 0 0,-1 0 1 0 0,0 1 0 0 0,0-2 1 0 0,0 0-1 0 0,0 1 1 0 0,0-1-1 0 0,0 0 1 0 0,0 0-1 0 0,0 0 1 0 0,0 0 0 0 0,0 0-1 0 0,0 0 1 0 0,0 0-1 0 0,0 0 1 0 0,0 0-1 0 0,0 0 1 0 0,0 1-1 0 0,0-1 1 0 0,0 0-1 0 0,0 0 1 0 0,0 0-1 0 0,0 0 1 0 0,0 0 0 0 0,0 0-1 0 0,0 0 1 0 0,0 0-1 0 0,0 0 1 0 0,0 0-1 0 0,0 0 1 0 0,0 1-1 0 0,0-1 1 0 0,1 0-1 0 0,-1 0 1 0 0,0 0-1 0 0,0 0 1 0 0,0 0 0 0 0,0 0-1 0 0,0 0 1 0 0,0 0-1 0 0,0 0 1 0 0,0 0-1 0 0,0 0 1 0 0,0 0-1 0 0,0 0 1 0 0,1 0-1 0 0,-1 0 1 0 0,0 0-1 0 0,0 0 1 0 0,0 0 0 0 0,0 0-1 0 0,0 0 1 0 0,0 0-1 0 0,0 0 0 0 0,3 2 19 0 0,-1 8-11 0 0,-3-8-8 0 0,1-1 0 0 0,5 11 0 0 0,-5-9 0 0 0,1 0 0 0 0,-1 1 0 0 0,0-1 0 0 0,0 0 0 0 0,0 1 0 0 0,0-1 0 0 0,0 0 0 0 0,-1 1 0 0 0,0-1 0 0 0,1 0 0 0 0,-1 0 0 0 0,0 0 0 0 0,-1 0 0 0 0,0 2 0 0 0,-1 3 0 0 0,-2 17 0 0 0,2-10 0 0 0,3-13 0 0 0,0 0 0 0 0,0 1 0 0 0,-1-1 0 0 0,1 0 0 0 0,-1 0 0 0 0,0 1 0 0 0,0-1 0 0 0,-2 5-8 0 0,1 0 0 0 0,-1 1 0 0 0,1-1 0 0 0,0 0 0 0 0,1 1 0 0 0,0-1 0 0 0,0 0 0 0 0,1 2 8 0 0,0-7 0 0 0,-1-1 0 0 0,1 1 0 0 0,0-1 0 0 0,-1 1 0 0 0,1-1 0 0 0,-1 1 0 0 0,0-1 0 0 0,1 0 0 0 0,-1 1 0 0 0,0-1 0 0 0,0 0 0 0 0,0 1 0 0 0,-7 13 0 0 0,5-6 0 0 0,0 0 0 0 0,-1 0 0 0 0,0-1 0 0 0,-1 0 0 0 0,1 0 0 0 0,-2 0 0 0 0,1 0 0 0 0,-1-1 0 0 0,0 0 0 0 0,-1 0 0 0 0,-2 2 0 0 0,6-6 0 0 0,0 1 0 0 0,0 0 0 0 0,0 0 0 0 0,1 0 0 0 0,-1 0 0 0 0,1 0 0 0 0,0 1 0 0 0,-1 3 0 0 0,-10 19 0 0 0,11-23 0 0 0,0 0 0 0 0,0 0 0 0 0,1 1 0 0 0,-1-1 0 0 0,1 0 1 0 0,0 2-1 0 0,0-3-2 0 0,0 1 0 0 0,0 0 0 0 0,-1-1 0 0 0,1 1 0 0 0,-1-1 0 0 0,-1 2 2 0 0,2-2-6 0 0,0-1 1 0 0,0 0-1 0 0,0 1 1 0 0,0-1-1 0 0,0 1 1 0 0,0 2 5 0 0,0-3-3 0 0,1 0 1 0 0,-1 0-1 0 0,0 0 1 0 0,1 0-1 0 0,-1 1 1 0 0,0-1-1 0 0,-1 0 1 0 0,0 1 2 0 0,1-2-2 0 0,1 0 0 0 0,-1 0 0 0 0,0 1 1 0 0,1-1-1 0 0,-1 0 0 0 0,1 0 0 0 0,-1 1 1 0 0,1-1-1 0 0,-1 1 0 0 0,1-1 1 0 0,0 0-1 0 0,0 1 0 0 0,0-1 0 0 0,0 1 1 0 0,0-1-1 0 0,0 0 0 0 0,0 1 0 0 0,0-1 1 0 0,1 1 1 0 0,-1 23-31 0 0,0-24-33 0 0,0 1 0 0 0,0 3 0 0 0,6-8 0 0 0,3-2 64 0 0,-4 2-10 0 0,-1 0 0 0 0,0-1 0 0 0,0 0 0 0 0,0 0 0 0 0,0 0 1 0 0,1-2 9 0 0,-1 0-5 0 0,-3 3 5 0 0,0 2 0 0 0,-1 0 0 0 0,0 0 0 0 0,1 1 0 0 0,-1-1 0 0 0,1 0 0 0 0,-1 0 0 0 0,1 1 0 0 0,-1-1 0 0 0,1 0 0 0 0,-1 1 0 0 0,1-1 0 0 0,0 1 0 0 0,-1-1 0 0 0,1 0 0 0 0,0 1 0 0 0,0-1 0 0 0,2-1 0 0 0,-1 0 0 0 0,0 0 0 0 0,0-1 0 0 0,0 1 0 0 0,0-1 0 0 0,1-1 0 0 0,4-8 0 0 0,2 5 0 0 0,-2 3 96 0 0,-6 3-79 0 0,1 1 0 0 0,-1-1 0 0 0,0 0 0 0 0,1 0 0 0 0,-1 1 0 0 0,0-1 0 0 0,0 0 0 0 0,0 0 0 0 0,0 0 0 0 0,1-1-17 0 0,0 1 43 0 0,7-4-32 0 0,-4 1-1 0 0,-4 4-7 0 0,-1 0 0 0 0,0 1 1 0 0,1-1-1 0 0,-1 0 0 0 0,1 0 0 0 0,-1 0 0 0 0,0 0 0 0 0,1 1 0 0 0,-1-1 1 0 0,1 0-1 0 0,-1 0 0 0 0,0 1 0 0 0,1-1 0 0 0,-1 0 0 0 0,0 0 0 0 0,1 1 1 0 0,-1-1-4 0 0,0 0 0 0 0,1 1 0 0 0,-1-1 0 0 0,1 0 0 0 0,0 1 0 0 0,-1-1 0 0 0,1 0-1 0 0,-1 1 1 0 0,1-1 0 0 0,-1 1 0 0 0,1-1 0 0 0,-1 1 0 0 0,0-1 0 0 0,1 1 0 0 0,-1-1 0 0 0,1 1 0 0 0,-1 0 0 0 0,0-1 0 0 0,0 1 0 0 0,1-1 0 0 0,-1 1 0 0 0,0 0 0 0 0,0 0 0 0 0,0 1 15 0 0,1 1 87 0 0,-1-2-89 0 0,4 9 84 0 0,-3-9-94 0 0,-1-1-1 0 0,0 1 0 0 0,0-1 1 0 0,1 1-1 0 0,-1-1 0 0 0,0 1 1 0 0,0-1-1 0 0,0 1 0 0 0,0-1 1 0 0,0 1-1 0 0,0-1 0 0 0,0 1 1 0 0,0-1-1 0 0,0 1 0 0 0,0-1 1 0 0,0 1-1 0 0,0 0-2 0 0,0 3 14 0 0,3 1-6 0 0,-3-4 8 0 0,1 0 1 0 0,-1 0-1 0 0,1 1 0 0 0,-1-1 0 0 0,0 0 1 0 0,0 0-1 0 0,1 0 0 0 0,-1 1 1 0 0,0-1-1 0 0,0 0 0 0 0,0 0 1 0 0,0 2-17 0 0,0-2 28 0 0,0-1 0 0 0,0 1 0 0 0,0 0 1 0 0,0 0-1 0 0,0 0 0 0 0,0-1 0 0 0,0 1 1 0 0,1 0-1 0 0,-1 0 0 0 0,0-1 0 0 0,1 1 1 0 0,-1 0-1 0 0,0 0 0 0 0,1-1 0 0 0,-1 1 1 0 0,1 0-29 0 0,0 0 204 0 0,-1 0-197 0 0,1 1 0 0 0,-1-1 0 0 0,1 1 0 0 0,-1-1 0 0 0,1 1 0 0 0,0-1 0 0 0,0 1 0 0 0,-1-1 0 0 0,1 0 0 0 0,0 1 0 0 0,1-1 0 0 0,-1 0 1 0 0,0 0-8 0 0,0 0-1 0 0,0 0 2 0 0,0 0 0 0 0,0 0 0 0 0,0 0-1 0 0,0-1 1 0 0,0 1 0 0 0,0 0 0 0 0,0-1-1 0 0,0 1 1 0 0,0-1 0 0 0,1 1 0 0 0,-1-1-1 0 0,0 0 1 0 0,0 1 0 0 0,0-1 0 0 0,1 0 0 0 0,0 0-1 0 0,48 0 316 0 0,-36-4-332 0 0,30-11-971 0 0,-38 15 574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40.5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915 0 3456 0 0,'0'0'76'0'0,"0"0"16"0"0,0 0 4 0 0,5 5 544 0 0,-2-2 238 0 0,-1-2-731 0 0,0 0 0 0 0,-1 0 0 0 0,1 0 0 0 0,-1 0 1 0 0,1 1-1 0 0,-1-1 0 0 0,1 0 0 0 0,-1 1 0 0 0,0-1 1 0 0,0 1-1 0 0,0 0 0 0 0,0-1 0 0 0,0 1 0 0 0,0 0 0 0 0,0 0 1 0 0,0 0-1 0 0,-1 0 0 0 0,1-1 0 0 0,-1 1 0 0 0,1 0 1 0 0,-1 0-1 0 0,0 2-147 0 0,3 15 109 0 0,-3-16-57 0 0,1 0 0 0 0,-1 0 0 0 0,1 0 1 0 0,-1 0-1 0 0,0 0 0 0 0,0 0 0 0 0,0 1 0 0 0,-1-1 0 0 0,1 0-52 0 0,-18 64 1546 0 0,8-35-953 0 0,1-5 1076 0 0,-9 22-1669 0 0,-12 14 1082 0 0,8-17-134 0 0,-7 22-948 0 0,8-16 873 0 0,-19 31-873 0 0,12-27 595 0 0,0 8-595 0 0,18-37 124 0 0,-52 125 61 0 0,33-77-170 0 0,-2 3 34 0 0,-10 25-39 0 0,16-36 1 0 0,-8 23 40 0 0,-1 5-49 0 0,-44 109-2 0 0,54-136 0 0 0,1 10 0 0 0,4-15 0 0 0,-41 155 0 0 0,25-88 0 0 0,-39 197-109 0 0,35-93-376 0 0,6-29-907 0 0,15-75-69 0 0,9-72-203 0 0,2 18 1664 0 0,2-48-417 0 0,4-21 233 0 0,0 0 0 0 0,0 0 1 0 0,0 7 183 0 0,-4 31-1666 0 0,5-44 1092 0 0,0-1-2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41.3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608 0 13704 0 0,'-66'41'960'0'0,"58"-35"-865"0"0,-1 1 0 0 0,1 0 0 0 0,1 1 0 0 0,-1-1 1 0 0,1 2-1 0 0,1-1 0 0 0,-2 3-95 0 0,-34 45 925 0 0,26-34-651 0 0,0 0 0 0 0,1 1 0 0 0,0 2-274 0 0,-76 154 10 0 0,-2 22-1056 0 0,69-147 829 0 0,7-17-54 0 0,3-7-338 0 0,-6 20 609 0 0,-16 39-857 0 0,19-49-774 0 0,-5 20 1631 0 0,-12 33-3299 0 0,25-73-122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42.8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1060 1 7968 0 0,'0'0'233'0'0,"0"0"55"0"0,0 0 84 0 0,0 0 39 0 0,-1 1 5 0 0,-7 7-196 0 0,0 1 0 0 0,1 0 0 0 0,-1 0-220 0 0,6-5 56 0 0,-1 0 1 0 0,1 0-1 0 0,0 0 1 0 0,-1 1-1 0 0,2-1 1 0 0,-1 1-1 0 0,1-1 1 0 0,-2 6-57 0 0,1-2 0 0 0,-1 1 0 0 0,0 0 0 0 0,0-1 0 0 0,-1 0 0 0 0,-3 5 0 0 0,-4 10 0 0 0,-89 174 986 0 0,-18 46-162 0 0,72-142-358 0 0,7-13 29 0 0,-16 33 174 0 0,-45 89 48 0 0,63-130-522 0 0,-12 28 29 0 0,-39 80 216 0 0,32-71-46 0 0,-14 52-394 0 0,43-95 4 0 0,-64 185-42 0 0,65-166 38 0 0,9-30 0 0 0,2-4-324 0 0,3 1 0 0 0,-3 38 324 0 0,9-57-491 0 0,2-24-100 0 0,2 1 0 0 0,0-1-1 0 0,2 1 1 0 0,-1-1 0 0 0,2 2 591 0 0,2 1-3049 0 0,-2-2-855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43.5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1686 0 11400 0 0,'-14'7'173'0'0,"9"-5"-53"0"0,-1 1-1 0 0,1 0 0 0 0,-1 0 1 0 0,1 0-1 0 0,0 0 1 0 0,0 1-1 0 0,1 0 0 0 0,-1 0 1 0 0,-1 2-120 0 0,-41 55 568 0 0,-37 63-568 0 0,42-46-11 0 0,-54 89-382 0 0,-44 69 1085 0 0,-11 2 110 0 0,43-69-228 0 0,11-17 21 0 0,39-58-190 0 0,-48 86 45 0 0,19-30-289 0 0,55-98-85 0 0,-54 86 148 0 0,-36 56-56 0 0,-2 25-168 0 0,80-141-43 0 0,-14 29-74 0 0,-10 34-402 0 0,13-41-1699 0 0,54-97 1866 0 0,-1 0 1 0 0,1-1-1 0 0,-1 1 0 0 0,0 0 0 0 0,0-1 0 0 0,0 1 1 0 0,0 0 351 0 0,1-2-928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44.2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1669 1 7920 0 0,'-10'13'204'0'0,"1"0"0"0"0,0 0 0 0 0,0 1 0 0 0,-2 8-204 0 0,-42 71 1083 0 0,21-40-513 0 0,-46 69 631 0 0,47-75-703 0 0,-127 171 1510 0 0,115-161-1688 0 0,-47 65 384 0 0,-156 223 940 0 0,216-300-1449 0 0,-49 82 775 0 0,-2 17-970 0 0,27-48 273 0 0,-91 181 144 0 0,-20 81-149 0 0,86-174-268 0 0,34-81-68 0 0,18-37-16 0 0,-38 92-212 0 0,46-118 216 0 0,-53 125-1541 0 0,45-103-495 0 0,26-55 628 0 0,1-4 698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44.7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1909 1 12176 0 0,'-2'2'273'0'0,"-28"41"365"0"0,2 1 0 0 0,-8 20-638 0 0,-1 1 437 0 0,-165 245-75 0 0,202-310-361 0 0,-52 76 10 0 0,-117 166 2 0 0,-66 120 368 0 0,83-122 313 0 0,-26 57-102 0 0,54-78-233 0 0,59-104-165 0 0,-29 53-209 0 0,63-106-37 0 0,-153 311-945 0 0,100-187-1388 0 0,7 9 2385 0 0,49-125-921 0 0,-10 28-1420 0 0,6-6 817 0 0,2-12-10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45.3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868 1 12992 0 0,'-18'18'222'0'0,"2"1"0"0"0,0 0 1 0 0,2 2-1 0 0,-2 2-222 0 0,-99 209 244 0 0,41-77 172 0 0,15-23 134 0 0,23-52-185 0 0,-6 19-109 0 0,-13 28-104 0 0,-202 359-2095 0 0,231-440 1686 0 0,-59 95-3921 0 0,47-85 92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9T19:53:20.64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31 123 7568 0 0,'0'0'166'0'0,"0"0"29"0"0,-1-1 14 0 0,-4-2-25 0 0,-6 1-146 0 0,3-1-53 0 0,6 2-68 0 0,2 1 67 0 0,0 0 0 0 0,-1 0-1 0 0,1-1 1 0 0,0 1 0 0 0,0 0-1 0 0,-1 0 1 0 0,1 0-1 0 0,0-1 1 0 0,0 1 0 0 0,0 0-1 0 0,-1 0 1 0 0,1-1 0 0 0,0 1-1 0 0,0 0 1 0 0,0 0-1 0 0,0-1 1 0 0,0 1 0 0 0,-1 0-1 0 0,1-1 1 0 0,0 1 0 0 0,0 0-1 0 0,0-1 1 0 0,0 1-1 0 0,0 0 1 0 0,0-1 0 0 0,0 1-1 0 0,0 0 1 0 0,0-1 0 0 0,0 1-1 0 0,0 0 1 0 0,0-1 16 0 0,3-11-12 0 0,-2 10 165 0 0,-1-2-40 0 0,1 1 0 0 0,0-1 0 0 0,0 0 0 0 0,0 1 0 0 0,1-1 0 0 0,-1 1 0 0 0,1-1 0 0 0,0 1 0 0 0,0 0 0 0 0,0 0 0 0 0,0 0 1 0 0,1 0-1 0 0,2-2-113 0 0,0 0 182 0 0,1 1 0 0 0,-1 0 1 0 0,1 0-1 0 0,0 0 0 0 0,0 1 1 0 0,6-3-183 0 0,-9 5 8 0 0,0 0 0 0 0,0 0 0 0 0,1 0 0 0 0,-1 1 0 0 0,0-1 0 0 0,1 1 0 0 0,-1 0 0 0 0,1 0 0 0 0,2 0-8 0 0,17 0 14 0 0,8-3 47 0 0,1 1-1 0 0,19 2-60 0 0,-20 0 87 0 0,-3 2 224 0 0,-1 0 1 0 0,13 5-312 0 0,-4-2 439 0 0,-24-3-275 0 0,0 0 1 0 0,0 1-1 0 0,-1 0 0 0 0,1 1 1 0 0,-1 0-1 0 0,1 1-164 0 0,25 8 152 0 0,-27-10-94 0 0,-1 0 0 0 0,1 1 0 0 0,6 3-58 0 0,-10-4 19 0 0,-1-1 1 0 0,1 0 0 0 0,0 0-1 0 0,0 0 1 0 0,2 0-20 0 0,-3-1-41 0 0,1 0-1 0 0,-1 0 1 0 0,0 1-1 0 0,-1 0 1 0 0,1 0-1 0 0,0 0 1 0 0,4 3 41 0 0,23 14 174 0 0,-32-18-169 0 0,1-1-1 0 0,0 1 0 0 0,0-1 1 0 0,0 1-1 0 0,0 0 0 0 0,-1 0 1 0 0,1-1-1 0 0,0 1 0 0 0,0 0 1 0 0,-1 0-1 0 0,1 0 1 0 0,-1 0-1 0 0,1 0 0 0 0,-1 0 1 0 0,1 0-1 0 0,-1 0-4 0 0,6 10 12 0 0,-5-10-8 0 0,0 0 1 0 0,0 0 0 0 0,0 0 0 0 0,-1 1 0 0 0,1-1 0 0 0,0 0 0 0 0,-1 0 0 0 0,1 0 0 0 0,-1 1-1 0 0,1-1 1 0 0,-1 0 0 0 0,0 1 0 0 0,1-1 0 0 0,-1 0 0 0 0,0 1 0 0 0,0-1 0 0 0,0 0-1 0 0,0 1 1 0 0,0-1 0 0 0,0 0 0 0 0,0 1 0 0 0,-1-1 0 0 0,1 0 0 0 0,0 1 0 0 0,-1-1 0 0 0,1 0-1 0 0,-1 0 1 0 0,0 1 0 0 0,1-1 0 0 0,-1 0 0 0 0,0 0-5 0 0,-2 5 66 0 0,0 0-22 0 0,1-1 0 0 0,-1 0 0 0 0,-1 0 0 0 0,1 0 0 0 0,-1 0 0 0 0,0 0 0 0 0,0-1 0 0 0,0 0 0 0 0,-4 4-44 0 0,-5 2 34 0 0,-1 0 0 0 0,-12 6-34 0 0,-9 8 175 0 0,20-14-154 0 0,1-1 0 0 0,-3 1-21 0 0,4-3 16 0 0,1 1-1 0 0,-6 5-15 0 0,9-6 4 0 0,0-1 1 0 0,0 0-1 0 0,0 0 1 0 0,-1-1 0 0 0,0-1-5 0 0,-81 32 0 0 0,78-31 0 0 0,0 1 0 0 0,-10 5 0 0 0,12-5 0 0 0,-1 0 0 0 0,-1 0 0 0 0,-5 0 0 0 0,-47 19 10 0 0,36-9 104 0 0,19-12-102 0 0,1-1-27 0 0,7-3-54 0 0,2 0 1 0 0,0 0 4 0 0,0 2 0 0 0,0 4-2 0 0,0-5 63 0 0,0-1 0 0 0,0 0 0 0 0,0 1 0 0 0,0-1 0 0 0,0 0 1 0 0,0 1-1 0 0,1-1 0 0 0,-1 0 0 0 0,0 1 0 0 0,0-1 0 0 0,1 0 0 0 0,-1 0 0 0 0,0 1 0 0 0,0-1 0 0 0,1 0 0 0 0,-1 0 0 0 0,0 0 0 0 0,0 1 0 0 0,1-1 0 0 0,-1 0 0 0 0,0 0 0 0 0,1 0 0 0 0,-1 0 3 0 0,1 1-2 0 0,21 14-20 0 0,-21-14-6 0 0,0 0 0 0 0,1 0 0 0 0,-1 0 0 0 0,1 0 0 0 0,0 0 0 0 0,-1 0 0 0 0,1 0 0 0 0,0-1 0 0 0,0 1 0 0 0,1 0 28 0 0,-2-1-3 0 0,1 1-1 0 0,0-1 1 0 0,0 1-1 0 0,-1 0 1 0 0,1-1-1 0 0,-1 1 1 0 0,1 0 0 0 0,0 0-1 0 0,-1 0 1 0 0,1 1 3 0 0,0 0 5 0 0,1 0 1 0 0,-1 0 0 0 0,0 0 0 0 0,0 0 0 0 0,1-1-1 0 0,-1 1 1 0 0,1-1 0 0 0,0 0 0 0 0,-1 0 0 0 0,1 0-1 0 0,0 0 1 0 0,0 0 0 0 0,-1-1 0 0 0,2 1-6 0 0,-2-1 10 0 0,-1 1 0 0 0,1-1-1 0 0,-1 0 1 0 0,1 1 0 0 0,-1-1 0 0 0,0 1 0 0 0,1-1-1 0 0,-1 1 1 0 0,0 0 0 0 0,1 0 0 0 0,-1-1 0 0 0,0 1-1 0 0,0 0-9 0 0,1 1 9 0 0,0-1 0 0 0,0 0 0 0 0,0 0 0 0 0,0 0 1 0 0,0 0-1 0 0,0 0 0 0 0,2 0-9 0 0,4 1 4 0 0,12 2-71 0 0,-9-3-4 0 0,1 1 0 0 0,-1 0-1 0 0,0 1 1 0 0,0 0 0 0 0,0 1 0 0 0,0 0 0 0 0,0 1 0 0 0,1 1 71 0 0,-7-5-7 0 0,-1 1 0 0 0,1 1 1 0 0,-1-1-1 0 0,0 1 0 0 0,0-1 1 0 0,0 1-1 0 0,-1 0 0 0 0,1 1 1 0 0,0-1-1 0 0,-1 1 0 0 0,0-1 1 0 0,0 1 6 0 0,15 21 2 0 0,-14-21-19 0 0,0 1-1 0 0,0 1 1 0 0,-1-1 0 0 0,2 4 17 0 0,17 24-77 0 0,-17-24 77 0 0,-2-4 0 0 0,-1 0 0 0 0,0 0 0 0 0,0 0 0 0 0,0 1 0 0 0,0-1 0 0 0,-1 0 0 0 0,0 1 0 0 0,0-1 0 0 0,0 3 0 0 0,4 40-64 0 0,-5-39 97 0 0,-1 0 0 0 0,0 0 0 0 0,0 0 0 0 0,-1 0 1 0 0,0 0-1 0 0,0 0-33 0 0,0-4 89 0 0,0-1-9 0 0,1 0 1 0 0,-1 0-1 0 0,0 0 1 0 0,0-1 0 0 0,-1 1-1 0 0,1-1 1 0 0,-1 0 0 0 0,0 1-1 0 0,-1 0-80 0 0,-16 22 267 0 0,16-21-219 0 0,0 0 0 0 0,0 0 1 0 0,0-1-1 0 0,-3 3-48 0 0,-12 14 159 0 0,13-15-101 0 0,1-1 0 0 0,-1 1 0 0 0,0-1 0 0 0,-4 2-58 0 0,-7 7 96 0 0,11-9-65 0 0,0-1 0 0 0,-1 1 1 0 0,0-1-1 0 0,0-1 1 0 0,0 1-1 0 0,0-1 1 0 0,-3 0-32 0 0,-6 3 90 0 0,0-2 0 0 0,-13 3-90 0 0,22-6-329 0 0,1-1 0 0 0,-1 0 0 0 0,1 0 0 0 0,-1 0 0 0 0,1 0 0 0 0,-1-1 0 0 0,1 0 0 0 0,-1-1 0 0 0,1 0 0 0 0,0 0 0 0 0,-1 0 0 0 0,1 0 0 0 0,0-1 0 0 0,-3-2 329 0 0,-11-5-4578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9T19:53:18.53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1 204 4000 0 0,'0'0'112'0'0,"0"0"24"0"0,0 0-136 0 0,0 0 0 0 0,0 0 0 0 0,11 0 0 0 0,-11 0 96 0 0,5-9-16 0 0,7-6 0 0 0,-1 5 0 0 0,-6 5-152 0 0,5-5-32 0 0,-4 5-8 0 0</inkml:trace>
  <inkml:trace contextRef="#ctx0" brushRef="#br0" timeOffset="510.929">170 50 6880 0 0,'0'0'157'0'0,"0"0"23"0"0,0 0 11 0 0,0 0-13 0 0,0 0-55 0 0,0 0-24 0 0,0 0-3 0 0,0 0-38 0 0,0 0-144 0 0,0 0-21 0 0,1 0 26 0 0,4 1 65 0 0,9 4 171 0 0,-11-2 181 0 0,1 1 22 0 0,1-2 91 0 0,0 0 0 0 0,0 0 0 0 0,0 0-1 0 0,0-1 1 0 0,3 1-449 0 0,6 1 659 0 0,-13-3-638 0 0,1 1 1 0 0,-1-1-1 0 0,0 0 0 0 0,0 0 1 0 0,0 0-1 0 0,0 0 1 0 0,0 0-1 0 0,0 0 1 0 0,1 0-1 0 0,-1 0 1 0 0,0-1-1 0 0,0 1 1 0 0,0 0-1 0 0,0-1 0 0 0,0 1 1 0 0,0 0-1 0 0,0-1 1 0 0,0 0-1 0 0,0 1 1 0 0,0-1-1 0 0,0 0 1 0 0,0 0-22 0 0,0 0 15 0 0,1 0-1 0 0,-1 1 1 0 0,0-1 0 0 0,0 0 0 0 0,1 0 0 0 0,-1 1 0 0 0,0-1 0 0 0,1 1-1 0 0,-1-1 1 0 0,0 1 0 0 0,1 0 0 0 0,-1 0 0 0 0,1-1 0 0 0,-1 1-15 0 0,0 0 2 0 0,0 0 1 0 0,0 0 0 0 0,0 0-1 0 0,0-1 1 0 0,0 1 0 0 0,0 0-1 0 0,0-1 1 0 0,0 1 0 0 0,0 0-1 0 0,-1-1 1 0 0,1 1 0 0 0,0-1-1 0 0,0 0 1 0 0,0 1-3 0 0,0-1 4 0 0,0 0 0 0 0,0 0 0 0 0,0 0-1 0 0,1 1 1 0 0,-1-1 0 0 0,0 1 0 0 0,1-1 0 0 0,-1 1 0 0 0,2-1-4 0 0,12-1-3 0 0,-11 2 6 0 0,0 0 0 0 0,0-1-1 0 0,0 1 1 0 0,0-1-1 0 0,2-1-2 0 0,-2 1 3 0 0,20-8-22 0 0,0 1 1 0 0,2 1 18 0 0,-9 0 29 0 0,-15 6-24 0 0,1 0 1 0 0,-1 0 0 0 0,0 0-1 0 0,1 0 1 0 0,-1 0 0 0 0,1 1-1 0 0,-1-1 1 0 0,1 1 0 0 0,1 0-6 0 0,40-5 0 0 0,25 10 0 0 0,-52-6 0 0 0,-12 0 0 0 0,0 1 0 0 0,0 0 0 0 0,0 0 0 0 0,0 0 0 0 0,0 1 0 0 0,-1-1 0 0 0,1 1 0 0 0,1 0 0 0 0,-4 0 0 0 0,2 1 0 0 0,0-1 0 0 0,0 0 0 0 0,0 0 0 0 0,0 0 0 0 0,0 0 0 0 0,1-1 0 0 0,0 1 0 0 0,7 1 1 0 0,-11-2 7 0 0,0 1 1 0 0,0-1-1 0 0,1 0 0 0 0,-1 1 0 0 0,0-1 0 0 0,0 0 1 0 0,0 0-1 0 0,0 0 0 0 0,1 0 0 0 0,-1 0 0 0 0,0 0 1 0 0,0 0-9 0 0,8-2 78 0 0,0 1 1 0 0,0 0 0 0 0,1 1-79 0 0,-9 0 5 0 0,-1 0 0 0 0,0 0 1 0 0,1 0-1 0 0,-1 0 1 0 0,0 0-1 0 0,1 0 0 0 0,-1 0 1 0 0,0 0-1 0 0,0 0 1 0 0,1 0-1 0 0,-1 1 0 0 0,0-1 1 0 0,0 0-1 0 0,1 0 1 0 0,-1 0-1 0 0,0 0 0 0 0,0 1 1 0 0,1-1-1 0 0,-1 0 1 0 0,0 0-1 0 0,0 1 0 0 0,1-1-5 0 0,0 2 15 0 0,3 0 8 0 0,0 1 0 0 0,0 0 0 0 0,0-1 0 0 0,1 0 0 0 0,-1 0 0 0 0,1 0 0 0 0,-1-1 0 0 0,3 1-23 0 0,-6-2 1 0 0,1 0 13 0 0,1 0 1 0 0,0 0 0 0 0,0 0-1 0 0,0 0 1 0 0,0 1-1 0 0,-1-1 1 0 0,1 1-1 0 0,0 0 1 0 0,0 0 0 0 0,1 0-15 0 0,14 8 0 0 0,-8-9 0 0 0,-8-1-7 0 0,0 0 1 0 0,0 1-1 0 0,0-1 1 0 0,1 1 0 0 0,-1-1-1 0 0,0 1 1 0 0,1 0-1 0 0,-1 0 1 0 0,1 0 6 0 0,0 0-9 0 0,0-1 0 0 0,-1 1 0 0 0,1 0 0 0 0,-1-1 0 0 0,1 1 0 0 0,-1-1 0 0 0,1 1 0 0 0,-1-1 0 0 0,1-1 9 0 0,18-6-377 0 0,-21 8 365 0 0,0 0 0 0 0,1 0 0 0 0,-1 0 1 0 0,0 0-1 0 0,0 0 0 0 0,0 0 0 0 0,0 0 1 0 0,0 0-1 0 0,0 0 0 0 0,1 0 0 0 0,-1 0 0 0 0,0 0 1 0 0,0 0-1 0 0,0 0 0 0 0,0 0 0 0 0,0 0 1 0 0,0 0-1 0 0,1 0 0 0 0,-1 0 0 0 0,0 0 1 0 0,0 0-1 0 0,0 0 0 0 0,0 1 0 0 0,0-1 1 0 0,0 0-1 0 0,0 0 0 0 0,0 0 0 0 0,0 0 1 0 0,1 0-1 0 0,-1 0 0 0 0,0 0 0 0 0,0 0 0 0 0,0 0 1 0 0,0 1-1 0 0,0-1 0 0 0,0 0 12 0 0,0 0-28 0 0,0 0 0 0 0,0 0 0 0 0,0 0 1 0 0,0 0-1 0 0,0 0 0 0 0,0 1 0 0 0,0-1 0 0 0,0 0 0 0 0,0 0 0 0 0,0 0 0 0 0,0 0 0 0 0,1 0 0 0 0,-1 0 0 0 0,0 0 0 0 0,0 0 1 0 0,0 0-1 0 0,0 0 0 0 0,0 0 0 0 0,0 0 0 0 0,0 0 0 0 0,0 0 0 0 0,0 1 0 0 0,0-1 0 0 0,1 0 0 0 0,-1 0 0 0 0,0 0 1 0 0,0 0-1 0 0,0 0 0 0 0,0 0 0 0 0,0 0 0 0 0,0 0 0 0 0,0 0 0 0 0,0 0 0 0 0,0 0 0 0 0,1 0 0 0 0,-1 0 0 0 0,0 0 1 0 0,0 0-1 0 0,0-1 0 0 0,0 1 28 0 0,20-18-1887 0 0,-8 13-1946 0 0,-12 5 1553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4T20:47:06.8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9T19:51:43.26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17 239 4976 0 0,'0'0'108'0'0,"0"0"17"0"0,0 0 13 0 0,0 0 63 0 0,0 0 221 0 0,0 0 98 0 0,0 0 22 0 0,0-8 2099 0 0,-1 5-2421 0 0,0 0 1 0 0,0 0-1 0 0,1 0 0 0 0,-1 0 1 0 0,1 0-1 0 0,0 0 0 0 0,0 0 0 0 0,0 0 1 0 0,1 0-1 0 0,-1 0 0 0 0,1 0 1 0 0,-1 0-1 0 0,2-1-220 0 0,-2 3 102 0 0,0 0 1 0 0,1 0-1 0 0,-1 0 1 0 0,0 0-1 0 0,0 0 0 0 0,1 0 1 0 0,-1 0-1 0 0,0 0 1 0 0,0 0-1 0 0,0 0 1 0 0,0 0-1 0 0,0 0 0 0 0,0 0-102 0 0,0 0 16 0 0,-1 1-1 0 0,1-1 1 0 0,0 1-1 0 0,0-1 1 0 0,0 1-1 0 0,0 0 0 0 0,0-1 1 0 0,0 1-1 0 0,0-1 1 0 0,0 1-1 0 0,1-1 1 0 0,-1 1-1 0 0,0-1 0 0 0,0 1 1 0 0,0 0-1 0 0,0-1 1 0 0,1 1-1 0 0,-1-1 0 0 0,0 1 1 0 0,0 0-1 0 0,1-1 1 0 0,-1 1-1 0 0,0 0 1 0 0,0-1-1 0 0,1 1 0 0 0,-1 0 1 0 0,1-1-16 0 0,-1 1 12 0 0,0 0-1 0 0,0 0 1 0 0,0-1-1 0 0,0 1 1 0 0,0 0 0 0 0,0 0-1 0 0,0 0 1 0 0,0-1 0 0 0,0 1-1 0 0,0 0 1 0 0,0 0-1 0 0,0 0 1 0 0,0-1 0 0 0,0 1-1 0 0,0 0 1 0 0,0 0-1 0 0,0 0 1 0 0,-1-1 0 0 0,1 1-1 0 0,0 0 1 0 0,0 0 0 0 0,0 0-1 0 0,0-1 1 0 0,0 1-1 0 0,-1 0 1 0 0,1 0 0 0 0,0 0-1 0 0,0 0 1 0 0,0 0 0 0 0,0 0-12 0 0,-1-1 13 0 0,1 1 0 0 0,0 0 0 0 0,0 0 0 0 0,0 0 0 0 0,0 0 0 0 0,-1 0 0 0 0,1-1 0 0 0,0 1 0 0 0,0 0 0 0 0,0 0 0 0 0,0 0 0 0 0,0 0 0 0 0,0-1 0 0 0,0 1 0 0 0,-1 0 0 0 0,1 0 0 0 0,0 0 0 0 0,0-1 0 0 0,0 1 0 0 0,0 0 0 0 0,0 0 1 0 0,0-1-1 0 0,0 1 0 0 0,0 0 0 0 0,0 0 0 0 0,0 0 0 0 0,0-1 0 0 0,0 1 0 0 0,0 0 0 0 0,0 0-13 0 0,1-1 82 0 0,0 0-1 0 0,0 0 1 0 0,-1 0 0 0 0,1 0 0 0 0,0 0 0 0 0,-1 0-1 0 0,1 0 1 0 0,-1 0 0 0 0,0 0 0 0 0,1-1-82 0 0,4-10 250 0 0,-2 5-159 0 0,-2 3-75 0 0,1 0 0 0 0,0 0 0 0 0,0 0 0 0 0,0 1 0 0 0,0-1 0 0 0,0 1 0 0 0,1 0 0 0 0,-1-1 0 0 0,1 1 0 0 0,3-2-16 0 0,2-2 63 0 0,0 1-1 0 0,0 1 0 0 0,5-3-62 0 0,6-4 37 0 0,-7 4-38 0 0,9-7 1 0 0,-17 13 0 0 0,-1 0 0 0 0,1 0 0 0 0,-1 1 0 0 0,1 0 0 0 0,0-1 0 0 0,-1 2 0 0 0,1-1 0 0 0,0 0 0 0 0,4 0 0 0 0,5-1 0 0 0,-5 1 0 0 0,0 0 0 0 0,1 0 0 0 0,-1 1 0 0 0,1 0 0 0 0,1 1 0 0 0,14 0 0 0 0,-18 0 0 0 0,0-1 0 0 0,0 2 0 0 0,0-1 0 0 0,0 0 0 0 0,0 1 0 0 0,3 2 0 0 0,15 4 0 0 0,-3 3-60 0 0,-14-6 48 0 0,6 4 12 0 0,-10-4 0 0 0,-2-5 1 0 0,-1 2-2 0 0,1-1 1 0 0,8 5 0 0 0,-5-1 0 0 0,8 38-157 0 0,-12-42 148 0 0,0 0 0 0 0,0 0 0 0 0,0 0 0 0 0,0 0 0 0 0,0-1 0 0 0,0 1 0 0 0,0 0 0 0 0,0 0 0 0 0,-1 0-1 0 0,1 0 1 0 0,0 0 0 0 0,0-1 0 0 0,-1 1 0 0 0,1 0 0 0 0,-1 0 0 0 0,1 0 0 0 0,-1-1 0 0 0,1 1 0 0 0,-1 0 0 0 0,1-1 0 0 0,-1 1 9 0 0,-3 6-108 0 0,-28 60-236 0 0,31-66 344 0 0,0 0 0 0 0,1 0 0 0 0,-1 0 0 0 0,1 0 0 0 0,-1 0 0 0 0,0-1 0 0 0,0 1 0 0 0,1 0 0 0 0,-1 0 0 0 0,0-1 0 0 0,0 1 0 0 0,-8 8 0 0 0,-13 21 152 0 0,18-24-142 0 0,0-1 1 0 0,0-1-1 0 0,-1 1 1 0 0,1 0-1 0 0,-2 0-10 0 0,-16 17 12 0 0,4 0-12 0 0,-1-2 0 0 0,-7 6 0 0 0,-19 18 0 0 0,39-39 0 0 0,-3 0 0 0 0,-1 1 3 0 0,2-2-10 0 0,-5 3-4 0 0,10-5-48 0 0,-1 1 55 0 0,20 3 58 0 0,10 3-54 0 0,-17-6 0 0 0,-8-2 0 0 0,1-1 0 0 0,-1 0 0 0 0,1 1 0 0 0,-1-1 0 0 0,1 0 0 0 0,-1 1 0 0 0,1-1 0 0 0,0 0 0 0 0,-1 0 0 0 0,1 0 0 0 0,0-1 0 0 0,1 1 0 0 0,-2 0 0 0 0,0 0 0 0 0,0 0 0 0 0,0 0 0 0 0,0 0 0 0 0,0 0 0 0 0,0 1 0 0 0,0-1 0 0 0,0 0 0 0 0,0 0 0 0 0,1 1 0 0 0,-1-1 0 0 0,0 1 0 0 0,0-1 0 0 0,0 1 0 0 0,-1-1 0 0 0,2 1 0 0 0,2 2 0 0 0,0-1 0 0 0,0 0 0 0 0,0-1 0 0 0,1 1 0 0 0,-1-1 0 0 0,0 0 0 0 0,1 0 0 0 0,-1 0 0 0 0,1 0 0 0 0,0-1 0 0 0,-2 0 2 0 0,-1 0 1 0 0,1 1 0 0 0,-1-1-1 0 0,0 0 1 0 0,1 1 0 0 0,-1 0-1 0 0,0 0 1 0 0,1-1 0 0 0,-1 1-1 0 0,0 0 1 0 0,0 1 0 0 0,0-1-1 0 0,0 0 1 0 0,0 1-3 0 0,2 1 4 0 0,0-1 1 0 0,1 0-1 0 0,-1 1 1 0 0,1-1-1 0 0,0-1 1 0 0,0 1-5 0 0,13 9 0 0 0,-3 4 0 0 0,-11-13 0 0 0,-2 1 0 0 0,4 11 0 0 0,0-5 0 0 0,1-3 0 0 0,-4-1-15 0 0,-2-4 15 0 0,0 0-1 0 0,0 1 1 0 0,0-1 0 0 0,-1 1 0 0 0,1-1-1 0 0,0 1 1 0 0,-1-1 0 0 0,1 1-1 0 0,-1-1 1 0 0,1 1 0 0 0,-1 0 0 0 0,1-1-1 0 0,-1 1 1 0 0,0 0 0 0 0,0-1 0 0 0,0 1-1 0 0,0 0 1 0 0,0-1 0 0 0,-1 1 0 0 0,1 0-1 0 0,0-1 1 0 0,-1 1 0 0 0,1 0-1 0 0,-1-1 1 0 0,0 2 0 0 0,0-1 15 0 0,0-1-13 0 0,2 12-5 0 0,-1-12 15 0 0,0 1 1 0 0,0 0-1 0 0,-1 0 1 0 0,1 0-1 0 0,0 0 1 0 0,-1-1 0 0 0,0 1-1 0 0,1 0 1 0 0,-1 0-1 0 0,0-1 1 0 0,0 1-1 0 0,0 0 1 0 0,0-1 0 0 0,0 2-13 0 0,0-3 86 0 0,0 2-59 0 0,1-1-1 0 0,0 0 0 0 0,-1 0 1 0 0,0 0-1 0 0,1 0 0 0 0,-1 0 1 0 0,0 0-1 0 0,0 0 1 0 0,1 0-1 0 0,-1 0 0 0 0,0 0 1 0 0,0 0-1 0 0,0-1 0 0 0,0 1-26 0 0,-20 18 464 0 0,20-18-419 0 0,-1 0 0 0 0,1 0 0 0 0,-1 0-1 0 0,1-1 1 0 0,-1 1 0 0 0,1 0 0 0 0,-1-1-1 0 0,0 1 1 0 0,1-1 0 0 0,-1 0-1 0 0,0 1 1 0 0,0-1-45 0 0,-11 3 223 0 0,8-1-173 0 0,0 0 1 0 0,-1-1-1 0 0,1 1 0 0 0,-1-1 0 0 0,0 0 0 0 0,-2-1-50 0 0,-21 6 115 0 0,13-3-146 0 0,1 1-1 0 0,-3-2 32 0 0,6 0-49 0 0,0 0 0 0 0,1 1 0 0 0,-1 0-1 0 0,0 1 50 0 0,-5 2-564 0 0,-1 0 0 0 0,1-1 1 0 0,-1-1-1 0 0,-1 0 0 0 0,-7-1 564 0 0,-1-2-1472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4T20:47:06.8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0,'0'0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06:20.999"/>
    </inkml:context>
    <inkml:brush xml:id="br0">
      <inkml:brushProperty name="width" value="0.1" units="cm"/>
      <inkml:brushProperty name="height" value="0.1" units="cm"/>
      <inkml:brushProperty name="color" value="#333333"/>
    </inkml:brush>
    <inkml:brush xml:id="br1">
      <inkml:brushProperty name="width" value="0.1" units="cm"/>
      <inkml:brushProperty name="height" value="0.1" units="cm"/>
      <inkml:brushProperty name="color" value="#33CCFF"/>
    </inkml:brush>
    <inkml:brush xml:id="br2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6046-2194 3488 0 0,'0'0'64'0'0,"0"0"32"0"0,0 0-96 0 0,0 0 0 0 0,0 0 0 0 0,0 0 0 0 0,0 0-248 0 0,0 0-72 0 0,0 0-8 0 0</inkml:trace>
  <inkml:trace contextRef="#ctx0" brushRef="#br0" timeOffset="1054.619">6142-2275 6160 0 0,'-2'0'133'0'0,"-28"0"83"0"0,28 0 97 0 0,2 0 90 0 0,-2 0 12 0 0,0 0-141 0 0,2 0-190 0 0,-16-4 54 0 0,16 4-96 0 0,-1 0 0 0 0,1 0 1 0 0,-1 0-1 0 0,1 0 1 0 0,0 0-1 0 0,-1 0 0 0 0,1 0 1 0 0,0 0-1 0 0,-1 0 0 0 0,1-1 1 0 0,0 1-1 0 0,-1 0 0 0 0,1 0 1 0 0,0 0-1 0 0,-1-1 0 0 0,1 1 1 0 0,0 0-1 0 0,-1-1 1 0 0,1 1-1 0 0,0 0 0 0 0,0 0 1 0 0,0-1-1 0 0,-1 1 0 0 0,1 0 1 0 0,0-1-1 0 0,0 1 0 0 0,0 0 1 0 0,0-1-43 0 0,3-9 1254 0 0,-1 2-983 0 0,-2 7-253 0 0,0 0-1 0 0,0 1 1 0 0,0-1-1 0 0,0 0 1 0 0,1 0 0 0 0,-1 0-1 0 0,0 1 1 0 0,0-1-1 0 0,1 0 1 0 0,-1 0-1 0 0,1 1 1 0 0,-1-1 0 0 0,1 0-18 0 0,1-2 49 0 0,0 1 1 0 0,0-1 0 0 0,1 1 0 0 0,-1 0-1 0 0,1 0 1 0 0,0 0 0 0 0,2-2-50 0 0,1 1 221 0 0,-1 1 198 0 0,-4 2-235 0 0,0 0-11 0 0,5-3-45 0 0,-5 2-21 0 0,-1 1-3 0 0,1 0-6 0 0,2 0-22 0 0,-1 0-21 0 0,2-1-44 0 0,0-2-25 0 0,-3 3-51 0 0,1 0 4 0 0,4 0 86 0 0,-4 0 164 0 0,-2 0 49 0 0,0 0 2 0 0,0 0-18 0 0,10-5 257 0 0,-5 6-460 0 0,3 2-19 0 0,-2-2 12 0 0,1-1 52 0 0,-5 0 22 0 0,-2 0-62 0 0,0 0 0 0 0,1 0 0 0 0,-1 0 0 0 0,0 0 0 0 0,0 1 0 0 0,1-1 0 0 0,-1 0 0 0 0,0 0 0 0 0,0 0 0 0 0,0 0 0 0 0,0 1 0 0 0,1-1 0 0 0,-1 0 0 0 0,0 0 0 0 0,0 1 0 0 0,0-1 0 0 0,0 0 0 0 0,0 0 0 0 0,0 0 0 0 0,0 1 0 0 0,1-1 0 0 0,-1 0 0 0 0,0 1 0 0 0,0-1 0 0 0,0 0 0 0 0,0 1-24 0 0,-3 2 40 0 0,1 0-1 0 0,0 1 0 0 0,-1-1 1 0 0,0 0-1 0 0,0 0 0 0 0,0-1 1 0 0,0 1-1 0 0,0-1 0 0 0,0 1 1 0 0,-2 0-40 0 0,-18 18 205 0 0,22-20-187 0 0,-1 0 1 0 0,1 0-1 0 0,-1 0 1 0 0,1 1 0 0 0,0-1-1 0 0,-1 0 1 0 0,1 1-1 0 0,0-1 1 0 0,0 0-1 0 0,0 1 1 0 0,0-1-1 0 0,0 2-18 0 0,-12 17 50 0 0,7-13-97 0 0,3-3 86 0 0,0 0 0 0 0,0 0 0 0 0,1 1 0 0 0,-1 0 0 0 0,1-1 0 0 0,0 2-39 0 0,1 10-52 0 0,1-9 177 0 0,1 1-71 0 0,1-7-36 0 0,1 1 127 0 0,-3 0-86 0 0,1 1 22 0 0,7 4-43 0 0,12 7 15 0 0,-17-10-43 0 0,0 4 10 0 0,-3-7-14 0 0,0-1-1 0 0,0 0 1 0 0,0 1-1 0 0,0-1 1 0 0,0 0-1 0 0,0 1 1 0 0,0-1-1 0 0,1 0 1 0 0,-1 0-1 0 0,0 1 1 0 0,0-1-1 0 0,0 0 1 0 0,0 1-1 0 0,1-1 1 0 0,-1 0-1 0 0,0 0 1 0 0,0 0 0 0 0,0 1-1 0 0,1-1 1 0 0,-1 0-1 0 0,0 0 1 0 0,0 0-1 0 0,1 1-5 0 0,7 5 45 0 0,-6-4-32 0 0,0-1 0 0 0,0 1-1 0 0,0 0 1 0 0,-1 0-1 0 0,1 0 1 0 0,-1 0-1 0 0,1 1 1 0 0,-1-1-1 0 0,0 0 1 0 0,1 3-13 0 0,0-1 2 0 0,-2-4 0 0 0,0 1-1 0 0,1-1 0 0 0,-1 0 0 0 0,0 1 0 0 0,0-1 0 0 0,0 0 1 0 0,0 1-1 0 0,1-1 0 0 0,-1 0 0 0 0,0 1 0 0 0,0-1 0 0 0,1 0 0 0 0,-1 0 1 0 0,0 1-1 0 0,1-1 0 0 0,-1 0 0 0 0,0 0 0 0 0,1 1 0 0 0,-1-1 1 0 0,0 0-1 0 0,1 0 0 0 0,-1 0 0 0 0,0 0 0 0 0,1 0 0 0 0,-1 1-1 0 0,0-1 1 0 0,1 0 1 0 0,-1 0-1 0 0,0 0 0 0 0,0 0 0 0 0,0 0 0 0 0,0 0 0 0 0,1 0 1 0 0,-1 0-1 0 0,0 0 0 0 0,0 0 0 0 0,0 0 0 0 0,0 0 0 0 0,0 1 1 0 0,0-1-1 0 0,1 0 0 0 0,-1 0 0 0 0,0 0 0 0 0,0 0 0 0 0,0 0 0 0 0,0 1 1 0 0,0-1-1 0 0,0 0 0 0 0,0 0 0 0 0,0 0 0 0 0,0 0 0 0 0,0 0 1 0 0,0 1-1 0 0,0-1 0 0 0,0 0 0 0 0,0 0 0 0 0,0 0 0 0 0,0 0 1 0 0,0 1-1 0 0,0-1 0 0 0,0 0 0 0 0,0 0 0 0 0,0 0 0 0 0,0 0 1 0 0,0 1-1 0 0,0-1 0 0 0,0 0 0 0 0,0 0 0 0 0,0 0-1 0 0,0 0 6 0 0,0 1 1 0 0,0-1-1 0 0,0 0 0 0 0,0 1 0 0 0,0-1 1 0 0,0 0-1 0 0,0 0 0 0 0,0 1 1 0 0,0-1-1 0 0,0 0 0 0 0,1 0 0 0 0,-1 1 1 0 0,0-1-1 0 0,0 0 0 0 0,0 0 0 0 0,0 1 1 0 0,1-1-1 0 0,-1 0 0 0 0,0 0 0 0 0,0 0 1 0 0,0 0-1 0 0,1 1-6 0 0,-1-1 28 0 0,1 1 0 0 0,-1-1 0 0 0,1 1 0 0 0,-1-1 0 0 0,1 1 0 0 0,-1-1 0 0 0,0 1 0 0 0,1 0 0 0 0,-1-1 0 0 0,0 1 0 0 0,1 0 0 0 0,-1-1 0 0 0,0 1 0 0 0,0 0 1 0 0,0-1-1 0 0,1 1 0 0 0,-1 0 0 0 0,0 0 0 0 0,0-1 0 0 0,0 1 0 0 0,0 0 0 0 0,0-1 0 0 0,-1 1-28 0 0,1 1 89 0 0,0-2-1 0 0,0 0-7 0 0,0 0-1 0 0,0 1-13 0 0,0 5-43 0 0,0-6-9 0 0,-1 4 29 0 0,-7 1-59 0 0,0-2-12 0 0,7-2-42 0 0,1-1-47 0 0,0 0 1 0 0,0 0 3 0 0,0 0-16 0 0,0 0-66 0 0,0 0-29 0 0,1-1-8 0 0,5-2 16 0 0,-1 0 0 0 0,0 0 1 0 0,0-1-1 0 0,2-2 215 0 0,-4 5-184 0 0,-1-1 0 0 0,1 1 0 0 0,0 0 1 0 0,-1 0-1 0 0,1 0 0 0 0,0 0 1 0 0,0 1-1 0 0,0-1 0 0 0,0 1 0 0 0,-1-1 1 0 0,1 1-1 0 0,0 0 0 0 0,0 0 1 0 0,3 1 183 0 0,-1-1-608 0 0,0-2-953 0 0,-3 0 1023 0 0,8 2-1027 0 0</inkml:trace>
  <inkml:trace contextRef="#ctx0" brushRef="#br0" timeOffset="2636.434">6075-2297 11272 0 0,'0'0'241'0'0,"0"0"0"0"0,0 0-117 0 0,0 0 59 0 0,0 0 45 0 0,0 0 11 0 0,0 0 5 0 0,0 0 17 0 0,0 0 10 0 0,0 0 1 0 0,0 0-71 0 0,0 0-296 0 0,0 0-127 0 0,0 0-30 0 0,0 0 65 0 0,0 0 290 0 0,0 0 121 0 0,0 0 28 0 0,0 0-6 0 0,0 0-38 0 0,0 0-14 0 0,0 0-2 0 0,0 0 16 0 0,0 0 68 0 0,0-1 32 0 0,0-5 4 0 0,0 5-31 0 0,0 1-128 0 0,5-6 129 0 0,-4 5-270 0 0,0 0 1 0 0,0 0 0 0 0,0 0 0 0 0,0-1 0 0 0,0 1 0 0 0,0 1 0 0 0,1-1 0 0 0,-1 0 0 0 0,0 0 0 0 0,1 0-1 0 0,-1 1 1 0 0,0-1 0 0 0,1 1 0 0 0,-1-1 0 0 0,1 1 0 0 0,-1-1 0 0 0,1 1 0 0 0,-1 0 0 0 0,2 0-13 0 0,5-1-18 0 0,1 1 0 0 0,-1 0 0 0 0,3 0 18 0 0,2 0 130 0 0,-10 1-127 0 0,0-1 1 0 0,1 1 0 0 0,-1 0-1 0 0,0 0 1 0 0,0 0-1 0 0,0 0 1 0 0,0 0-1 0 0,2 2-3 0 0,1 0 46 0 0,-4-3 18 0 0,-2 1 0 0 0,0 1-48 0 0,0 0-1 0 0,0 0 0 0 0,0 0 0 0 0,0 0 0 0 0,-1 1 0 0 0,1-1 0 0 0,-1 0 1 0 0,1 0-1 0 0,-1 0 0 0 0,0 0 0 0 0,0 0 0 0 0,0-1 0 0 0,0 1 1 0 0,0 0-1 0 0,0 0 0 0 0,0 0 0 0 0,-1 0-15 0 0,-6 8 30 0 0,3-3 25 0 0,-1-1-1 0 0,0 0 1 0 0,0 0-1 0 0,-2 1-54 0 0,-3 3 52 0 0,-6 7 6 0 0,14-13-42 0 0,-1 0 0 0 0,1 0 0 0 0,-1 0 0 0 0,0-1 0 0 0,-1 0 0 0 0,1 1 0 0 0,-1-1-16 0 0,3-2 4 0 0,1 0-1 0 0,-1 0 1 0 0,1 0-1 0 0,-1 0 1 0 0,1 0-1 0 0,-1 1 1 0 0,1-1-1 0 0,0 0 0 0 0,0 1 1 0 0,0-1-4 0 0,-2 3 11 0 0,0 0-1 0 0,-1-1 1 0 0,1 0 0 0 0,-1 0-1 0 0,1 0 1 0 0,-1 0 0 0 0,0 0-1 0 0,0-1 1 0 0,-1 0-11 0 0,3-1 25 0 0,-1 2 13 0 0,-7 10 139 0 0,6-9-258 0 0,-3 0 96 0 0,6-2-14 0 0,-5 4 159 0 0,6-5-230 0 0,0-1 2 0 0,0 0 4 0 0,0-1 0 0 0,9-8 75 0 0,-8 8 17 0 0,0 0-1 0 0,0 0 1 0 0,0 0 0 0 0,1-1-1 0 0,-1 1 1 0 0,0 0 0 0 0,1 1-1 0 0,0-2-27 0 0,1 0 75 0 0,0-5-3 0 0,3 2 5 0 0,2 1 1 0 0,13-6 58 0 0,-17 9-139 0 0,-1-1-1 0 0,1 1 1 0 0,-1-1-1 0 0,1 0 0 0 0,2-2 4 0 0,3 1-48 0 0,-3 3 36 0 0,2 3 12 0 0,-6-2 4 0 0,0 1-1 0 0,1-1 1 0 0,-1 0-1 0 0,0 1 0 0 0,-1-1 1 0 0,1 1-1 0 0,0-1 0 0 0,0 1 1 0 0,-1 0-1 0 0,1 0 1 0 0,-1 0-1 0 0,1 0 0 0 0,-1 0 1 0 0,0 1-4 0 0,7 10 31 0 0,-5-9-10 0 0,0 0-1 0 0,-1 0 1 0 0,1 1-1 0 0,-1 0 1 0 0,0-1-1 0 0,0 1 1 0 0,-1 0-1 0 0,1 2-20 0 0,3 10 149 0 0,3-4 51 0 0,-7-12-127 0 0,0 0 1 0 0,0 1-1 0 0,0-1 1 0 0,0 1-1 0 0,0-1 1 0 0,0 1-1 0 0,-1-1 1 0 0,1 1-1 0 0,-1 0 1 0 0,1-1-1 0 0,-1 1 1 0 0,1 1-74 0 0,4 13 572 0 0,-4-15-512 0 0,0 1 0 0 0,-1 0-1 0 0,1 0 1 0 0,0 0 0 0 0,-1 0 0 0 0,1 0-1 0 0,-1 2-59 0 0,4 0 178 0 0,-3-2-84 0 0,0-2-74 0 0,-1 1 0 0 0,1-1-1 0 0,0 1 1 0 0,-1-1-1 0 0,1 0 1 0 0,-1 1 0 0 0,1-1-1 0 0,0 0 1 0 0,-1 0 0 0 0,1 1-1 0 0,0-1 1 0 0,-1 0 0 0 0,1 0-1 0 0,0 0 1 0 0,0 0-1 0 0,-1 0 1 0 0,1 0 0 0 0,0 0-1 0 0,-1 0 1 0 0,1 0 0 0 0,0 0-1 0 0,0 0 1 0 0,0 0-20 0 0,2-1 300 0 0,24 1-44 0 0,-27 0-256 0 0,1 1 0 0 0,-1-1 0 0 0,0 0 0 0 0,1 0 0 0 0,-1 0 0 0 0,1 0 0 0 0,-1 0 0 0 0,0 0 0 0 0,1 0 0 0 0,-1 0 0 0 0,1 0 0 0 0,-1 0 0 0 0,0 0 0 0 0,1-1 0 0 0,-1 1 0 0 0,1 0 0 0 0,-1 0 0 0 0,0 0 0 0 0,1 0 0 0 0,-1-1 0 0 0,0 1 0 0 0,1 0 0 0 0,-1 0 0 0 0,0-1 0 0 0,1 1 0 0 0,-1 0 0 0 0,0-1 0 0 0,2 0 0 0 0,45-21-21 0 0,-36 15-97 0 0,-8 6 66 0 0,-1 0-1 0 0,1-1 0 0 0,-1 1 1 0 0,1-1-1 0 0,-1 0 1 0 0,0 1-1 0 0,1-1 0 0 0,-1-1 53 0 0,15-15-435 0 0,-11 13 75 0 0,-1 0-1 0 0,0-1 0 0 0,0 0 1 0 0,0-1-1 0 0,-1 1 1 0 0,2-3 360 0 0,-1-1-1368 0 0,0-1-57 0 0</inkml:trace>
  <inkml:trace contextRef="#ctx0" brushRef="#br0" timeOffset="-4261.127">8600 1494 9704 0 0,'-1'-1'282'0'0,"-1"0"-181"0"0,0-1-11 0 0,-12-2 137 0 0,6 3-83 0 0,6 1 44 0 0,2 0 4 0 0,0 0-11 0 0,0 0-45 0 0,0 0-21 0 0,0 0-3 0 0,0 0 22 0 0,0 0 96 0 0,0 0 39 0 0,0 0 10 0 0,0 0 21 0 0,0 0 84 0 0,0 0 37 0 0,0 0 10 0 0,0 0 2 0 0,0 0 6 0 0,0 0 1 0 0,0 0 0 0 0,2 0-26 0 0,1 1-351 0 0,0-1 1 0 0,-1 0-1 0 0,1 1 0 0 0,0 0 0 0 0,0-1 1 0 0,0 1-1 0 0,-1 0 0 0 0,1 0 0 0 0,1 2-63 0 0,26 15 828 0 0,2 1-352 0 0,9 3-391 0 0,-26-13-1 0 0,1-1 0 0 0,1-1-1 0 0,12 5-83 0 0,28 8 272 0 0,-17-4-96 0 0,-7-4-113 0 0,-1 1-1 0 0,0 1 0 0 0,19 14-62 0 0,8 3 203 0 0,-52-27-149 0 0,-5-3 5 0 0,-1 0 1 0 0,1 0 0 0 0,0 0-1 0 0,-1 0 1 0 0,1 0 0 0 0,0-1-1 0 0,0 1 1 0 0,-1 0 0 0 0,1-1-1 0 0,1 1-59 0 0,-2-1 171 0 0,-2 1-96 0 0,1 1-61 0 0,-1 0-1 0 0,0-1 1 0 0,0 1 0 0 0,0 0 0 0 0,0-1 0 0 0,0 1-1 0 0,0-1 1 0 0,0 1 0 0 0,-1-1 0 0 0,1 1 0 0 0,0-1-1 0 0,-1 0 1 0 0,0 0 0 0 0,1 1 0 0 0,-1-1 0 0 0,1 0 0 0 0,-3 0-14 0 0,-8 7 42 0 0,6-4-25 0 0,0 0 0 0 0,0-1-1 0 0,0 1 1 0 0,-1-1 0 0 0,1 0 0 0 0,-1-1-1 0 0,0 0 1 0 0,0 0-17 0 0,-9 4 37 0 0,-93 29 325 0 0,66-21-321 0 0,28-10-33 0 0,0 1 0 0 0,1 1-1 0 0,-4 2-7 0 0,-45 17-126 0 0,60-23-50 0 0,0-1 0 0 0,0 0 1 0 0,0 0-1 0 0,0 0 1 0 0,0 0-1 0 0,0 0 0 0 0,-1 0 1 0 0,1-1-1 0 0,0 0 0 0 0,-1 1 1 0 0,-1-1 175 0 0,-4 0-1622 0 0</inkml:trace>
  <inkml:trace contextRef="#ctx0" brushRef="#br0" timeOffset="-2159.036">6012-3060 6856 0 0,'0'0'145'0'0,"0"0"43"0"0,0 0 31 0 0,0 0 6 0 0,0 0 6 0 0,0 0-25 0 0,0 0-100 0 0,0 0-22 0 0,0 0 12 0 0,0 0-14 0 0,0 0-8 0 0,0 0 12 0 0,0 0 61 0 0,0 0 21 0 0,0 0 7 0 0,1-2 33 0 0,6-9 537 0 0,-6 11-330 0 0,0-2-2 0 0,7-9 790 0 0,-7 11-814 0 0,-1 0-45 0 0,0 0-21 0 0,0 0-3 0 0,0 0-40 0 0,0 0-152 0 0,0 0-12 0 0,0 0-10 0 0,0 0-8 0 0,1-1-2 0 0,2 0-59 0 0,-1 0-1 0 0,0 0 0 0 0,0 0 0 0 0,0 0-1 0 0,0 0 1 0 0,0 0 0 0 0,0 1 0 0 0,2-1-36 0 0,-3 1 125 0 0,7 0 1014 0 0,13 0-587 0 0,-15 4-379 0 0,-3-3-134 0 0,0 0 1 0 0,0 0-1 0 0,0 0 1 0 0,-1 0-1 0 0,1 1 1 0 0,0 0-1 0 0,-1-1 1 0 0,1 1-1 0 0,-1 0 1 0 0,1 0-1 0 0,-1 0 1 0 0,0 1-1 0 0,0-1 1 0 0,0 0-1 0 0,0 1 1 0 0,0 0-40 0 0,-1-2 19 0 0,-1 1-1 0 0,1 0 1 0 0,0 0 0 0 0,0-1 0 0 0,-1 1 0 0 0,0 0 0 0 0,1 0-1 0 0,-1 0 1 0 0,0 0 0 0 0,0 0 0 0 0,0 0 0 0 0,0-1-1 0 0,0 1 1 0 0,0 1-19 0 0,0 11 78 0 0,0-13-70 0 0,0 0-1 0 0,0 0 0 0 0,0 0 1 0 0,0 0-1 0 0,0 0 0 0 0,0 0 1 0 0,0 0-1 0 0,0 0 0 0 0,0 0 1 0 0,-1 0-1 0 0,1 0 1 0 0,0-1-1 0 0,-1 1 0 0 0,1 0 1 0 0,-1 0-8 0 0,-1 7 70 0 0,2 5 112 0 0,0-12-165 0 0,0 0 0 0 0,0-1 0 0 0,0 1 1 0 0,0 0-1 0 0,0-1 0 0 0,0 1 0 0 0,0 0 0 0 0,0-1 1 0 0,0 1-1 0 0,1-1 0 0 0,-1 1 0 0 0,0 0 0 0 0,0-1 1 0 0,1 1-1 0 0,-1 0 0 0 0,0-1 0 0 0,1 1 1 0 0,-1-1-1 0 0,0 1 0 0 0,1-1 0 0 0,-1 1 0 0 0,1-1-17 0 0,-1 9 104 0 0,0 0-117 0 0,0-1-40 0 0,0 1 39 0 0,0 0 14 0 0,0-1 0 0 0,0-6 11 0 0,0-1-1 0 0,0 1 0 0 0,0-1 1 0 0,0 1-1 0 0,0-1 0 0 0,0 0 1 0 0,0 1-1 0 0,-1-1 0 0 0,1 1 1 0 0,-1-1-1 0 0,1 0 0 0 0,-1 1 1 0 0,1-1-1 0 0,-1 0 0 0 0,0 1 1 0 0,0-1-11 0 0,1 0 7 0 0,-1-1-1 0 0,1 1 1 0 0,0-1 0 0 0,0 1 0 0 0,-1-1-1 0 0,1 0 1 0 0,0 1 0 0 0,0-1 0 0 0,0 1-1 0 0,-1-1 1 0 0,1 1 0 0 0,0-1-1 0 0,0 1 1 0 0,0-1 0 0 0,0 1 0 0 0,0-1-1 0 0,0 1-6 0 0,-1 1 54 0 0,-2 5-44 0 0,3 2-10 0 0,-1 0 0 0 0,-4 3 0 0 0,1 5 0 0 0,4 0 11 0 0,0 28 117 0 0,4-30 107 0 0,-3-11-225 0 0,4 9-591 0 0,-5-8-553 0 0,0-2 463 0 0,0-3-102 0 0</inkml:trace>
  <inkml:trace contextRef="#ctx0" brushRef="#br1" timeOffset="23742.493">6113-4725 4864 0 0,'0'0'141'0'0,"0"0"19"0"0,0 0-6 0 0,0 0-9 0 0,0 0-1 0 0,0 0 42 0 0,0 0 180 0 0,0 0 76 0 0,0 0 20 0 0,0 0 2 0 0,0 0 0 0 0,0-1 0 0 0,0-5 0 0 0,0 4-18 0 0,0 2-71 0 0,0-1-30 0 0,0-5-7 0 0,0 5-5 0 0,0 1-10 0 0,0-2-3 0 0,2-1-349 0 0,-2 2 426 0 0,-2 5 1707 0 0,2-2-2028 0 0,4 4 216 0 0,-4-6-283 0 0,0 1 0 0 0,0-1 0 0 0,0 1 1 0 0,0 0-1 0 0,0-1 0 0 0,0 1 0 0 0,1-1 1 0 0,-1 1-1 0 0,0-1 0 0 0,0 1 0 0 0,0-1 1 0 0,1 1-1 0 0,-1-1 0 0 0,0 1 1 0 0,1-1-1 0 0,-1 1 0 0 0,1-1 0 0 0,-1 1 1 0 0,1-1-10 0 0,-1 1 4 0 0,0-1 0 0 0,0 0 0 0 0,0 0 1 0 0,1 0-1 0 0,-1 0 0 0 0,0 0 0 0 0,0 1 1 0 0,0-1-1 0 0,0 0 0 0 0,0 0 0 0 0,0 0 1 0 0,0 0-1 0 0,1 1 0 0 0,-1-1 0 0 0,0 0 1 0 0,0 0-1 0 0,0 0 0 0 0,0 1 0 0 0,0-1 1 0 0,0 0-1 0 0,0 0 0 0 0,0 0 0 0 0,0 1 1 0 0,0-1-1 0 0,0 0 0 0 0,0 0 0 0 0,0 0 1 0 0,0 1-1 0 0,0-1 0 0 0,0 0 0 0 0,0 0 1 0 0,-1 0-1 0 0,1 1 0 0 0,0-1-4 0 0,0 1 11 0 0,0-1 1 0 0,0 1-1 0 0,-1 0 0 0 0,1 0 0 0 0,0 0 0 0 0,0-1 1 0 0,0 1-1 0 0,0 0 0 0 0,0 0 0 0 0,0 0 0 0 0,1-1 0 0 0,-1 1 1 0 0,0 0-1 0 0,0 0-11 0 0,3 5 3 0 0,-1-4 4 0 0,-1-1 0 0 0,0 1-1 0 0,0 0 1 0 0,0 0 0 0 0,0 0 0 0 0,-1 0 0 0 0,1 0 0 0 0,0 0 0 0 0,-1 0-1 0 0,0 1 1 0 0,1-1 0 0 0,-1 0-7 0 0,2 4 52 0 0,-1-5-44 0 0,-1-1 1 0 0,0 0-1 0 0,1 1 1 0 0,-1-1-1 0 0,0 1 1 0 0,0-1-1 0 0,1 0 1 0 0,-1 1-1 0 0,0-1 1 0 0,0 1-1 0 0,0-1 1 0 0,0 1-1 0 0,0-1 1 0 0,1 1-1 0 0,-1-1 1 0 0,0 1-1 0 0,0-1 1 0 0,0 0 0 0 0,0 1-9 0 0,0 1 23 0 0,0-1 1 0 0,0 1 0 0 0,0-1-1 0 0,0 1 1 0 0,-1 0 0 0 0,1-1-1 0 0,0 1 1 0 0,-1-1 0 0 0,1 1 0 0 0,-1-1-1 0 0,1 1 1 0 0,-1-1 0 0 0,0 0-1 0 0,1 1 1 0 0,-1-1 0 0 0,0 0-1 0 0,0 1 1 0 0,-1-1-24 0 0,-3 12 539 0 0,3-10-491 0 0,1 0 1 0 0,-1 1 0 0 0,1-1-1 0 0,0 0 1 0 0,0 0-1 0 0,0 1-48 0 0,-4 10 120 0 0,-1-6-17 0 0,6-7-99 0 0,0-1 0 0 0,-1 0 1 0 0,1 1-1 0 0,-1-1 0 0 0,1 1 0 0 0,0-1 0 0 0,-1 1 0 0 0,1 0 0 0 0,0-1 0 0 0,-1 1 0 0 0,1-1 0 0 0,0 1 0 0 0,0-1 0 0 0,0 1 1 0 0,0 0-1 0 0,-1-1 0 0 0,1 1 0 0 0,0-1 0 0 0,0 1-4 0 0,-4 23 186 0 0,4-22-167 0 0,0-1 0 0 0,0 1-1 0 0,0-1 1 0 0,0 1-1 0 0,1 0 1 0 0,-1-1-1 0 0,1 1 1 0 0,-1-1-1 0 0,1 1 1 0 0,-1-1-1 0 0,1 1 1 0 0,0-1 0 0 0,0 1-1 0 0,-1-1 1 0 0,2 1-19 0 0,-1 0 25 0 0,3 8 436 0 0,-4-9-433 0 0,1-1 1 0 0,-1 1-1 0 0,0 0 1 0 0,0-1-1 0 0,0 1 0 0 0,1 0 1 0 0,-1-1-1 0 0,0 1 1 0 0,1-1-1 0 0,-1 1 0 0 0,0-1 1 0 0,1 1-1 0 0,-1-1 1 0 0,1 1-1 0 0,-1 0-28 0 0,2 11 287 0 0,-1-10-275 0 0,-1 0 1 0 0,1-1 0 0 0,0 1-1 0 0,-1 0 1 0 0,1 0-1 0 0,-1 0 1 0 0,0 0 0 0 0,1 0-1 0 0,-1-1 1 0 0,0 1-1 0 0,0 1-12 0 0,0 4 56 0 0,0-5-35 0 0,0 0 0 0 0,0 1 0 0 0,0-1 1 0 0,0 1-1 0 0,0-1 0 0 0,-1 0 0 0 0,1 1 0 0 0,-1-1 0 0 0,1 0 0 0 0,-1 1 1 0 0,0-1-1 0 0,0 0-21 0 0,0 0 13 0 0,1 1 0 0 0,-1-1 0 0 0,1 0 0 0 0,0 0 0 0 0,-1 0 0 0 0,1 1 1 0 0,0-1-1 0 0,0 0 0 0 0,1 0 0 0 0,-1 2-13 0 0,1 6 61 0 0,-1 32 269 0 0,0-39-263 0 0,0-1-1 0 0,0 1 0 0 0,1 0 1 0 0,-1 0-1 0 0,1-1 0 0 0,0 1 0 0 0,1 2-66 0 0,-2-4 18 0 0,1 0 0 0 0,-1 1 0 0 0,0-1 0 0 0,1 0 0 0 0,-1 0 0 0 0,0 0 0 0 0,0 0 0 0 0,0 1-1 0 0,0-1 1 0 0,0 1-18 0 0,0-1 8 0 0,0 0 0 0 0,0-1 0 0 0,0 1-1 0 0,0 0 1 0 0,0 0 0 0 0,0 0 0 0 0,0-1 0 0 0,0 1-1 0 0,1 0 1 0 0,-1 0 0 0 0,0 0 0 0 0,1-1 0 0 0,-1 1-1 0 0,0 0-7 0 0,1 2 0 0 0,0-1 0 0 0,-1 1 0 0 0,0 0 0 0 0,0-1 0 0 0,0 1 0 0 0,0 0 0 0 0,0 0 0 0 0,0 1 0 0 0,-1 4 0 0 0,1 14 0 0 0,-1-8-2 0 0,1-12 4 0 0,0 0-1 0 0,0 0 0 0 0,0 1 0 0 0,0-1 0 0 0,0 0 0 0 0,1 0 0 0 0,-1 0 0 0 0,1 0 0 0 0,-1 0 0 0 0,1 0 0 0 0,0 0 0 0 0,0 0-1 0 0,2 9 37 0 0,-2-7 1 0 0,0-1-1 0 0,1 1 0 0 0,-1-1 1 0 0,1 1-1 0 0,-1-1 0 0 0,3 3-37 0 0,11 24 64 0 0,-10-15-132 0 0,-4-13 62 0 0,-1-1 1 0 0,0 1 0 0 0,1 0 0 0 0,0-1-1 0 0,-1 1 1 0 0,1-1 0 0 0,0 1 0 0 0,-1-1-1 0 0,1 1 1 0 0,0-1 0 0 0,0 0-1 0 0,1 1 6 0 0,-1 0 10 0 0,0 0-1 0 0,-1 1 0 0 0,1-1 1 0 0,0 0-1 0 0,-1 0 0 0 0,0 1 0 0 0,1-1 1 0 0,-1 1-1 0 0,0-1 0 0 0,0 0 1 0 0,0 1-1 0 0,-1-1 0 0 0,1 1-9 0 0,-1 7 11 0 0,1-2-11 0 0,0 59-48 0 0,0-65 46 0 0,0 0-1 0 0,0 0 0 0 0,0 0 0 0 0,-1-1 1 0 0,1 1-1 0 0,-1 0 0 0 0,1 0 0 0 0,-1-1 1 0 0,0 1-1 0 0,0 1 3 0 0,-2 7-33 0 0,3 70 477 0 0,-1-68-444 0 0,-1-9 0 0 0,0 0 0 0 0,1 9 0 0 0,-3 9 11 0 0,4-13 44 0 0,-1 4 6 0 0,0-12-51 0 0,0 0-13 0 0,0 2 7 0 0,0 27 69 0 0,1-21-30 0 0,0-1-37 0 0,0-6-5 0 0,0-1-1 0 0,0 1 0 0 0,0-1 0 0 0,0 1 1 0 0,0 0-1 0 0,0-1 0 0 0,0 1 1 0 0,0-1-1 0 0,0 1 0 0 0,0 0 0 0 0,0-1 1 0 0,0 1-1 0 0,0-1 0 0 0,0 1 0 0 0,1-1 1 0 0,-1 1-1 0 0,0 0 0 0 0,0-1 0 0 0,1 1 0 0 0,2 2-1 0 0,0 5 1 0 0,1 7 0 0 0,-3-13 0 0 0,-1 1 0 0 0,1 0 0 0 0,-1-1 0 0 0,1 1 0 0 0,-1 0 0 0 0,0 0 0 0 0,0 0 0 0 0,0 0 0 0 0,0 8 0 0 0,0 6 0 0 0,0 4 0 0 0,0 5 0 0 0,0-18 0 0 0,-1 4 8 0 0,-1-12 9 0 0,2 0-16 0 0,0 0-1 0 0,0 0 1 0 0,0 0-1 0 0,0 0 1 0 0,0 0-1 0 0,0 0 0 0 0,0 0 1 0 0,0 0-1 0 0,0 0 1 0 0,0 0-1 0 0,0 0 1 0 0,-1 0-1 0 0,1 0 0 0 0,0 0 1 0 0,0 0-1 0 0,0 0 1 0 0,0 0-1 0 0,0 0 1 0 0,0 0-1 0 0,0 0 0 0 0,0 0 1 0 0,0 0-1 0 0,0 0 1 0 0,0 0-1 0 0,0 0 1 0 0,-1 0-1 0 0,1 0 0 0 0,0 0 1 0 0,0 1-1 0 0,0-1 1 0 0,0 0-1 0 0,0 0 1 0 0,0 0-1 0 0,0 0 0 0 0,0 0 1 0 0,0 0-1 0 0,0 0 1 0 0,0 0-1 0 0,0 0 1 0 0,0 0-1 0 0,0 0 0 0 0,0 0 1 0 0,0 0-1 0 0,0 1 1 0 0,0-1-1 0 0,0 0 1 0 0,0 0-1 0 0,0 0 0 0 0,0 0 1 0 0,0 0-1 0 0,0 0 1 0 0,0 0-1 0 0,0 0 1 0 0,0 0-1 0 0,0 0 0 0 0,0 0 1 0 0,0 1-1 0 0,0-1 1 0 0,0 0-1 0 0,0 0 1 0 0,0 0-1 0 0,-1 27 12 0 0,1-25-12 0 0,0-1 0 0 0,0 1 0 0 0,0 0 0 0 0,0-1-1 0 0,0 1 1 0 0,0-1 0 0 0,-1 1 0 0 0,1-1-1 0 0,-1 1 1 0 0,1-1 0 0 0,-1 1 0 0 0,0 5 13 0 0,1 23 40 0 0,0-27-50 0 0,1 10 54 0 0,1-7-53 0 0,-1 5-4 0 0,0-1 0 0 0,4 2 0 0 0,-5-11 0 0 0,0 10 0 0 0,0-8 20 0 0,0-3-3 0 0,-5 15 18 0 0,0 11-35 0 0,3-6 0 0 0,0-16 0 0 0,2-3 0 0 0,-1 7 0 0 0,-1 1 0 0 0,1-7 0 0 0,1 0 0 0 0,-1 0 0 0 0,1-1 0 0 0,0 1 0 0 0,-1 0 0 0 0,1 0 0 0 0,0 0 0 0 0,0 0 0 0 0,0-1 0 0 0,0 2 0 0 0,2 0 0 0 0,0 0 0 0 0,-1 8 0 0 0,-1 18 54 0 0,5-2 10 0 0,-1 6-54 0 0,-4-31 2 0 0,0 0 0 0 0,0-1 0 0 0,0 1 0 0 0,0-1 0 0 0,0 1 0 0 0,0 0 0 0 0,1-1 0 0 0,-1 1 0 0 0,1-1 0 0 0,-1 1 0 0 0,1-1 0 0 0,0 1-12 0 0,1 7 147 0 0,-2 1 99 0 0,-1-1-200 0 0,2-1 0 0 0,-1 1-1 0 0,1-1 1 0 0,1 7-46 0 0,3 19 0 0 0,-1-4 64 0 0,2-1-64 0 0,-4-24 0 0 0,-1 1 0 0 0,1-1 0 0 0,-1 0 0 0 0,0 0 0 0 0,0 1 0 0 0,0-1 0 0 0,-1 1 0 0 0,6 19 0 0 0,-1 5 0 0 0,-4-2 0 0 0,0-21 0 0 0,0 0 0 0 0,-1-1 0 0 0,0 1 0 0 0,0 0 0 0 0,-1-1 0 0 0,-1 7 0 0 0,2-9-1 0 0,-1 0 0 0 0,1 0 0 0 0,0 0-1 0 0,0 0 1 0 0,0 0 0 0 0,1 1 0 0 0,0-1-1 0 0,-1 0 2 0 0,3 19 13 0 0,-3-16-4 0 0,0 1-8 0 0,0 1 0 0 0,0-1 0 0 0,-1 0 0 0 0,-2 7-1 0 0,-1 27 0 0 0,-2-9 0 0 0,5-25 36 0 0,0-1-1 0 0,1 1 1 0 0,-1 0 0 0 0,1-1-1 0 0,2 8-35 0 0,-2 5 64 0 0,0 204-50 0 0,6-184-14 0 0,-6 44 0 0 0,5-42 0 0 0,-5 65 0 0 0,4-68 118 0 0,-4-29-116 0 0,0-1 1 0 0,1 1 0 0 0,0-1-1 0 0,2 8-2 0 0,-2-8 41 0 0,0-1 0 0 0,0 1 1 0 0,-1-1-1 0 0,0 1 0 0 0,-1 5-41 0 0,0 10 42 0 0,1 136 222 0 0,-6-129-136 0 0,6-18-128 0 0,0-4 0 0 0,0 1 0 0 0,0-1 0 0 0,-1 1 0 0 0,-2 6 0 0 0,2-4 0 0 0,1-10 0 0 0,0-1 0 0 0,0 1 0 0 0,0-1 0 0 0,0 0 0 0 0,-1 1 0 0 0,1-1 0 0 0,0 0 0 0 0,-1 1 0 0 0,1-1 0 0 0,-1 0 0 0 0,0 1 0 0 0,0 1 0 0 0,0 0 0 0 0,0-1 0 0 0,0 1 0 0 0,0 0 0 0 0,1 0 0 0 0,-1-1 0 0 0,1 1 0 0 0,0 0 0 0 0,-1 1 0 0 0,-1 15 0 0 0,-3 5 0 0 0,4-20 0 0 0,0 0 0 0 0,-1 1 0 0 0,2-1 0 0 0,-1 0 0 0 0,0 1 0 0 0,1 1 0 0 0,0 345 984 0 0,2-340-984 0 0,2 4 0 0 0,-4 90 0 0 0,-1-89 0 0 0,1-9 0 0 0,0-1 0 0 0,0 0 0 0 0,0 0 0 0 0,0 0 0 0 0,1 0 0 0 0,0 0 0 0 0,1 3 0 0 0,3 12 0 0 0,0 6 0 0 0,-4-23 11 0 0,0 0-1 0 0,-1 1 0 0 0,1-1 0 0 0,-1 0 1 0 0,0 0-1 0 0,0 0 0 0 0,-1 0 0 0 0,1 0-10 0 0,-1 9 190 0 0,1 68-166 0 0,0-61-24 0 0,0-1 0 0 0,0-15 0 0 0,0-3 0 0 0,0 0 0 0 0,0 0 0 0 0,0 1 0 0 0,0-1 0 0 0,0 0 0 0 0,-1 1 0 0 0,1-1 0 0 0,0 0 0 0 0,-1 0 0 0 0,1 0 0 0 0,-1 0 0 0 0,0 1 0 0 0,0-1 0 0 0,0 3 0 0 0,1 0 0 0 0,-1 0 0 0 0,1 0 0 0 0,0 0 0 0 0,0 0 0 0 0,0 0 0 0 0,0 0 0 0 0,1 0 0 0 0,-1 10 0 0 0,0 217 0 0 0,-4-207 0 0 0,0 5 0 0 0,-2 0 0 0 0,5-16 0 0 0,0-1 0 0 0,0 0 0 0 0,-1 1 0 0 0,-1-1 0 0 0,0 0 0 0 0,-4 9 0 0 0,6-18 0 0 0,1 0 0 0 0,-1 0 0 0 0,1 0 0 0 0,0 0 0 0 0,-1 0 0 0 0,2 1 0 0 0,-1-1 0 0 0,0-1 0 0 0,-1 1 0 0 0,1 0 0 0 0,0 0 0 0 0,-1 0 0 0 0,0 1 0 0 0,0-1 11 0 0,1 0-1 0 0,-1 1 0 0 0,1-1 0 0 0,0 0 1 0 0,0 4-11 0 0,-2 13 66 0 0,2-6-55 0 0,0-12-11 0 0,0 0 0 0 0,0 0 0 0 0,0 0 0 0 0,0 0 0 0 0,-1 0-1 0 0,1 0 1 0 0,0 0 0 0 0,-1 0 0 0 0,-2 5 0 0 0,1 0-1 0 0,0 1 0 0 0,0-1 1 0 0,0 1-1 0 0,1-1 1 0 0,0 7 0 0 0,0 12 100 0 0,1 9-100 0 0,1-5 159 0 0,-3-20-159 0 0,2-9 0 0 0,0-1 1 0 0,-1 1 0 0 0,1 0-1 0 0,0-1 1 0 0,0 1-1 0 0,0-1 1 0 0,0 1 0 0 0,0-1-1 0 0,0 1 1 0 0,0 0 0 0 0,0-1-1 0 0,0 1 1 0 0,1-1-1 0 0,-1 1 1 0 0,0-1 0 0 0,0 1-1 0 0,0-1 1 0 0,1 1-1 0 0,3 21 107 0 0,-3-20-101 0 0,-1 0-3 0 0,0 11-2 0 0,0-3-1 0 0,1 0 0 0 0,0 0 0 0 0,1 3 0 0 0,1 2 0 0 0,-1 0 0 0 0,-1 0 0 0 0,-1 7 0 0 0,0-21 0 0 0,0 0 0 0 0,1 1 0 0 0,-1-1 0 0 0,-1 0 0 0 0,1 0 0 0 0,0 0 0 0 0,0 1 0 0 0,0-1 0 0 0,-1 0 0 0 0,1 0 0 0 0,0 0 0 0 0,-1 0 0 0 0,1 0 0 0 0,-2 2 0 0 0,0 4 0 0 0,3-2 0 0 0,-1-3 0 0 0,-1 0 0 0 0,1 0 0 0 0,0 0 0 0 0,0 1 0 0 0,-1-1 0 0 0,1 0 0 0 0,-1 0 0 0 0,0 1 0 0 0,0 0 20 0 0,-3 6-278 0 0,4-9 160 0 0,0 0 2 0 0,0 0 0 0 0,0 0 0 0 0,0 0-36 0 0,0 0-150 0 0,0 0-64 0 0,0 0-7 0 0,0 0-34 0 0,0 0-118 0 0,0 0-51 0 0,0 0-11 0 0</inkml:trace>
  <inkml:trace contextRef="#ctx0" brushRef="#br2" timeOffset="73947.559">6267-2997 2608 0 0,'0'0'109'0'0,"0"0"-10"0"0,0 0-3 0 0,0 0 0 0 0,0 0 13 0 0,0 0 57 0 0,0-1 23 0 0,0-1-74 0 0,0 1 0 0 0,0-1-1 0 0,0 1 1 0 0,0-1 0 0 0,1 1 0 0 0,-1 0 0 0 0,1-1 0 0 0,-1 1 0 0 0,1-1 0 0 0,-1 1-1 0 0,1 0 1 0 0,0-1 0 0 0,0 1 0 0 0,0 0 0 0 0,-1 0 0 0 0,1-1 0 0 0,0 1-1 0 0,0 0 1 0 0,1 0 0 0 0,-1 0-115 0 0,0 0 545 0 0,-1 1 21 0 0,1-1 2 0 0,0-2-234 0 0,1 0 0 0 0,0 1 1 0 0,-1-1-1 0 0,1 1 0 0 0,0-1 1 0 0,0 1-1 0 0,0 0 0 0 0,1-1-334 0 0,-2 2 268 0 0,1 0-10 0 0,18-10 379 0 0,-18 10-489 0 0,-2 1 20 0 0,0 0 7 0 0,0 0-2 0 0,6 1 310 0 0,-5 0-462 0 0,-1-1 0 0 0,1 0 1 0 0,-1 1-1 0 0,1-1 0 0 0,0 0 1 0 0,-1 1-1 0 0,1-1 0 0 0,0 0 1 0 0,-1 0-1 0 0,1 0 0 0 0,0 1 1 0 0,-1-1-1 0 0,1 0 0 0 0,0 0 1 0 0,0 0-22 0 0,0 0 101 0 0,-1 0 107 0 0,1 1 43 0 0,0 1-44 0 0,-1-2-177 0 0,1 1 0 0 0,-1-1 0 0 0,0 1 0 0 0,0-1 0 0 0,1 0 0 0 0,-1 1 0 0 0,1-1 0 0 0,-1 0 0 0 0,0 1 0 0 0,1-1 0 0 0,-1 0 0 0 0,1 1 0 0 0,-1-1 0 0 0,0 0 0 0 0,1 0 0 0 0,-1 1 0 0 0,1-1 1 0 0,-1 0-1 0 0,1 0 0 0 0,0 0-30 0 0,2 3 10 0 0,1-2 46 0 0,-1-1-1 0 0,1 0 1 0 0,-1 1 0 0 0,1-1-1 0 0,-1 0 1 0 0,1-1 0 0 0,0 1-56 0 0,-3 0 74 0 0,4 0 76 0 0,2 0-25 0 0,-1 0 0 0 0,0 1 1 0 0,6 1-126 0 0,-10-1 19 0 0,1-1 0 0 0,-1 1 1 0 0,0 0-1 0 0,1-1 1 0 0,-1 1-1 0 0,0 0 0 0 0,0 0 1 0 0,0 1-1 0 0,0-1 0 0 0,0 0 1 0 0,0 1-20 0 0,0-2 38 0 0,0 1 0 0 0,0-1 1 0 0,0 0-1 0 0,0 1 0 0 0,0-1 1 0 0,0 0-1 0 0,0 0 0 0 0,0-1 0 0 0,2 1-38 0 0,-1 0 48 0 0,8 0 127 0 0,-7 0-110 0 0,1 0 0 0 0,0 0 1 0 0,0 0-1 0 0,-1-1 0 0 0,1 1 1 0 0,0-1-1 0 0,2-1-65 0 0,13-5 290 0 0,-17 6-258 0 0,0 1 0 0 0,0-1 0 0 0,0 1 0 0 0,1 0 0 0 0,-1 0 0 0 0,3 1-32 0 0,51-1 128 0 0,-28-4 144 0 0,-12 0 5 0 0,-14 3-245 0 0,0 0 1 0 0,0 0-1 0 0,0 0 1 0 0,0 1-1 0 0,0-1 0 0 0,0 1 1 0 0,0 0-1 0 0,1 0 1 0 0,-1 0-1 0 0,0 0 0 0 0,0 0 1 0 0,1 1-33 0 0,1 0-64 0 0,-1 1 61 0 0,0-1 0 0 0,0 0 0 0 0,1 0 0 0 0,3 1 3 0 0,-3-2 96 0 0,1 1-1 0 0,0-1 1 0 0,0 1 0 0 0,2 1-96 0 0,3 1-141 0 0,-8-3 140 0 0,0 1-1 0 0,0-1 0 0 0,0 1 1 0 0,0-1-1 0 0,0 0 0 0 0,0 0 1 0 0,0-1-1 0 0,1 1 2 0 0,8-1 83 0 0,-8 1-66 0 0,-1 0 1 0 0,1-1 0 0 0,0 1-1 0 0,-1-1 1 0 0,1 0 0 0 0,0 0-1 0 0,-1 0 1 0 0,1-1-18 0 0,5 2 43 0 0,82 0 558 0 0,-47-9-418 0 0,-29 13-98 0 0,-14-4-83 0 0,-1 0 1 0 0,0 1-1 0 0,1-1 0 0 0,-1 0 1 0 0,1 0-1 0 0,-1 0 0 0 0,1 1 1 0 0,-1-1-1 0 0,1 0 0 0 0,-1 0 0 0 0,1 0 1 0 0,-1 0-1 0 0,1 0 0 0 0,-1 0 1 0 0,1 0-1 0 0,-1 0 0 0 0,1 0 1 0 0,-1 0-1 0 0,1 0 0 0 0,0 0 1 0 0,-1 0-1 0 0,1 0 0 0 0,-1-1 0 0 0,1 1-2 0 0,0-1 9 0 0,7 1 44 0 0,-1 0 1 0 0,-6 0-53 0 0,0 0 0 0 0,0 0 0 0 0,0 0 0 0 0,0 0 0 0 0,0 0 0 0 0,1 0 0 0 0,-1 0 0 0 0,0 1 0 0 0,0-1 0 0 0,0 0 0 0 0,0 1 0 0 0,0-1 0 0 0,1 1-1 0 0,-2-1 0 0 0,1 0 0 0 0,0 1-1 0 0,0-1 1 0 0,-1 0 0 0 0,1 1 0 0 0,0-1 0 0 0,0 0 0 0 0,0 0-1 0 0,0 0 1 0 0,-1 0 0 0 0,1 0 0 0 0,0 0 0 0 0,0 0-1 0 0,0 0 1 0 0,37-4 64 0 0,-34 3 5 0 0,0 1 0 0 0,0 0 0 0 0,1-1 0 0 0,-1 1-1 0 0,3 1-68 0 0,17-1 114 0 0,-18 0-106 0 0,-1-1 0 0 0,0 0 0 0 0,0 0 0 0 0,0-1 0 0 0,-1 0 0 0 0,1 0 0 0 0,0 0-8 0 0,13-5 238 0 0,-9 4-182 0 0,-8 2-52 0 0,0 0 0 0 0,1 1 0 0 0,-1-1 0 0 0,1 1 0 0 0,-1-1 0 0 0,1 1 0 0 0,-1 0 0 0 0,1 0 0 0 0,-1-1 0 0 0,1 1-4 0 0,31-4-80 0 0,-18 0 75 0 0,-8 4 14 0 0,-1-1 0 0 0,0 2 0 0 0,1-1 0 0 0,-1 0 0 0 0,0 1-1 0 0,4 1-8 0 0,5 0 0 0 0,-13-2 0 0 0,1 0 0 0 0,-1 0 0 0 0,1 0 0 0 0,-1 1 0 0 0,1-1 0 0 0,1 2 0 0 0,1-2 0 0 0,1 1 0 0 0,-1-1 0 0 0,0 0 0 0 0,6-1 0 0 0,-10 1 0 0 0,27-4-221 0 0,-23 4 288 0 0,3 1 98 0 0,4 2-136 0 0,-2-3-29 0 0,-1 1 0 0 0,0 3 0 0 0,-8-4 0 0 0,22 0 0 0 0,-16 0 0 0 0,46 0 0 0 0,-49 0 0 0 0,-2 0 0 0 0,0 0 0 0 0,0 0 0 0 0,0-1 0 0 0,0 1 0 0 0,0 0 0 0 0,0-1 0 0 0,0 0 0 0 0,1 0 0 0 0,12-4 0 0 0,-6 0 0 0 0,-7 5 0 0 0,0 1 0 0 0,9-2 0 0 0,26-7 75 0 0,-25 4-22 0 0,31 3 75 0 0,-21-5-64 0 0,-18 5-56 0 0,6-1 28 0 0,1-1 0 0 0,0 2 0 0 0,0 0 0 0 0,6 0-36 0 0,20-8 0 0 0,-16 5 0 0 0,-19 4 0 0 0,10-4 0 0 0,-9 4 0 0 0,0 1 0 0 0,9-3 0 0 0,-3-2 19 0 0,-8 3-15 0 0,0 1 0 0 0,0-1 1 0 0,1 1-1 0 0,-1-1 0 0 0,0 1 0 0 0,1 0 0 0 0,-1-1 0 0 0,1 1 0 0 0,-1 0 0 0 0,1 0 0 0 0,-1 0-4 0 0,13 0 60 0 0,-8-1-48 0 0,-1-1-12 0 0,1 1 0 0 0,1-3 0 0 0,-1 3-12 0 0,4 0-9 0 0,-9 0 1 0 0,0-1 7 0 0,6 2 7 0 0,-5 1 6 0 0,20-7 0 0 0,7-6 0 0 0,-20 7 0 0 0,2-1 0 0 0,5-4 0 0 0,-8 5 0 0 0,-8 4 0 0 0,0 1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0,21-14 0 0 0,-3-1-69 0 0,-16 12 112 0 0,2 0-33 0 0,-2 2-10 0 0,-1 0 0 0 0,1 0 0 0 0,0 0 0 0 0,-1 0 0 0 0,1 0 0 0 0,-1-1 0 0 0,1 1 0 0 0,-1 0 0 0 0,0-1 0 0 0,1 1 0 0 0,0-3 0 0 0,1 0 0 0 0,15-9 0 0 0,-12 10 11 0 0,-1-1 17 0 0,-5 1-10 0 0,12-8-11 0 0,12-9-7 0 0,0-2 0 0 0,-23 20 0 0 0,9-8 0 0 0,36-21 0 0 0,-35 19-21 0 0,-8 9 12 0 0,0 0 1 0 0,-1 0-1 0 0,2 1 1 0 0,-1-1-1 0 0,1 0 9 0 0,76-52 80 0 0,-59 38-51 0 0,-18 14-23 0 0,0 0 0 0 0,0 1 0 0 0,0-1 0 0 0,0 1-1 0 0,0 0 1 0 0,3-1-6 0 0,5-3 46 0 0,-1 0 0 0 0,0 0 0 0 0,0-1 0 0 0,6-6-46 0 0,17-24 0 0 0,-32 36 4 0 0,0 0 0 0 0,0 0 0 0 0,0 0 0 0 0,1 0 0 0 0,-1 0 0 0 0,0 0 0 0 0,0-1 0 0 0,-1 1 0 0 0,1 0 0 0 0,0 0 0 0 0,0-1-4 0 0,12-20 40 0 0,-11 19-58 0 0,0 1 102 0 0,-1-1 1 0 0,1 1 0 0 0,-1-1-1 0 0,0 0 1 0 0,0 1 0 0 0,0-1-1 0 0,0 0 1 0 0,0 0 0 0 0,-1 0-1 0 0,1 0-84 0 0,-1-1 0 0 0,0 3-5 0 0,0-1 0 0 0,0 1 1 0 0,0-1-1 0 0,0 1 1 0 0,0 0-1 0 0,0-1 1 0 0,1 1-1 0 0,-1 0 1 0 0,1-1-1 0 0,-1 1 0 0 0,1 0 1 0 0,-1-1-1 0 0,1 1 5 0 0,0-3 49 0 0,0 0-1 0 0,0 0 0 0 0,0-1 0 0 0,0 1 0 0 0,-1 0 0 0 0,0 0 1 0 0,0-2-49 0 0,0-39-4 0 0,0 0 82 0 0,0 43-72 0 0,0 0 1 0 0,0 0-1 0 0,0 0 0 0 0,0 0 0 0 0,0 0 0 0 0,0 1 0 0 0,0-1 0 0 0,1 0 1 0 0,-1 0-1 0 0,1 0 0 0 0,-1 1 0 0 0,2-3-6 0 0,-2 4-6 0 0,0-1 0 0 0,1 0 0 0 0,-1 1 0 0 0,0-1 0 0 0,1 0 0 0 0,-1 0 0 0 0,0 1 1 0 0,0-1-1 0 0,0 0 0 0 0,0 0 0 0 0,0 1 0 0 0,0-1 0 0 0,0 0 0 0 0,0 0 6 0 0,1-13 18 0 0,1 0 1 0 0,1 1-1 0 0,0-4-18 0 0,3-11-6 0 0,-2 5 6 0 0,0 8 0 0 0,-3 9 0 0 0,3-7 0 0 0,-1 7 0 0 0,-2 0 0 0 0,1-1 0 0 0,-1 1 0 0 0,0 0 0 0 0,0-1 0 0 0,0-2 0 0 0,-1 2-1 0 0,1-1 0 0 0,0 0-1 0 0,2-5 2 0 0,-1 6 20 0 0,-1-1-1 0 0,0 1 0 0 0,0-5-19 0 0,0-3 11 0 0,-1-4-1 0 0,0 16-4 0 0,-1 0-1 0 0,1 0 1 0 0,1 0 0 0 0,-1 1-1 0 0,0-1 1 0 0,1 0 0 0 0,-1 0-6 0 0,2-13 13 0 0,3-31 62 0 0,-5 37-61 0 0,1 1-1 0 0,1 0 1 0 0,0 0 0 0 0,0-1-14 0 0,5-20-2 0 0,4-29 2 0 0,-1 25 0 0 0,-2 9 0 0 0,0 1 1 0 0,-5 15-8 0 0,0 0 1 0 0,-1 1 0 0 0,1-6 6 0 0,4-23-221 0 0,-5 25 13 0 0,1 1 0 0 0,-2-1-1 0 0,1-9 209 0 0,-1 4-426 0 0,4-4-20 0 0</inkml:trace>
  <inkml:trace contextRef="#ctx0" brushRef="#br2" timeOffset="77292.779">6232-2920 6584 0 0,'0'0'137'0'0,"-1"-1"44"0"0,-2-5 37 0 0,2 4 7 0 0,1 2 6 0 0,0 0-23 0 0,0 0-95 0 0,-1-1-34 0 0,-1-2-72 0 0,0 1 5 0 0,1 0 0 0 0,-1 1 0 0 0,0-1-1 0 0,1 0 1 0 0,-1 1 0 0 0,0-1 0 0 0,0 1-1 0 0,0-1 1 0 0,-2 0-12 0 0,3 1 95 0 0,-1 0 0 0 0,1 0 0 0 0,-1 0 0 0 0,1 1 0 0 0,-1-1 0 0 0,0 0 0 0 0,1 1 0 0 0,-1-1 0 0 0,0 1 0 0 0,0-1 0 0 0,1 1 0 0 0,-1 0 0 0 0,0-1 0 0 0,0 1 0 0 0,1 0 0 0 0,-1 0 0 0 0,-1 1-95 0 0,-13 2 814 0 0,14-3-693 0 0,0 0 0 0 0,0 0 0 0 0,-1 0 1 0 0,1 1-1 0 0,0-1 0 0 0,0 1 0 0 0,0 0 1 0 0,0-1-1 0 0,-1 2-121 0 0,-8 4 392 0 0,8-5-307 0 0,1 0 0 0 0,-1 0 0 0 0,1 1 0 0 0,0-1 0 0 0,0 1 0 0 0,-1-1 0 0 0,1 1-1 0 0,0 0 1 0 0,0 0 0 0 0,-1 2-85 0 0,0 0 40 0 0,0 0 0 0 0,-1-1 0 0 0,1 1 0 0 0,-1-1-1 0 0,0 0 1 0 0,-1 1-40 0 0,2-2 30 0 0,-1 1 0 0 0,1 0 0 0 0,0 0 1 0 0,0 1-1 0 0,-3 2-30 0 0,1-1 0 0 0,-27 13 0 0 0,31-18 7 0 0,1 0 1 0 0,-1 1-1 0 0,1-1 1 0 0,-1 0 0 0 0,1 0-1 0 0,-1 1 1 0 0,1-1-1 0 0,-1 0 1 0 0,0 0 0 0 0,1 0-1 0 0,-1 0 1 0 0,1 0 0 0 0,-1 1-1 0 0,1-1 1 0 0,-1 0-1 0 0,0 0 1 0 0,1-1 0 0 0,-1 1-1 0 0,1 0 1 0 0,-1 0-1 0 0,1 0 1 0 0,-1 0 0 0 0,1 0-1 0 0,-1-1 1 0 0,0 1-1 0 0,1 0 1 0 0,-1 0 0 0 0,1-1-1 0 0,0 1 1 0 0,-1 0-1 0 0,1-1 1 0 0,-1 1 0 0 0,1 0-1 0 0,-1-1 1 0 0,1 1-1 0 0,-1-1-6 0 0,1 0 43 0 0,-3-1 0 0 0,1 0-1 0 0,0 0 1 0 0,0 0-1 0 0,0 0 0 0 0,0 0 1 0 0,0 0-1 0 0,0-1 1 0 0,0 1-1 0 0,1-1 1 0 0,-1 1-1 0 0,1-1 1 0 0,-1-1-44 0 0,-2-4 0 0 0,-2 2 0 0 0,6 5 7 0 0,-1 0 1 0 0,0 0-1 0 0,0 0 1 0 0,-1 0-1 0 0,1 0 1 0 0,0 0-1 0 0,0 0 1 0 0,-1 0-1 0 0,1 0 1 0 0,0 0-1 0 0,-1 1-7 0 0,-2-3 116 0 0,4 3-112 0 0,0-1 0 0 0,0 1 0 0 0,0 0-1 0 0,-1 0 1 0 0,1 0 0 0 0,0 0 0 0 0,0 0 0 0 0,0 0 0 0 0,0 0-1 0 0,0-1 1 0 0,-1 1 0 0 0,1 0 0 0 0,0 0 0 0 0,0 0-1 0 0,0 0 1 0 0,0 0 0 0 0,-1 0 0 0 0,1 0 0 0 0,0 0 0 0 0,0 0-1 0 0,0 0 1 0 0,-1 0 0 0 0,1 0 0 0 0,0 0 0 0 0,0 0-1 0 0,0 0 1 0 0,0 0 0 0 0,-1 0 0 0 0,1 0 0 0 0,0 0-1 0 0,0 0 1 0 0,0 1-4 0 0,-1-1 6 0 0,1 0-1 0 0,0 0 0 0 0,-1 0 0 0 0,1 0 1 0 0,0 0-1 0 0,-1 0 0 0 0,1 0 1 0 0,0 0-1 0 0,-1 0 0 0 0,1 0 1 0 0,0 0-1 0 0,0 0 0 0 0,-1 0 0 0 0,1 0 1 0 0,0 0-1 0 0,-1 0 0 0 0,1 0 1 0 0,0 0-1 0 0,-1 0 0 0 0,1 0 1 0 0,0-1-6 0 0,-3 0 24 0 0,1 1 0 0 0,-1-1 0 0 0,0 0 0 0 0,1 1 0 0 0,-1 0 0 0 0,0 0 0 0 0,1-1 0 0 0,-1 1 0 0 0,-1 1-24 0 0,4-2 0 0 0,-1 1 0 0 0,0 0 0 0 0,0 0 0 0 0,0 0 0 0 0,0 0 0 0 0,0 0 0 0 0,0 0 0 0 0,0 0 0 0 0,0 0 0 0 0,0 1 0 0 0,0-1 0 0 0,0 0 0 0 0,0 0 0 0 0,1 1 0 0 0,-1-1 0 0 0,-1 1 0 0 0,-1 0 0 0 0,-39 8 160 0 0,32-8-68 0 0,0 0 0 0 0,0-1 1 0 0,0 0-1 0 0,-4-1-92 0 0,-10 1 311 0 0,20 1-239 0 0,2-1-52 0 0,0 0 0 0 0,0 0 0 0 0,1 1-1 0 0,-1-1 1 0 0,0 0 0 0 0,0-1-1 0 0,0 1 1 0 0,0 0 0 0 0,1 0-1 0 0,-1-1 1 0 0,0 1 0 0 0,0-1-20 0 0,-27-6-53 0 0,0-7 181 0 0,27 13-118 0 0,0 0 1 0 0,0 0 0 0 0,0 0 0 0 0,0 1 0 0 0,0-1 0 0 0,0 0-1 0 0,-1 1 1 0 0,0-1-11 0 0,-7-1 98 0 0,6 0-26 0 0,1 1 0 0 0,-1 1 0 0 0,0-1 0 0 0,0 0 0 0 0,1 1 0 0 0,-1 0 0 0 0,0 0 0 0 0,0 0 0 0 0,-2 0-72 0 0,-19 1 355 0 0,22-2-307 0 0,-3-2-25 0 0,4 3 20 0 0,-4-1-22 0 0,-12-4 88 0 0,14 1 53 0 0,-1 1-68 0 0,-1 2 34 0 0,2 0-130 0 0,-1 0 0 0 0,1 0 0 0 0,0 1 0 0 0,0-1-1 0 0,-1 1 1 0 0,-2 0 2 0 0,-30-4 117 0 0,21 4-15 0 0,-42-3-300 0 0,45 4 200 0 0,0 0-1 0 0,0 1 0 0 0,0 0 0 0 0,-4 3-1 0 0,9-4 6 0 0,-3 3 39 0 0,10-3-37 0 0,-1 0-1 0 0,0-1 1 0 0,1 1 0 0 0,-1-1 0 0 0,0 1-1 0 0,0-1 1 0 0,1 0 0 0 0,-3 0-8 0 0,-9 1 51 0 0,0 1 1 0 0,0 0-1 0 0,-10 3-51 0 0,12-2 0 0 0,9-2 0 0 0,0 0 0 0 0,0-1 0 0 0,0 1 0 0 0,0 0 0 0 0,0-1 0 0 0,0 0 0 0 0,0 1 0 0 0,-1-1 0 0 0,-21 4 0 0 0,19-4 0 0 0,-1 1 0 0 0,0 0 0 0 0,1 0 0 0 0,-1 1 0 0 0,0 0 0 0 0,1-1 0 0 0,-1 1 0 0 0,1-1 0 0 0,0 0 0 0 0,-1-1 0 0 0,0 1 0 0 0,-32 3 0 0 0,-44-4 160 0 0,54 5-160 0 0,15-5 35 0 0,3-1 63 0 0,-1 1-1 0 0,1 1 0 0 0,0 0 0 0 0,-5 1-97 0 0,6-1 0 0 0,6-1 0 0 0,1 0 0 0 0,0 0 0 0 0,0 0 0 0 0,0 0 0 0 0,-1 0 0 0 0,1 1 0 0 0,0-1 0 0 0,0 1 0 0 0,0 0 0 0 0,-1 0 0 0 0,-2 0 0 0 0,0 0 0 0 0,0 0 0 0 0,-1 0 0 0 0,1-1 0 0 0,0 0 0 0 0,-1 0 0 0 0,-1 0 0 0 0,-20-1 0 0 0,-5 6 0 0 0,29-5 0 0 0,-1 0 0 0 0,1 0 0 0 0,0 1 0 0 0,-1-1 0 0 0,1 1 0 0 0,0 0 0 0 0,-3 1 0 0 0,-24 6 0 0 0,24-6 0 0 0,-4 0 0 0 0,0 0 0 0 0,1-1 0 0 0,-4 0 0 0 0,-3 1 0 0 0,-13 1 0 0 0,-33-3 64 0 0,53 0-64 0 0,2 2 0 0 0,1-1 0 0 0,-1 0-1 0 0,0 0 1 0 0,0-1-1 0 0,0 0 1 0 0,-1 0 0 0 0,4-1 2 0 0,0 1 0 0 0,0 0-1 0 0,1 0 1 0 0,-1 1 0 0 0,0-1 0 0 0,0 1 0 0 0,-2 1-2 0 0,-3-2 43 0 0,6 0-31 0 0,2-1-12 0 0,0 1 0 0 0,0 0 0 0 0,0 0-1 0 0,0 0 1 0 0,0 0 0 0 0,0 0 0 0 0,0 0 0 0 0,0 0 0 0 0,0 0 0 0 0,0 0 0 0 0,0 0 0 0 0,1 1 0 0 0,-1-1 0 0 0,0 0 0 0 0,0 0-1 0 0,0 1 1 0 0,-2 1 0 0 0,2-2 0 0 0,0 0 0 0 0,0 1 0 0 0,1-1 0 0 0,-1 0 0 0 0,0 1 0 0 0,0-1 0 0 0,0 0 0 0 0,0 0 0 0 0,0 0 0 0 0,0 0 0 0 0,1 0 0 0 0,-1 0 0 0 0,0 0 0 0 0,0 0 0 0 0,0 0 0 0 0,-1 0 0 0 0,-13 0 0 0 0,-14 0 0 0 0,7-2 103 0 0,-18-1 50 0 0,36 3-139 0 0,0 0-1 0 0,0 0 0 0 0,1-1 1 0 0,-1 1-1 0 0,0-1 0 0 0,-1 0-13 0 0,3 0 11 0 0,-1 0-1 0 0,1 1 1 0 0,-1 0-1 0 0,0-1 1 0 0,1 1-1 0 0,-1 0 1 0 0,0 0 0 0 0,1 0-1 0 0,-4 1-10 0 0,-4 0-40 0 0,-23 3 139 0 0,30-4-70 0 0,1 1 1 0 0,-1-1 0 0 0,1 1-1 0 0,-1-1 1 0 0,1 1-1 0 0,-1 0 1 0 0,0 0-30 0 0,1 0 13 0 0,0-1 0 0 0,-1 1 0 0 0,1 0 0 0 0,0-1 0 0 0,-1 1 0 0 0,1-1 0 0 0,-1 0-13 0 0,-26 4 76 0 0,21-2-79 0 0,7-1 5 0 0,-1-1 0 0 0,0 1-1 0 0,0-1 1 0 0,0 0 0 0 0,1 1-1 0 0,-1-1 1 0 0,0 0-1 0 0,0 0 1 0 0,0 0 0 0 0,-1 0-2 0 0,-21 0 184 0 0,17 0-127 0 0,0 0 0 0 0,0 0 0 0 0,0 1 0 0 0,0 0 0 0 0,0 1 0 0 0,-7 2-57 0 0,-2 0 68 0 0,13-3-77 0 0,0-1-1 0 0,1 1 0 0 0,-1 0 0 0 0,0 0 0 0 0,1 0 1 0 0,-1 0-1 0 0,1 1 0 0 0,-1-1 0 0 0,-1 2 10 0 0,2-1 0 0 0,0-1 0 0 0,0 1 0 0 0,1-1 0 0 0,-1 0 0 0 0,0 0 0 0 0,-1 0 0 0 0,1 0 0 0 0,0 0 0 0 0,-9 6 0 0 0,-14 6 0 0 0,25-13 0 0 0,-1 1 0 0 0,0 0 0 0 0,0-1 0 0 0,1 1 0 0 0,-1-1 0 0 0,0 1 0 0 0,0-1 0 0 0,0 1 0 0 0,0-1 0 0 0,0 0 0 0 0,0 1 0 0 0,0-1 0 0 0,0 0 0 0 0,0 0 0 0 0,0 1 0 0 0,-1-1 0 0 0,-5 1 0 0 0,-28 20 0 0 0,3-8 11 0 0,31-13-6 0 0,0 1 0 0 0,0-1 0 0 0,1 0 0 0 0,-1 1 0 0 0,0-1 0 0 0,1 0 0 0 0,-1 1 0 0 0,0-1 0 0 0,1 1 0 0 0,-1-1 0 0 0,0 1 0 0 0,1-1 0 0 0,-1 1 0 0 0,1-1 0 0 0,-1 1 0 0 0,1-1 0 0 0,-1 2-5 0 0,-3 2 32 0 0,-3 2-12 0 0,6-5-15 0 0,0 0 0 0 0,0 0 0 0 0,0 0-1 0 0,0 0 1 0 0,0 0 0 0 0,0 0 0 0 0,0-1 0 0 0,0 1 0 0 0,0 0-1 0 0,0-1 1 0 0,0 1 0 0 0,0-1 0 0 0,-2 1-5 0 0,2 0 43 0 0,0-1-42 0 0,1 1 1 0 0,-1 0 0 0 0,0-1 0 0 0,1 1 0 0 0,-1-1-1 0 0,0 1 1 0 0,0-1 0 0 0,1 1 0 0 0,-1-1-1 0 0,0 1 1 0 0,0-1 0 0 0,0 0 0 0 0,0 1-1 0 0,0-1-1 0 0,-5 4 60 0 0,4-3-55 0 0,-10 8 74 0 0,1-2-69 0 0,8-6-8 0 0,2 0-1 0 0,-1 1 0 0 0,0-1 0 0 0,0 1 0 0 0,0-1 0 0 0,1 1 1 0 0,-1-1-1 0 0,0 1 0 0 0,0 1-1 0 0,-3 3 43 0 0,-33 18 263 0 0,19-4-306 0 0,18-18 2 0 0,0-1 0 0 0,-1 0 1 0 0,1 0-1 0 0,0 0 0 0 0,0 0 0 0 0,-1 0 0 0 0,1 0 0 0 0,-1 0 0 0 0,1-1 0 0 0,-1 1-2 0 0,-2 4 43 0 0,0-1-30 0 0,0 1 0 0 0,0-1 0 0 0,0 0 0 0 0,0 0 0 0 0,0 0-1 0 0,-1-1-12 0 0,-14 14 19 0 0,-11 5 77 0 0,21-15-96 0 0,8-6 0 0 0,-1 0 0 0 0,1 0 0 0 0,0 0 0 0 0,0 0 0 0 0,0 0 0 0 0,0 0 0 0 0,0 1 0 0 0,0-1 0 0 0,0 0 0 0 0,0 0 0 0 0,0 2 0 0 0,0-2 8 0 0,0 0 0 0 0,0 0 0 0 0,-1 1 0 0 0,1-1 1 0 0,0 0-1 0 0,0 0 0 0 0,-1 0 0 0 0,1 0 0 0 0,-2 0-8 0 0,-9 8 82 0 0,0 4-16 0 0,-28 24-63 0 0,38-35 7 0 0,0 0 0 0 0,0 1 0 0 0,0-1 0 0 0,0 1 0 0 0,0-1-1 0 0,0 1 1 0 0,0 2-10 0 0,-11 12 59 0 0,2-1-31 0 0,10-14-23 0 0,-1 0 1 0 0,1 1-1 0 0,-1-1 0 0 0,0 0 0 0 0,1 0 0 0 0,-1 0 0 0 0,-1 1-5 0 0,-1 1 14 0 0,1 0-1 0 0,-1 0 0 0 0,1 0 1 0 0,0 1-1 0 0,0-1 1 0 0,0 1-1 0 0,0 0 0 0 0,0 4-13 0 0,-6 7 21 0 0,5-8 1 0 0,0-1-1 0 0,1 1 0 0 0,-1 2-21 0 0,-3 0 54 0 0,-3 11 10 0 0,0 8 118 0 0,0-8-39 0 0,5-7-82 0 0,-1 14-61 0 0,5-24 0 0 0,-1 0 0 0 0,1-1 0 0 0,-1 1 0 0 0,0-1 0 0 0,0 1 0 0 0,-2 1 0 0 0,-5 16 0 0 0,0-3 41 0 0,8-15-18 0 0,0 0-1 0 0,-1 0 1 0 0,1 0 0 0 0,-1 0 0 0 0,-2 3-23 0 0,-15 25 97 0 0,13-20-55 0 0,0-1-1 0 0,0 1 0 0 0,0 2-41 0 0,-9 11 134 0 0,14-21-133 0 0,0 0 1 0 0,-1 0 0 0 0,0 0-1 0 0,1 0 1 0 0,-1-1 0 0 0,0 1-1 0 0,-1 0-1 0 0,1-1 0 0 0,0 0 0 0 0,0 1 0 0 0,1 0 0 0 0,-1-1 0 0 0,1 1 0 0 0,-1 0-1 0 0,1 0 1 0 0,-1 1 0 0 0,-3 10 37 0 0,3-11-6 0 0,1 0 1 0 0,0 0-1 0 0,0-1 1 0 0,0 1-1 0 0,0 0 0 0 0,1 0 1 0 0,-1 0-1 0 0,1 3-31 0 0,-5 18 0 0 0,5-23 0 0 0,0 0 0 0 0,0 1 0 0 0,-1-1 0 0 0,1 0 0 0 0,-1 0 0 0 0,1 0 0 0 0,-1 0 0 0 0,1 0 0 0 0,-1 1 0 0 0,0-1 0 0 0,-3 8 0 0 0,1 8 0 0 0,2-12 0 0 0,0 1 0 0 0,0-1 0 0 0,-1 1 0 0 0,0 1 0 0 0,-7 26 228 0 0,8-32-171 0 0,1 0-1 0 0,0 0 1 0 0,-1 0 0 0 0,1 1-1 0 0,0-1 1 0 0,0 0-1 0 0,0 0 1 0 0,0 1-1 0 0,0-1 1 0 0,0 0 0 0 0,0 0-1 0 0,0 1-56 0 0,0 9 77 0 0,-3 0-77 0 0,2-7 0 0 0,-1 0 0 0 0,1 0 0 0 0,0 0 0 0 0,1 0 0 0 0,-1 2 0 0 0,1-4 0 0 0,0 0 0 0 0,-1 0 0 0 0,1 0 0 0 0,0 0 0 0 0,-1 0 0 0 0,0 0 0 0 0,1 0 0 0 0,-1 0 0 0 0,0 0 0 0 0,0 0 0 0 0,0 0 0 0 0,1-1 0 0 0,-1 1 0 0 0,1 0 0 0 0,0 0 0 0 0,-1 0 0 0 0,1 1 0 0 0,-1 1 0 0 0,0 0 0 0 0,-1 0 0 0 0,1 0 0 0 0,-1-1 0 0 0,-1 3 0 0 0,-1 2 0 0 0,2 0 2 0 0,1-6-20 0 0,0 0-1 0 0,0 0 1 0 0,1 0 0 0 0,0 1-1 0 0,-1-1 1 0 0,1 0 0 0 0,0 1 18 0 0,-5 26-64 0 0,6-25 115 0 0,0-3-40 0 0,-1 0 1 0 0,0 0-1 0 0,0 0 0 0 0,0 0 1 0 0,0 0-1 0 0,0 0 1 0 0,0 0-1 0 0,0 0 1 0 0,0 0-1 0 0,0 0 1 0 0,0 0-1 0 0,-1 0 0 0 0,1 0 1 0 0,0 0-1 0 0,-1 1-11 0 0,0 2 0 0 0,0-1 0 0 0,1 0 0 0 0,0 0 0 0 0,-1 1 0 0 0,1-1 0 0 0,0 0 0 0 0,1 0 0 0 0,-1 1 0 0 0,1-1 0 0 0,0 2 0 0 0,-1 3 0 0 0,0-3 0 0 0,0-1 12 0 0,0-4 47 0 0,-1 4 37 0 0,0-4-93 0 0,1 0 0 0 0,0 1 0 0 0,0-1 0 0 0,0 0 0 0 0,-1 0 0 0 0,1 1 1 0 0,0-1-1 0 0,0 0 0 0 0,0 1 0 0 0,-1-1 0 0 0,1 0 0 0 0,0 0 0 0 0,0 1 0 0 0,0-1 0 0 0,0 0 0 0 0,0 1 0 0 0,0-1 0 0 0,0 0 0 0 0,0 1 0 0 0,0-1 0 0 0,0 0 0 0 0,0 1 0 0 0,0-1 0 0 0,0 0 0 0 0,0 1 1 0 0,0-1-1 0 0,0 1-3 0 0,0-1-70 0 0,0 0 2 0 0,0 0-44 0 0,0 0-200 0 0,0 0-82 0 0,0 0-20 0 0,0 0-112 0 0,0 0-466 0 0,0 0-206 0 0,0 0-38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4T21:27:41.1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1725 10933 2538 0,'0'0'107'0,"-3"2"-86"0,3-2-21 0,0 0 0 16,-3 6 28-16,3-6 2 0,0 0 0 0,-3 2 0 15,3-2-30-15,0 0 8 0,0 0-8 0,0 0 0 16,0 0 0-16,0 0 0 0,-5-2 0 0,-1-4 0 15,3 1 0-15,3-3 14 0,-9 3-4 0,6-6-1 16,-3 1-9-16,3-1 0 0,0 0 9 0,0 1-9 16,0-1 0-16,3 1 8 0,-6 2-8 0,3-3 0 15,0 1 11-15,0-1-3 0,3 3 0 0,-3 3 0 0,3-3-8 16,0 0 0-16,0 3 0 0,0-3 0 0,3 2 0 0,0 1 0 16,-3 2 0-16,3-5-11 0,0 3 11 0,3 0 0 15,0 2 0-15,0-2-8 0,3 0 8 0,0-1-8 16,-6 1 8-16,6 0-8 0,-4-1 8 0,1 1 0 15,3 0-9-15,-3 0 9 0,3-3 0 0,0 2 0 16,-3-2 0-16,0 3 0 0,0 0 0 0,3-3 0 16,-3 3 0-16,3-1-11 0,-3-2 11 0,0 3 0 15,3-3 0-15,0 0-8 0,0 3 8 0,-6-3 0 16,2 0 0-16,1 0-8 0,0 0 8 0,-3 3 0 16,3-3 0-16,-3 0 0 0,3 3 0 0,-3-3 0 0,3 0 0 0,-3 0 0 15,0 0 0-15,3 0 8 0,-3 0-8 0,0-2 0 16,0 2 8-16,0-3-8 0,-3 0 10 0,3 1-10 15,0-1 0-15,-3 1 8 0,0-4-8 0,3 4 0 16,-3 2 0-16,0 0 0 0,3-3 0 0,-3 6 0 16,0-3 0-16,0 3 0 0,6 0 0 0,-6 5 0 15,0 0 0-15,0 0 0 0,0 0 0 0,0 0 9 16,-6-3-9-16,6 3 0 0,0 0 0 0,0 0 0 16,0-5 0-16,0 2 0 0,0 3 8 0,0-5-8 15,6-1 0-15,-6 6 0 0,0 0 0 0,0-5-11 16,0 5 11-16,0-5 0 0,3 0 0 0,-3 5 0 15,0 0 0-15,0 0 0 0,0 0 0 0,0 0 0 16,0 0 0-16,0-6 0 0,0 6 0 0,0-5 0 16,3 0 0-16,-3 5 0 0,0 0 0 0,0 0 0 15,0 0 0-15,3-6 0 0,-3 6 0 0,0 0 0 0,0 0 0 16,0 0 0-16,-3-5 0 0,3 5-8 16,0 0-2-16,0 0 0 0,0 0 0 0,0 0 0 0,0 0 2 0,0 0 0 15,0 0 0-15,0 0 0 0,0 0 8 0,0 0 0 16,0 0 0-16,0 0 0 0,0 0 0 0,0 0 0 15,-3-3 0-15,3 3 0 0,0 0 0 0,0 0 0 16,0 0 0-16,0 0 0 0,0 0 0 0,0 0 0 16,0 0 0-16,0 0 0 0,0 0 0 0,0 0 0 15,0 0 0-15,0 0 0 0,0 0 0 0,0 0 0 16,0 0 0-16,0 0 0 0,0 0 0 0,-3-2 0 16,-3-1 0-16,6 3 0 0,0 0 0 0,0 0 11 15,0 0-3-15,-3-3 0 0,3-2-8 0,0 5 0 0,0-5 0 0,3 0 0 16,-6-3 0-16,3 2 0 0,3 1 0 15,-3 0 0-15,0-3 0 0,6-3 0 0,-6 1 0 16,0-1 0-16,3 1 0 0,-3-4 0 0,0 4 0 0,0-1 8 16,3-2 0-16,-3 0-8 15,3-1 12-15,0-1-4 0,-3 1-8 0,3-2 0 0,-3 1 0 16,3-1 8-16,-3 2-8 0,0 1 10 0,0 0-10 16,-3-3 10-16,0 6-2 0,0-4 0 0,0 4 0 0,0-1 0 15,3 6-8-15,-3-3 0 0,3 3 0 0,-6-1 0 16,3 4 0-16,3 2 8 0,-6-3-8 0,3 6 8 15,-3-1-8-15,3 1 0 0,0 5 0 0,-6 3-11 16,3 2 11-16,0 5-8 0,0 1 8 0,3 5-8 16,-3 2-4-16,0 3 0 0,3 3 0 0,-3 2 0 15,1 6 12-15,2 0 0 0,-6 2 0 0,0 6 0 16,3-6 0-16,0 3-10 0,-3-3 10 0,0 6 0 16,3-3 0-16,0 0 0 0,0 2 0 0,3 6 0 0,-3-2 0 0,0-4 0 15,3 1 0-15,0 2 0 0,-3-2 0 16,3-1 0-16,0 1 12 0,3 0-3 0,-6-6-1 0,3-2 0 15,3-1 0-15,-9-2 0 0,6 1-8 16,-2-4 8-16,2-2-8 0,-3-3 8 0,3 0-8 0,-9-3 8 16,6-2-8-16,0 0 8 0,0-3-8 0,0-5 0 15,-3 0 0-15,0-3-11 16,3-2-17-16,0-1-3 0,3-2-1 0,-6-3 0 16,3 1-60-16,3-4-13 0,0 1-3 0,-3-3 0 15,6-3-116-15,-3 1-23 0,3-4-5 0,0 1 0 0</inkml:trace>
  <inkml:trace contextRef="#ctx0" brushRef="#br0" timeOffset="808.425">2404 9578 1384 0,'0'0'39'0,"-6"-3"9"0,6 3-38 0,-6 0-10 0,3 0 0 0,-6 3 0 0,6 0 43 0,-3 2 6 16,0 3 2-16,3 0 0 0,-3 2-2 0,0 1 0 16,1 2 0-16,-1 3 0 0,0 0-12 0,-3 2-2 15,3 1-1-15,-3 7 0 16,0 1-16-16,3-3-3 0,3 2-1 0,-6 1 0 15,3-4-14-15,0 1 0 0,0-3 8 0,0 3-8 0,0 0 0 0,0-3 0 16,0 0 0-16,3 0 0 16,0 1-41-16,0-4-2 0,0 1 0 0,0-3-743 0</inkml:trace>
  <inkml:trace contextRef="#ctx0" brushRef="#br0" timeOffset="1321.637">2758 9819 1422 0,'0'0'31'0,"-6"0"6"0,0 2 2 0,0 1 1 0,0 0-32 0,-2 5-8 0,2-1 0 0,0 7 0 16,-3-1 40-16,0 5 7 0,-3 4 1 0,0 4 0 15,-3 3-23-15,0 3-4 0,0 5-1 16,0 0 0-16,4 0 11 0,-4 3 1 0,3-1 1 16,3-1 0-16,0 1-33 0,0 4 0 15,0 1 0-15,3 4-12 0,-3 2 12 0,3 1 10 0,0-1-2 0,0 16 0 31,0-10-52-31,0-6-10 0,3-2-2 0,0-1-1 0,-3-7 17 0,3 0 4 0,3-6 1 16,-2-2 0-16,2-6 9 0,0 1 2 0,2-6 0 0,-2 0 0 16,3-5-37-16,3 2-7 0,0-4-2 15</inkml:trace>
  <inkml:trace contextRef="#ctx0" brushRef="#br0" timeOffset="1725.059">2979 10044 1062 0,'0'0'23'0,"-3"5"5"0,3 0 0 0,-3 0 3 0,3 3-31 16,0 0 0-16,0 6 0 0,-3-4 0 0,6 3 57 0,-3 1 6 15,0-1 1-15,0 0 0 0,3 6-16 0,3-4-4 16,-3 7 0-16,2 1 0 0,1 4 0 0,-3-3 0 0,3 2 0 16,0 6 0-16,0 0-25 0,0 2-6 0,0 0-1 0,0 4 0 15,3-1-4-15,0 8-8 0,-3-3 11 16,3 0-11-16,0-2 12 15,0-6-12-15,0 1 12 0,0-6-12 0,-3 0 0 0,2-3 0 0,-2-2 0 0,-3 0-12 16,3-6 12-16,-3 1 16 0,0-3-3 0,-3 0-1 16,3-6-12-16,-3 1-16 0,3-3 3 15,-3 0 1-15,0-3-9 0,-3-2-2 0,3-1 0 0,-6-4 0 16,6 2-141-16,-6-6-29 16,-3-1-6-16,3-4-308 0</inkml:trace>
  <inkml:trace contextRef="#ctx0" brushRef="#br0" timeOffset="2071.819">2836 10933 1256 0,'0'0'28'0,"0"0"5"0,0 0 2 0,0 0 0 0,0-6-35 0,0 1 0 15,3 0 0-15,0-3 0 0,0 0 68 0,0-3 8 16,3 1 0-16,-3-6 1 0,2-3-1 0,1 1-1 16,0-3 0-16,3-3 0 0,0 3-3 0,0-6 0 0,0 1 0 15,3-1 0-15,0 1-26 0,3-1-6 16,-3 1 0-16,0 5-1 0,2-3-19 0,1-3-4 0,0 1-1 16,-3-3 0-16,3 0-15 0,0 0 0 15,0 0 0-15,6-9 0 0,-4 4-11 0,-2 0-5 0,0 5 0 16,-3 0-1-1,0 2-12-15,0 3-3 0,0 0 0 0,-3 3 0 0,0 0-13 16,0 5-3-16,0-2-1 0,-3 2 0 0,0 3-14 16,-1-1-2-16,1 4-1 0,-3 2 0 0,0 0-22 15,0-3-5-15,0 6-1 0</inkml:trace>
  <inkml:trace contextRef="#ctx0" brushRef="#br0" timeOffset="2595.486">3556 9684 969 0,'6'2'40'0,"-3"1"-32"15,3 2 52-15,-3 1 9 0,3 2 3 0,0 2 0 16,-3 1-16-16,3 2-4 0,0 5 0 0,0-2 0 16,0 6-6-16,2-1-2 0,-2 5 0 0,3 1 0 15,0 4-9-15,-3 4-3 0,3-1 0 0,0 1 0 16,0-4-12-16,-3 4-4 0,0-1 0 0,-3 0 0 16,0 1 16-16,3-1 4 0,-3-2 0 0,-3 5 0 15,0-3 0-15,0 1 0 0,-3 2 0 0,-3 0 0 16,3-3-7-16,-3 1-1 0,-3 2 0 0,0 0 0 15,0-3-4-15,-3 3-2 0,3 0 0 0,-3 3 0 16,-2-6 7-16,2-2 2 0,-3 0 0 16,0 2 0-16,0-5-31 0,-3 0 0 0,-3-2 0 0,0 2 0 15,1-5-33-15,-1 2-13 0,-3-2-2 0,3-3-1 16,-3 0-111-16,4-2-23 0,-1-3-4 16,-3 0-545-16</inkml:trace>
  <inkml:trace contextRef="#ctx0" brushRef="#br0" timeOffset="3230.05">4053 10440 1146 0,'0'0'32'0,"0"0"8"16,0 0-32-16,0 0-8 0,0 0 0 0,-3 3 0 0,3-3 52 0,0 0 10 16,0 5 2-16,0-5 0 0,0 3 9 0,0-3 3 0,3 5 0 0,-3-5 0 15,6 3-13-15,-3-3-3 16,6 0 0-16,-3 0 0 0,6 0-12 0,-3 0-4 0,0-3 0 0,3-2 0 15,-1 2-19-15,1 1-4 16,0-1-1-16,3 0 0 0,0 1-12 0,0-3-8 0,0 2 8 16,0 0-8-16,-3 1 0 0,0-1 0 0,-1 0-10 0,1-2 10 15,-3 2-15-15,0 1 4 16,0-1 1-16,-9 3 0 0,0 0-134 0,6 0-26 16,-6 0-6-16</inkml:trace>
  <inkml:trace contextRef="#ctx0" brushRef="#br0" timeOffset="3571.994">3886 10615 1638 0,'6'-3'72'0,"-3"1"16"0,3-1-71 16,0 0-17-16,3 1 0 0,0 2 0 0,0-3 38 0,-3 1 4 0,3 2 1 15,0-3 0-15,0 3-16 0,0-3-3 0,0 3-1 0,0 0 0 16,-1-2-11-16,4 2-1 0,0-3-1 0,0 3 0 15,0 0-10-15,0 0 12 0,-3 0-12 0,3 0 12 16,0 0-12-16,-6 0-11 0,3 0 3 16,0 0 0-16,-3 0-12 0,2 0-1 0,4 0-1 0</inkml:trace>
  <inkml:trace contextRef="#ctx0" brushRef="#br0" timeOffset="83155.939">4642 10880 1596 0,'0'0'67'0,"0"0"-54"16,0 0 1-16,0 0 0 0,0 0 0 0,0 0 0 15,0 0-14-15,0 0 0 0,0 0 0 0,0 0 0 16,3-6 23-16,0 1 8 0,-3 0 1 0,6-3 1 16,0-3 4-16,-3 3 1 0,6-5 0 0,-3 3 0 15,3-6-22-15,0-3-4 0,0 3 0 0,0-5-1 16,0 0-11-16,3 0 8 0,0 2-8 0,0-5 8 15,-1 3-8-15,1-3 0 0,6 1 0 0,-3-1 0 16,0 3 0-16,0-3 0 0,3 3 0 0,0-3 0 16,-4 3 0-16,4-3 0 0,0 0 0 0,0 0 0 15,-3 0 0-15,0 1 0 0,0-1 0 0,0 0 0 16,-1 3 0-16,-2 0 0 0,3 0 0 0,-3-1 0 16,3 4 0-16,-3 2 0 0,0-5 0 0,0 8 0 15,-3-3 0-15,0 2 0 0,3 1-10 0,-4 0 10 0,4 0-11 0,-3-3 11 16,0 3-12-16,3-6 12 0,-3 6-14 0,0-3 4 0,0 5 1 15,-3-2 0-15,0 3 9 0,0 2 0 16,0 0 0-16,0 2 0 0,-3 4-15 0,3-1-1 0,-6 1 0 0,3-1 0 16,0 3 16-16,0-3-9 0,-3 3 9 0,0 0-8 15,0 0 8-15,0 0-10 0,0 0 10 16,0 0-10-16,0 8 10 0,-3-3-12 0,0 3 12 0,0 3-12 16,0 0 12-16,-3-1 0 0,3 1 0 0,-3 2 0 15,3 0 24-15,-3 3 6 0,0 0 2 0,-3 2 0 16,3 1-20-16,-3 2-3 0,0 0-1 0,3 0 0 15,-3 3 0-15,0 0 0 0,0 3 0 0,0 2 0 16,1 0-8-16,2-3 8 0,-3 3-8 0,3-2 8 16,0-1-8-16,0-2 0 0,0-3 0 0,0-2 0 15,0-1 0-15,0-4 0 0,3 1 0 0,0-1 0 0,0-1 0 16,0-3 0-16,0 1 0 0,0-3 0 0,3 0 0 16,0-8 0-16,0 0 0 0,0 5 0 0,0 0-17 15,0-5-3-15,0 0 0 0,0 0 0 16,0 0-32-16,0 0-6 0,0 0-2 0,0 0 0 15,0 0-32-15,0-2-6 0</inkml:trace>
  <inkml:trace contextRef="#ctx0" brushRef="#br0" timeOffset="83985.711">5577 10046 952 0,'0'0'27'0,"0"0"5"0,0 0-32 0,0 0 0 0,0 0 0 0,0 0 0 0,0 0 58 0,0 0 5 16,0 0 1-16,0 0 0 0,-3 6-2 0,3-4 0 15,0 3 0-15,-3 1 0 0,0-1-16 0,0 0-3 16,0 3-1-16,3 0 0 0,-3 0-14 0,-3 0-4 16,3 0 0-16,-3 3 0 0,3-1-9 0,-3 1-3 15,3 2 0-15,-3 3 0 0,1-3 0 0,-1 3 0 16,-3-3 0-16,3 3 0 0,-3 0-3 0,3-3-1 16,0 0 0-16,-3 3 0 15,3-2-8-15,-3-1-17 0,3 3 4 0,0-3 1 16,-3 3 12-16,3 0 0 0,0-1 0 0,0-4 0 15,0 2 0-15,3-5 0 0,0 0 0 0,0-3 0 16,0-2 0-16,3-3 0 0,0 0 0 0,0 0 10 0,0 0-20 0,0 0-4 16,0 0-1-16,0 0 0 0,0 0 15 15,9 0-9-15,-3-3 9 0,0 1-8 0,0-3 8 0,0-1-10 16,3 1 10-16,-3 0-10 0,0-3 10 0,3 0-10 0,-3 0 10 16,0 0-10-16,3 0 2 0,-3 0 0 15,0 3 0-15,0-1 0 0,0-2 8 0,3 6-8 0,-3-3 8 16,2-1-8-16,-2 4 8 0,0-1 0 15,3 3 0-15,-3-3 8 0,-6 3-8 0,6-2 0 0,3 2 0 16,-9 0 0-16,9 0 0 0,-9 0 0 0,6 5 0 0,-6-5 0 16,9 3 0-16,-9-3 0 0,6 5 0 0,-6-5 8 15,6 8-8-15,0-3 0 0,3 0 0 0,-9-5 0 16,3 8 0-16,0 0 0 0,3-2 0 0,-3 2 0 16,0-1 0-16,-3 1 0 0,0 0 0 0,3 0 0 15,-6 0 10-15,3-2 1 0,0 1 0 0,-3-1 0 16,0 4 1-16,0-2 1 0,-3 0 0 0,0-2 0 15,-3 1 21-15,0-1 4 0,0 2 1 0,0 0 0 16,0 0-31-16,0-1-8 0,-3 4 0 0,0-3 0 16,0 0 14-16,1 0-2 0,-1 0 0 0,-3-3 0 15,0 3-12-15,0-3 8 0,0 3-8 0,0-5 0 16,-3 2 0-16,1-2 0 0,-1-1-11 0,0 1 11 16,0-3-55-16,3-3-3 0,-3 3-1 0,0-5-446 15,6 3-90-15</inkml:trace>
  <inkml:trace contextRef="#ctx0" brushRef="#br0" timeOffset="84495.273">5577 9959 1119 0,'0'0'49'0,"0"0"11"15,0 0-48-15,0 0-12 0,0 0 0 0,0 0 0 16,0 0 51-16,0 0 7 0,0 0 2 0,0 0 0 16,0 0 2-16,0 0 1 0,0 0 0 0,0 0 0 15,0 0-12-15,0 0-3 0,0 0 0 0,0 0 0 16,0 0-18-16,0 0-4 0,0 0-1 0,0 0 0 15,0 0-13-15,0 0-4 0,0 0 0 0,0 0 0 16,6-3-8-16,-3 6 8 0,3-3-8 0,0 3 8 16,0-1-8-16,0 1 0 0,0 2 0 0,3-2 0 15,0 2 0-15,3 0 0 0,-1 1 0 0,1-1 0 16,0 0 0-16,6 1-17 0,0-1 4 0,0 0 1 16,0-2-23-16,0-1-4 0,2 1-1 0,4-3 0 15,-3-5-80-15,0-1-16 0</inkml:trace>
  <inkml:trace contextRef="#ctx0" brushRef="#br0" timeOffset="85289.584">6756 9435 1148 0,'0'0'25'0,"0"0"6"0,-3 3 1 0,-3-1 0 0,0 1-32 0,0 2 0 0,0 3 0 0,-3 0 0 16,0-3 48-16,0 6 3 0,0 2 1 15,-3 3 0-15,0 3-24 0,-2 4-4 0,-1-1 0 16,-3 7-1-16,-3 0-1 0,-3 3 0 0,0 2 0 0,4 3 0 16,-1 3-7-16,0 5-2 0,0 2 0 0,0 4 0 15,3 4 1-15,3 1 0 0,1 5 0 16,-1-1 0-16,3 4-14 0,3 2-10 0,0 3 2 15,0 5 0 1,0-8-122-16,6-10-24 0,-3 2-5 0</inkml:trace>
  <inkml:trace contextRef="#ctx0" brushRef="#br0" timeOffset="85979.196">6696 9980 1216 0,'0'0'54'0,"0"0"11"0,0 0-52 0,0 0-13 0,0 0 0 0,0 0 0 16,0 0 80-16,-3 5 12 0,3 3 4 0,-3 0 0 15,3 0-26-15,-3 3-5 0,3-1-1 0,-3 4 0 16,3 1-34-16,0 1-7 0,0 3-2 0,3 2 0 16,-3 3-5-16,3-3-2 0,0 5 0 0,0 4 0 15,3-1-3-15,0 2-1 0,0 4 0 0,3-1 0 16,-3 3 8-16,0 0 2 0,3 0 0 0,-3-2 0 15,0-1-20-15,0-2 0 0,0-3 0 0,0 0 0 16,0-2 0-16,-3-4 0 0,3-1 0 0,0-4 0 16,-1-2 0-16,1 0 0 0,-3-3 0 0,3-2 0 15,-3-1 0-15,3-2 0 0,-3 0 0 0,0-3 0 16,0-2-32-16,-3-3-1 0,0 0 0 0,0 0 0 16,0 0-140-16,0 0-28 0</inkml:trace>
  <inkml:trace contextRef="#ctx0" brushRef="#br0" timeOffset="86345.575">6607 10705 1370 0,'0'0'39'0,"0"0"8"0,0 0-38 0,0 0-9 0,0 0 0 0,0 0 0 16,0 0 60-16,-3-8 11 0,3 3 1 0,0 0 1 15,0-3-5-15,3 2 0 0,0-2-1 0,0-2 0 16,0-1-35-16,6-2-6 0,-3 0-2 0,0-3 0 16,3 0 12-16,3 0 3 0,-3-2 0 0,2-1 0 15,1 3-21-15,0-2-4 0,3-1-1 0,-3 1 0 16,3-1-13-16,0-2 0 0,0 2 0 0,3-2-10 15,-1 0 10-15,1 3-8 0,0-4 8 0,0 1-8 16,3 0-29-16,-3 3-6 0,2-4-1 0,-2 1 0 16,3 0 8-16,0 0 0 0,-3 0 1 0,3 2 0 15,0 3-5-15,-1 0-2 0,1 1 0 0,0-1 0 16,-3 0-33-16,3 3-6 0,0-3-2 0</inkml:trace>
  <inkml:trace contextRef="#ctx0" brushRef="#br0" timeOffset="86762.01">7220 10321 1612 0,'0'0'45'0,"0"0"11"16,0 0-44-16,0 0-12 0,0 0 0 0,0 0 0 15,0 0 0-15,0 0 12 0,6 3-12 0,-6-3 12 16,6 0 21-16,-3 0 5 0,3 3 1 0,-3-3 0 16,3 2-17-16,0 1-3 0,0 0-1 0,0-1 0 15,0 1-18-15,0-3 10 0,0 3-10 0,0-1 8 16,0-2-8-16,-1 3 0 0,1-1 0 0,0-2 0 16,0 3-20-16,3-3 0 0,0 0 0 0,0 0 0 15,0 0-19-15,0-3-3 0,0 3-1 0,3-2 0 16,0-1-8-16,0 1-1 0,-3-1-1 0</inkml:trace>
  <inkml:trace contextRef="#ctx0" brushRef="#br0" timeOffset="87480.686">7750 10110 1444 0,'6'-8'40'0,"0"2"11"0,3-1-41 16,0-1-10-16,3 0 0 0,-3 2 0 16,0 1 54-16,-4 0 9 0,4 0 1 0,-3 2 1 15,3 0-14-15,-3 1-3 0,0-1-1 0,0 0 0 0,0 3-20 16,0 3-4-16,3 0-1 0,-6-1 0 0,3 1-14 0,-3 2-8 15,0 0 8-15,-3 3-8 0,3 3 0 0,-6 0 0 16,3 2 0-16,-3 0 0 0,-3 6-10 0,0-1-6 0,-3 1-2 16,0 2 0-1,0 0-34-15,-3 3-8 0,0 0 0 0,0-1-1 16,-2 1 13-16,2 3 2 0,-3-4 1 0,3 4 0 0,-3-3 18 0,3 0 4 0,0 2 1 16,0-2 0-16,-3-3-15 15,6 0-3-15,-2 0-1 0,2-2 0 0,3-1 22 0,-3 1 5 0,3-3 1 0,-3 2 0 16,6-5 13-16,-3-2-12 0,3 0 12 0,0-1-12 15,0-4 2-15,3 1 1 0,3-1 0 0,-3-4 0 16,0-2-8-16,6 0-2 0,-3 0 0 0,3-2 0 16,0-4 19-16,0 1 0 0,3 0 0 0,-3-3 0 15,3 0 12-15,0-3 7 0,2 1 1 0,-2 2 0 16,3-3 22-16,0 1 5 0,0 2 1 0,0 0 0 16,-3 0-5-16,3 3-1 0,0-3 0 0,-3 0 0 15,0 2 13-15,0 4 2 0,-1-1 1 0,1 1 0 16,0-1-14-16,-3 3-4 0,3 0 0 0,-3 0 0 15,0 3-32-15,0-1-8 0,0 3 0 0,0 1 0 16,0 2 0-16,0 0 0 0,-3 2-8 0,3 1 8 16,-3-1 0-16,3 1 0 0,-3 2 0 0,0 0 0 15,0 1 10-15,3-1 0 0,-3 0 0 0,3 0 0 16,-3-2-25-16,2 0-5 0,-2-1 0 0,3-2-1 16,0-3-41-16,0 1-8 0,0-4-2 0</inkml:trace>
  <inkml:trace contextRef="#ctx0" brushRef="#br0" timeOffset="87930.991">8196 9602 1105 0,'3'5'48'0,"3"0"12"15,-3 3-48-15,0 0-12 0,3 3 0 0,-3 2 0 16,3 0 28-16,0 0 3 0,0 3 1 0,0 3 0 15,0-1 25-15,3 1 6 0,3-1 1 0,0 4 0 16,-3-1-10-16,3 0-2 0,0 0 0 0,2 0 0 16,-2 0-22-16,0 3-5 0,0 0-1 0,0 3 0 15,-3-4-24-15,0 4-14 0,0-1 2 0,-3 1 0 16,3 2 12-16,-3 3 16 0,0 2-3 0,-3 0-1 0,0 6-12 0,0 0 0 16,-6 2 0-16,0 3 0 15,0 0 0-15,-6 0 0 0,3 3 0 0,-6-1 0 0,0 1 0 16,0-3-16-16,-3 2 3 0,-3-4 1 0,0-1 12 15,-2-2 0-15,-1-1 0 0,-3-4 0 0,0-1-9 16,0 1 1-16,0-4 0 0,-2 1 0 16,2-3-64-16,-3-2-13 0,3-3-3 0</inkml:trace>
  <inkml:trace contextRef="#ctx0" brushRef="#br0" timeOffset="88548.267">9140 9575 1328 0,'-6'3'59'0,"-3"0"12"0,0 2-57 0,0-3-14 0,0 4 0 0,0 2 0 16,1 0 20-16,-4 0 0 0,3 2 1 0,-3 3 0 15,0 1 26-15,-3 4 5 0,3 1 0 0,0 2 1 16,-3 5-29-16,3 3-7 0,-5 3-1 0,2 3 0 16,3 2-6-16,-3 2-2 0,0 4 0 0,0 2 0 15,3 2 2-15,-3 1 0 0,3 2 0 0,0 3 0 16,4 0-10-16,-1 0-17 0,0 0 4 16,0 5 1-16,3-5 0 0,0-3 1 15,0 3 0-15,3-3 0 0,0-5-16 0,0-5-3 0,3-6-1 0,0 1 0 16,3-6 22-16,3-5 9 0,0 0-8 0,6-6 8 15,0-2 0-15,3-5 0 0,-1-1 0 0,7-2 0 16,3-3-19-16,3-5 2 0,3 0 0 0</inkml:trace>
  <inkml:trace contextRef="#ctx0" brushRef="#br0" timeOffset="89946.442">9098 10086 820 0,'0'0'18'0,"0"0"4"0,0 0 1 0,0 0 0 0,3 3-23 15,0 2 0-15,0-3 0 0,-3 4 0 0,3 2 67 0,0-3 9 16,0 0 1-16,0 3 1 0,3 0-10 0,-3-3-3 16,3 3 0-16,0-2 0 0,0 2-14 0,0 0-3 0,3 0-1 15,-3-1 0-15,3 1-14 0,0 0-2 0,0 3-1 16,-3 0 0-16,2-1-15 0,-2 1-3 16,0-1-1-16,0-2 0 0,-3 3-11 0,0-1 12 0,0 1-12 15,0 2 12-15,3-2-12 16,-3 2 0-16,0 0 0 0,3 3 0 0,-3 0 0 0,0-3 0 0,3 0 0 15,-3-2 8-15,0 0-8 0,0-1 0 0,-3 1 0 0,3-3 0 16,0 0-20-16,-3 0 1 0,3-3 0 0,-3 0 0 16,3 0-61-1,-3-5-12-15,0 6-2 0</inkml:trace>
  <inkml:trace contextRef="#ctx0" brushRef="#br0" timeOffset="90608.622">9009 10597 1220 0,'0'0'54'0,"0"0"11"16,0 0-52-16,3-6-13 0,0-2 0 0,0 0 0 0,0 0 79 0,3 1 13 15,0-4 2-15,3-2 1 16,0-3-50-16,0 0-9 0,3 0-3 0,2-5 0 15,-2 2 9-15,3-2 2 0,0-3 0 0,0 1 0 16,3-4-26-16,0 1-5 0,0-1-1 0,-1 1 0 0,1 2-1 16,0-2-1-16,0 2 0 0,3 3 0 15,-6-1-10-15,3 1 0 0,-1 3-12 0,-2 2 12 16,0 3-30-16,0-3 2 0,0 5 0 0,-3 1 0 16,0 2-52-16,-3-3-11 0,0 3-1 0</inkml:trace>
  <inkml:trace contextRef="#ctx0" brushRef="#br0" timeOffset="91086.468">9682 10263 1409 0,'-9'0'29'0,"9"0"7"0,0 0-28 15,0 0-8-15,0 0 0 0,0 0 0 0,0 0 8 0,0 0 0 0,0 0 0 16,0 0 0-16,0 0 40 16,0 0 9-16,6 0 2 0,0 0 0 15,0-2-24-15,0 2-5 0,3-3-1 0,0 3 0 0,-1-3 9 0,1 1 2 0,3-1 0 0,-3 0 0 16,3 1-26-16,0 2-5 0,0-3-1 0,0 0 0 15,0 3-8-15,0-2 0 0,0 2 0 16,-1-3 0-16,-2 3 0 0,3 0 0 0,-3-3-11 16,3 3 11-1,-3-2-51-15,0-1-5 0,0 3 0 0,3-2-1 16,-3-1-123-16,0 0-24 0</inkml:trace>
  <inkml:trace contextRef="#ctx0" brushRef="#br0" timeOffset="91685.985">10289 10499 1045 0,'6'-11'44'0,"0"3"-36"16,0-2 10-16,0-1 2 0,0-2 0 0,3 0 0 15,-3-1 41-15,3 1 9 0,-1-3 2 0,1 3 0 16,0-6-29-16,0 4-6 0,0-4-1 0,0 3 0 16,3 0 3-16,0-2 0 0,0 2 0 0,0-3 0 15,-3 1-27-15,6 2-12 0,-4 0 10 0,1 0-10 16,0 0 0-16,0 6 0 0,0-3 0 0,-3 2 0 15,0 0 0-15,0 3 0 0,0 3 0 0,0-3 0 16,-3 3 0-16,-3 2 0 0,3-2 0 0,0 2 0 16,-3 1 0-16,3 2 0 0,-3 0 0 0,-3 0 0 15,5 0 0-15,-5 0 0 0,3 5 0 0,-3-5 0 16,3 5 12-16,-3-5-3 0,3 3-1 0,-3 5 0 16,3-3 4-16,-3 3 0 0,3 0 0 0,-3 3 0 15,0-3 16-15,0 2 3 0,-3 3 1 0,3-2 0 16,-3 2-23-16,3-2-9 0,-3 2 8 0,0 0-8 15,0 0 0-15,3 1 0 0,-3 2 0 0,1-1 0 16,2-1 0-16,-3-1-9 0,3 0 9 0,-3-2-10 16,3-1-42-16,-3-2-8 0,3 0-1 0</inkml:trace>
  <inkml:trace contextRef="#ctx0" brushRef="#br0" timeOffset="92346.911">10926 9607 992 0,'0'0'28'0,"6"0"7"0,-3 0-35 16,3 0 0-16,0 0 0 0,0 3 0 0,0-1 72 0,3 1 7 0,-3 2 1 0,3 3 1 15,-1-3-10-15,1 3-3 0,0 3 0 0,3-3 0 16,-3 5-17-16,3-2-4 0,0 2-1 0,0 0 0 16,0 3-7-16,3 3-2 0,-3-1 0 0,-4 6 0 15,4 0-24-15,-3 5-5 0,-3 3 0 0,3-1-8 16,-6 6 0-16,-3 3 0 0,0 2 0 15,0 1 0-15,-3 4 9 0,-6-2-9 0,0 6 0 0,0-4 9 16,-5 4-1-16,-1-4 0 0,0-2 0 0,0 0 0 16,-6 0-8-16,0 0 0 0,-3 3 0 0,-2-3 0 0,-4-3 0 15,-6-2 0-15,-3 2-12 0,1-2 12 16,-4-3-112-16,-3 0-16 0,4 2-2 0</inkml:trace>
  <inkml:trace contextRef="#ctx0" brushRef="#br0" timeOffset="94658.531">11328 9334 493 0,'-6'0'21'0,"0"0"6"0,-3 0-27 0,6 3 0 0,-3-3 0 0,0 3 0 16,0-3 58-16,0 0 6 0,3 2 2 0,-3-2 0 16,6 0 12-16,-3 0 2 0,3 0 1 0,0 0 0 15,-6 0-20-15,3 0-4 0,-3 0-1 0,0 0 0 16,6 0-7-16,0 0-1 0,0 0-1 0,-6 0 0 15,6 0 6-15,0 0 2 0,0 0 0 0,0 0 0 16,0 0-15-16,0 0-4 0,0 0 0 0,0 0 0 16,0 0-8-16,0 0-3 0,0 0 0 0,6-5 0 15,-3 0-16-15,6 2-9 0,-3 1 10 0,3-1-10 16,0 0 9-16,3 1-9 0,0-1 8 0,0 0-8 16,3 1 10-16,0-1-10 0,0 0 12 0,-1-2-12 15,1 2 0-15,0 1 0 0,3-1 0 0,-3 1 0 16,0-1 0-16,0 0 0 0,0 1 0 0,-4-1 10 15,1 3-10-15,0 0 0 0,0 0-10 0,-3 3 10 0,3-1 0 16,-6 1 0-16,0 2 0 0,0 0 0 0,-3 3 0 16,-3-2 0-16,0 2 0 0,0 0 0 15,-3-1 0-15,0 7 0 0,-3-4 0 0,0 1 10 0,0 2-10 0,-3 0 8 16,3 1-8-16,-3-1 8 0,0 0-8 0,-3 0 0 16,3 1 0-16,1-4 0 0,-1 3 0 15,0-2 8-15,0-1-8 0,3 1 8 0,-3 0-8 0,3-3 0 0,-3 2 0 0,3-2 0 16,0 3 0-16,0-3 0 0,0 0 0 15,0-1 0-15,0-1 0 16,0 2 0-16,3 0 0 0,-3-3-11 0,3 0 11 0,0 3 0 0,0-3 0 0,0 1 0 16,1-1 0-16,-1-2 0 0,0 2 8 0,0 0-8 15,3 1 0-15,0-6 0 0,0 5 0 0,0 0 0 16,0-2 0-16,0-3-8 0,3 5 8 0,-3-5-8 16,6 3 8-16,-4-1 0 0,4 1-9 0,3 0 9 15,0-3-12-15,0 0 1 0,3 0 1 0,-3-3 0 16,3 3-2-16,3-3 0 0,0 1 0 0,0-1 0 15,2 0-39-15,-2 1-8 0,6-1-1 0</inkml:trace>
  <inkml:trace contextRef="#ctx0" brushRef="#br0" timeOffset="96172.896">11843 9901 744 0,'0'0'32'16,"0"0"-32"-16,0 0 68 0,0 0 8 0,0 0 2 0,0 0 0 16,0 0 15-16,0 0 3 15,0 0 1-15,0 0 0 0,0 0-53 0,0 0-10 0,0 0-2 0,-3 5-1 16,0-2-1-16,0 2 0 0,3 3 0 0,-3 0 0 15,3 0-14-15,0 2-4 0,0 4 0 16,0-1 0-16,-3 3 9 0,3 0 2 0,-3-1 0 0,3 4 0 16,-3-1 6-16,3 1 2 0,0 2 0 0,-3 0 0 15,3 3-31-15,-3 3 8 16,0-1-8-16,0 1 0 0,0 4 9 0,3 1-1 0,-3 2 0 0,0 1 0 16,0-3-8-16,0-1 0 0,0-2 0 0,0 3 0 15,3-5 0-15,-3-6 0 0,3 3 0 0,-3-6 0 16,3 1-10-16,0-6 10 0,0 0-13 0,0-2 5 15,0-6-34-15,3 0-6 0,-3-2-2 0,0-3 0 16,0 0-22-16,0 0-4 16,3-5 0-16</inkml:trace>
  <inkml:trace contextRef="#ctx0" brushRef="#br0" timeOffset="96583.26">11673 10295 1130 0,'0'0'32'0,"0"0"8"0,6-5-32 0,-3-1-8 0,0 4 0 0,3-1 0 15,0 0 67-15,-3 1 12 0,6-1 2 0,-3 0 1 16,0 1-5-16,3-1-1 0,0 1 0 0,0-4 0 16,2 4-18-16,1-4-4 0,3 1-1 0,0 0 0 15,0-3-13-15,3 3-2 0,-3-3-1 0,3 2 0 16,2-2-13-16,-2 3-4 0,0 0 0 0,3-3 0 15,-3 3-20-15,0-1 0 0,0 1-12 0,-1 0 4 16,-2 2 8-16,0 0 0 0,-3 1-9 0,-3 2 9 16,3 0-28-16,-3 0 0 15,3 0-1-15,-3 2 0 0,-3-2-29 0,3 6-6 0,-1-1 0 0</inkml:trace>
  <inkml:trace contextRef="#ctx0" brushRef="#br0" timeOffset="100983.075">12733 9705 1190 0,'-6'-5'33'0,"0"-1"9"16,-3 1-34-16,6 2-8 0,3 3 0 0,-9-2 0 15,3-1 18-15,0 3 2 0,-3 0 0 0,3 0 0 16,0 3 25-16,0-1 6 0,0 1 1 0,0 2 0 16,0 3-8-16,-2 3-2 0,2-1 0 0,0 1 0 15,-3 5-16-15,3 0-3 0,0 2-1 0,-3 3 0 16,3 1-5-16,0 1-1 0,0 4 0 0,3 2 0 15,0 0-6-15,0 3-2 0,0 0 0 0,3 2 0 16,0 3-8-16,3 0-17 0,0 3 4 0,0 2 1 16,0 0 12-16,0 3 0 0,3 0 0 0,0 3-9 0,-3-3-10 15,6 0-1-15,-3-3-1 0,0 3 0 16,0-8-26-16,0-2-5 0,0-1 0 0,-1-2-1 16,1-3-19-16,0-8-3 0,0 3-1 0</inkml:trace>
  <inkml:trace contextRef="#ctx0" brushRef="#br0" timeOffset="101489.338">12876 9930 1299 0,'0'5'55'0,"-3"0"-44"15,3 3-11 1,0-2 0-16,3 2 0 0,-3 0 0 0,3-1 32 0,0 1 0 16,0 3 1-16,0 0 0 0,2-1 20 0,4 1 4 0,-3 2 1 15,3 3 0-15,3-3-32 0,0 6-6 16,3-4-2-16,-3 4 0 0,3 2 1 0,-3-2 0 0,3 4 0 0,-4-1 0 15,1-1-7-15,0 0 0 0,0 3-1 0,0-3 0 16,0 0-11-16,-3 0 0 0,0 0 0 0,0 1 8 16,-3-1 5-16,0-3 1 0,0 1 0 15,-3 2 0-15,3-5-36 16,-6 0-7-16,3 0-2 0,0-3 0 0,0-3-1 0,-3 4-1 0,0-4 0 16,-3-2 0-16,3 0-27 0,0-3-6 0,-3 1-1 15</inkml:trace>
  <inkml:trace contextRef="#ctx0" brushRef="#br0" timeOffset="101820.136">12792 10509 1172 0,'3'-8'33'0,"0"0"7"0,0-2-32 15,3 2-8-15,0-3 0 0,0-2 0 0,3 2 98 16,3-4 18-16,-3-1 3 0,3 0 1 16,0-5-40-16,3-1-7 0,-1 1-1 0,1-2-1 0,3-1-37 0,0 0-7 0,0 0-2 0,0 0 0 15,0 3 6-15,-1 0 1 0,1 2 0 0,-3 4 0 16,0-4-32-16,0 6 8 0,0 0-8 0,-3-3 0 31,0 5-24-31,0-2-8 0,-1 0-2 0,-2 2 0 0,0 0-14 0,-3 4-4 16,3-1 0-16,-3 0 0 15,0 2-38-15,-3 1-8 0,3 0-2 0</inkml:trace>
  <inkml:trace contextRef="#ctx0" brushRef="#br0" timeOffset="102315.459">13358 10139 1090 0,'0'0'46'16,"0"0"-37"-16,0 0 51 0,0 0 9 0,0 0 3 0,0-5 0 15,0 5 8-15,0-6 3 0,0 6 0 0,0-5 0 16,3 0-22-16,-3 2-4 0,0 3-1 0,3-5 0 16,0-1-26-16,0 1-6 0,0 0 0 0,3 0-1 15,0 2 14-15,0 0 3 0,-3 1 1 0,2-1 0 16,1 3-32-16,0-3-9 0,0 3 0 0,0-2 0 16,0 2 0-16,0 0 0 0,0 0 0 0,0 0 0 15,0 0 0-15,0 2 0 0,0-2-10 0,3 0 10 16,-3 0-11-16,0 3 11 0,0-3-10 0,0 0 10 15,0 3-36-15,0-3-2 16,0 2 0-16,3-2 0 0,-4-2-29 0,1 2-5 0,0-3-2 16,0 0 0-16,3 3-18 0,-3-2-3 0,3-1-1 15</inkml:trace>
  <inkml:trace contextRef="#ctx0" brushRef="#br0" timeOffset="102991.234">13775 9895 1146 0,'3'0'32'0,"-1"-2"8"0,1-1-32 0,0 0-8 0,3-2 0 0,-3 3 0 16,3-1 78-16,-3 0 14 0,3 1 4 0,0-1 0 16,0 3-26-16,0-3-5 0,0 1-1 0,0-1 0 15,0 3-10-15,0 0-2 0,3 0-1 0,-3 3 0 16,-3-1-21-16,3 1-4 0,0 0-1 0,-3-1 0 15,0 4-12-15,0-1-2 0,3 0-1 0,-3 3 0 16,-3 0-10-16,0 0 0 0,0 3 0 0,0-1 8 16,-3 1-8-16,0 2 0 0,-3 3 0 0,0 0 0 15,0 2-19-15,-3-2 1 0,-3 5 0 0,0-2 0 16,0-1-8-16,-6 3-2 0,3 1 0 16,-3-4 0-16,1 3-6 0,-1 0-2 15,3 1 0-15,-3-1 0 0,3 0 16 0,3-3 4 0,-3 1 0 0,3-3 0 16,1 0 0-16,-1 0 0 0,3-3 0 0,0-3 0 15,3 1-6-15,0-3-1 0,0 0 0 0,3-3 0 16,0-2 1-16,3-3 0 0,0 0 0 0,0 0 0 16,0 0 5-16,0 0 1 0,6-3 0 0,-3 1 0 15,3-4 16-15,0 1 9 0,3 2-1 0,0-5 0 16,0 3 14-16,0 0 2 0,-1-3 1 0,4 3 0 16,0-3 8-16,-3 2 2 0,3 1 0 0,0 0 0 0,0-1-11 0,-3 4-3 0,3-1 0 15,0 1 0-15,-3 2 8 0,2 0 2 16,-2-3 0-16,3 3 0 0,-3 3-31 15,-3-3 8-15,3 2-8 0,-3 1 0 0,3-1 0 0,-3 1 0 0,0 0 0 16,0-1 0-16,0 4 0 0,0-4 0 0,0 4 0 16,0-4 0-16,-3 4 0 0,0-4 0 0,0 1 0 0,0-1-10 15,-3-2-6-15,3 3-2 0,-3-3 0 0,0 0 0 16,3 3-38 0,0 2-7-16,0 0-1 0,-3-5-1 0,0 0-21 0,0 0-4 15,2 3-1-15</inkml:trace>
  <inkml:trace contextRef="#ctx0" brushRef="#br0" timeOffset="103546.755">14096 9676 860 0,'0'0'38'0,"0"0"8"0,0 0-37 16,0 0-9-16,0 0 0 0,-3-3 0 0,3 3 66 0,-6-2 11 0,6 2 3 0,0 0 0 15,0 0-13-15,0 0-3 0,0 0 0 0,0 0 0 16,0 0-9-16,0 0-3 0,0 0 0 0,0 0 0 16,0 0-36-16,0 0-7 0,3 5-1 0,-3 0-8 15,6 3 16-15,-3 0-3 0,3 3-1 0,-3-1 0 16,6 3 1-16,-3 1 0 0,0 1 0 0,0-1 0 15,3 2-13-15,-3-1 0 0,0 1 0 0,-1 3 0 16,1-1 0-16,0 1 0 0,0-1 0 0,-3 6 0 16,0-3 0-16,0 3 0 0,0 0 0 0,0 2 0 15,-3 1 28-15,0-1 4 0,-3 3 0 0,0 3 0 16,0-3-32-16,0 3 0 0,0 3 0 0,-3-4 0 16,0 1 0-16,-2 2 0 0,2 1 0 0,-3-3 0 15,0-1 0-15,-3 1 0 0,3-3 0 0,-3 0 0 16,3 0-22-16,-3-5-7 0,0 3-2 0,0-4 0 15,3 4 22-15,-5-6 9 0,2 0-8 0,-3 0 8 16,0-2-27-16,3-3 0 0,-3 0 0 0</inkml:trace>
  <inkml:trace contextRef="#ctx0" brushRef="#br0" timeOffset="104446.745">14200 9771 953 0,'0'0'20'0,"0"0"4"0,0 0-24 16,0 0 0-16,0 0 0 0,0 0 0 0,0 0 46 0,0 0 4 0,0 0 1 0,3-3 0 15,3 1 23-15,0-4 5 0,-3 1 1 0,3-3 0 16,0 3-28-16,3-3-4 0,-3 0-2 0,3 0 0 15,0-5-14-15,0 0-4 0,0-1 0 0,2-1 0 16,1-1-5-16,0 0-2 0,0 0 0 0,3 0 0 16,-3 0-11-16,3-2-2 0,0 2-8 0,0-3 12 15,-3 1 0-15,2-1 0 0,-2 1 0 0,0 2 0 16,3 0-12-16,-3 0 0 0,-3 0 0 0,0 3 0 16,0 2 0-16,0 3 0 0,-3 1 8 0,0 1-8 15,-3 1 0-15,0 2 0 0,0-2 0 0,-3 5 0 16,0 0 0-16,0 0 0 0,0 0 0 0,0 0 0 15,0 0 0-15,-3 5 0 0,0 1 0 0,0 2 0 16,3-1 0-16,-6 4 0 0,3 0 0 0,0-1 0 16,0 3 0-16,0-2 0 0,-3 2 0 0,3 3 0 15,-3 0 0-15,3 0 0 0,-3 0 0 0,0 2 0 16,0 3 0-16,3-2 0 0,-3 2 0 0,3 0 0 16,-3 0 0-16,3 1 0 0,-3-4 0 0,3 1 0 15,0-1-16-15,-3-5 0 0,3 3 0 0,0-2 0 0,-3-4 16 16,3 1 0-16,-2-1 0 0,2 1 0 0,0-1-11 15,-3-2-5-15,6 0 0 0,-3-2-1 0,-3-1 3 16,6 0 1-16,-3 0 0 0,0-2 0 16,3-3-36-16,-3 3-7 0,3-3-2 0,0 0 0 15,0 0-21-15,-3 5-4 0,3-5-1 0</inkml:trace>
  <inkml:trace contextRef="#ctx0" brushRef="#br0" timeOffset="105199.378">14787 9422 778 0,'0'0'16'0,"0"0"4"0,-3 0-20 15,0 2 0-15,-3 1 0 0,3-3 0 0,-3 3 69 0,3-1 10 0,-3 1 1 0,3 2 1 16,-3-2-23-16,3 2-5 0,-3 1-1 16,0-1 0-16,0 0-1 0,3-2-1 15,-3 2 0-15,0 0 0 0,3 1-27 0,-3-1-6 0,3 0-1 16,-3 1 0-16,0 1-8 0,3-1-8 16,-3-1 12-16,3 3-12 0,-3-3 11 0,4 1-11 0,-1-1 10 0,-3 3-10 15,3-3 22-15,0 0-2 0,0 1 0 0,3-4 0 16,-3 4-20-16,3-6 0 0,0 2 0 0,0-2 0 15,0 6 0-15,0-6 0 0,0 5 0 0,0-3 0 16,0-2-9-16,3 3-7 0,3 0 0 0,-6-3-1 16,3 2 17-16,3-2 0 0,-1 0 0 0,1 0 0 15,-3 0 8-15,3 0 4 0,0 0 2 0,0 0 0 16,0 0-14-16,-3 0-16 0,3 0 3 0,0 0 1 16,0 0 12-16,-3 0 16 0,3 0-3 0,-3 3-1 15,3-3-12-15,-6 0 0 0,3 3 0 0,3-3 0 16,-3 2 0-16,3 1 0 0,0 0 0 0,-3 2 0 15,3-2 0-15,-3-1-16 0,0 4 3 0,-3-4 1 16,3 3 12-16,0 1 16 0,0-4-3 0,-3 4-1 16,3-1-12-16,-3-2 0 0,0 2 0 0,0 0 0 15,-3 1 0-15,3-4-12 0,0 3 3 0,-3 1 0 16,0-1 20-16,0-2 4 0,0 2 1 0,0 0 0 16,-3-2 0-16,0 2 0 0,3 1 0 0,-3-1 0 15,0-3 0-15,0 1 0 0,0 2 0 0,3-2 0 16,-6 0 0-16,3-1 0 0,0 1 0 0,0 0 0 15,-3-1-4-15,3-2 0 0,0 0 0 0,-3 0 0 0,3 0-25 16,-2 0-6-16,-1-2-1 0,3-1 0 16,-3 0-10-16,0 1-2 0,0-4-1 0,3 1 0 15,-3 0-120-15,3-3-24 0</inkml:trace>
  <inkml:trace contextRef="#ctx0" brushRef="#br0" timeOffset="105500.884">14754 9401 1220 0,'9'-6'34'0,"0"1"9"0,0 2-35 0,0-2-8 0,-1 2 0 0,1-2 0 15,0 3 53-15,0-1 9 0,0 0 2 0,0 1 0 16,-3-1-16-16,3 3-4 0,-6-3 0 0,3 3 0 16,0 0-30-16,3 0-6 0,-3 0-8 0,-3 3 11 15,3-3-11-15,0 0 10 0,-3 3-10 0,0-3 10 16,3 0-10-16,-3 2 0 0,2 1 0 0,-2-3 0 16,3 3-11-16,-3-1-1 0,0 1 0 0,0-1 0 15,3 1-40-15,0 0-8 0,-3-1-1 0</inkml:trace>
  <inkml:trace contextRef="#ctx0" brushRef="#br0" timeOffset="106279.564">15432 9382 936 0,'-5'0'26'0,"-4"0"7"0,3 3-33 0,-3-1 0 0,3 1 0 0,0 2 0 16,-3 1 52-16,0-1 4 0,0 3 1 0,-3 0 0 16,3 0 5-16,0 0 1 0,-3 2 0 0,3 1 0 15,0-1 1-15,1 1 0 0,-1 2 0 0,-3 3 0 16,3 3-36-16,0-1-8 0,-3 3 0 0,3 3-1 15,-3-3-5-15,3 3-1 0,0-3 0 0,0 3 0 16,-3 0 13-16,6 2 2 0,-2 1 1 0,-1-1 0 16,0 3-21-16,3 0-8 0,-3 1 0 0,0 1 0 15,3 1 0-15,-3 0 8 0,3 0-8 0,0-1 0 16,0 1-11-16,0 0-5 0,3-3 0 0,-3 3-1 16,3-3 27-16,0 3 6 0,0-3 0 0,3-3 1 15,0 3-39-15,0-5-8 0,0 2-2 0,0-4 0 16,3-1 7-16,0-3 1 0,-3 1 0 0,3-3 0 15,0-3-32-15,0 0-7 0,3-2-1 0</inkml:trace>
  <inkml:trace contextRef="#ctx0" brushRef="#br0" timeOffset="108244.557">14605 10176 1634 0,'0'0'72'0,"0"0"16"16,0 0-71-16,0 0-17 0,0 0 0 0,0 0 0 16,0 0 24-16,0 0 2 0,0 0 0 0,-6-3 0 15,6 3-6-15,0 0-2 0,0 0 0 0,-3-5 0 16,3 5-36-16,0 0-7 0,0 0-2 0,-6-5 0 16,6 5-9-16,0 0-1 0,0-6-1 0,0 1 0 15,3 0-54-15,-3-1-12 0,3 1-1 0</inkml:trace>
  <inkml:trace contextRef="#ctx0" brushRef="#br0" timeOffset="109209.841">14772 9988 1134 0,'0'0'32'0,"3"-5"8"0,0-1-32 0,3 1-8 0,-6 0 0 0,6 0 0 16,-3-1 55-16,2 1 9 0,1 2 3 0,3-2 0 16,-3 0-3-16,0 2-1 0,0-2 0 0,3 0 0 15,-3-1-26-15,3 1-5 0,3 0 0 0,-3-1-1 16,0 1 1-16,0 0 1 0,0 2 0 0,0 0 0 16,0-2-19-16,-4 3-4 0,4 2-1 0,-3-3 0 15,0 3-9-15,-3 0 0 0,3 0 0 0,-3 0 0 16,3 0 0-16,-3 3 0 0,0-1 0 0,0 3 0 15,-3-2 0-15,3 2 0 0,-3 1 0 0,0-1 0 16,0 3 0-16,0 3 0 0,-3-1 0 0,0 1 0 16,-3 5 0-16,0-3 8 0,0 3-8 0,-3 0 8 15,0 2-8-15,-3 3 0 0,1 0-12 0,-1 1 12 16,-3 1-27-16,0 1 3 0,-3 3 0 0,3-4 0 16,-3 4 8-16,3-3 1 0,-2 0 1 0,2-1 0 15,0 1 14-15,0 0 0 0,0-3 0 0,0-2 0 16,3-1 0-16,0-2 0 0,0 0 0 0,4-5-9 15,-4-1 9-15,3 1 0 0,0-1 0 0,3-4 0 16,0-1 0-16,3 0-8 0,0-2 8 0,3-3-8 16,0 0 8-16,0 0-8 0,0 0 8 0,0 0-8 15,0 0 8-15,0 0 0 0,0 0-9 0,3-3 9 16,3 1-9-16,0-4 9 0,3 1-12 0,-3 2 12 16,3-2-8-16,-3 0 8 0,5-1 0 0,-5 1 0 0,3 0 0 15,-3 0 0-15,3-1 0 0,-3 1 0 0,0 2 0 16,0-2 0-16,0 2 8 0,0 1-8 15,0-1 8-15,-3 0-8 0,3 1 0 0,-3-1 0 0,-3 3 9 0,0 0-9 16,6 0 8-16,-6 0-8 0,0 0 0 16,0 0 0-16,0 0 0 0,3 0 0 0,-3 0 0 0,3 5 0 0,0-2 0 15,0 0 0-15,0 2 0 0,-3-5 0 0,0 5 0 0,3-2 8 16,0 2 0-16,-3 1 0 0,0-1 0 16,3 0 0-16,-3 0 19 0,3 1 3 0,-3-1 1 0,3-2 0 15,-3 2-31-15,3-2 0 0,-3 2 0 0,3-2 0 16,-1-1 0-16,1 3 0 0,0 1 0 0,3-4 0 15,-3 1 0-15,0 0 0 0,-3-3 0 0,6 0 0 16,-3 0 0-16,6 0 0 0,-3-3 0 0,0 0 0 16,3 1-16-16,-3-1-8 0,6 0-3 15,-3-2 0-15,-3 0-7 0,3 2-2 0,0-2 0 0</inkml:trace>
  <inkml:trace contextRef="#ctx0" brushRef="#br0" timeOffset="110259.871">15325 10091 1440 0,'0'0'60'15,"0"0"-48"1,6 0 36-16,0 0 6 0,0 3 2 0,0-3 0 16,0 0 6-16,0 2 2 0,0-2 0 0,3 3 0 15,-3 2-26-15,3 1-5 0,-3-1-1 0,0 3 0 16,3 0 7-16,0 0 1 0,0 0 0 0,-1 0 0 16,1 2-23-16,0-2-4 0,0 3-1 0,-3-3 0 15,3 0-3-15,0 2-1 0,-3-2 0 0,3 3 0 16,0-3-8-16,-3 0 0 0,3 2 0 0,-3-2 8 15,0 0-8-15,0 0 12 0,0 0-12 0,0 3 12 0,-4-3-12 16,1-1 0-16,3 1 0 0,-3 0-11 0,0 0 11 16,0 0 0-16,-3-3 8 0,3 3-8 0,-3-2 0 0,0 2-8 0,0-3 0 15,0 0 0-15,0-2-10 0,0-3-2 0,0 0 0 16,0 5 0 0,0-5-32-16,0 3-8 0,0 2 0 0,0-5-1 0,0 0-7 15,-3 3 0-15,3-3-1 0,0 0 0 0,0 0-33 16,0 0-6-16,0 0-2 0</inkml:trace>
  <inkml:trace contextRef="#ctx0" brushRef="#br0" timeOffset="110646.991">15236 10377 1212 0,'0'0'25'0,"0"0"6"0,0 0-31 0,0 0 0 0,0 0 0 0,6-5 0 16,0-1 63-16,0 1 6 0,0 0 2 0,3-1 0 0,0-1 30 15,3-1 7-15,2-3 0 0,1 0 1 0,0 1-36 0,3-6-7 0,0 3-2 16,3-3 0-16,-3 0-25 16,3 0-6-16,-1 0-1 0,4-2 0 0,-3-1 7 15,3 1 1-15,0-1 0 0,-4 1 0 0,1-1-32 0,0 3-8 16,-3 0 0-16,0 3 0 16,0-3 0-16,-3 6-12 0,-1-1 4 0,-2 1 0 15,0-1-20-15,0 3-3 0,0 3-1 0,-3-1 0 0,0 1-28 16,-3 3-7-16,0-1-1 0,0 0 0 15,0 3-45-15,0 0-10 0,-3 0-1 0</inkml:trace>
  <inkml:trace contextRef="#ctx0" brushRef="#br0" timeOffset="111070.468">15846 10184 1422 0,'0'0'40'0,"0"0"9"0,0 0-39 16,0 0-10-16,0 0 0 0,0 0 0 0,0 0 66 0,0 0 11 0,0 0 3 0,0 0 0 15,6 2-21-15,-3-2-4 16,3 0-1-16,-3 0 0 0,3-2-5 0,0 2-1 0,3-3 0 16,-3 3 0-16,0-2-28 0,0 2-7 0,3-3-1 0,-3 3 0 15,0-3-12-15,0 3 0 16,0-2 0-16,-1 2 0 0,1 0 0 0,0-3 0 0,0 3 0 0,-3 0 0 15,3 0-13-15,0 0-6 0,0 0-1 0,-3 3 0 32,3-3-29-32,-3 0-7 0,3 2 0 0,-3-2-1 0,3 3-47 0,-3-3-8 0,6 3-3 15</inkml:trace>
  <inkml:trace contextRef="#ctx0" brushRef="#br0" timeOffset="111627.627">16177 10276 1220 0,'6'-8'54'0,"0"3"11"0,-3-3-52 15,2 0-13-15,1 0 0 0,-3 0 0 0,3 1 96 0,3-4 16 0,-3 0 3 0,3 3 1 16,-3-2-42-16,3-1-8 0,0-2-2 0,0 2 0 15,0-2-10-15,0 3-2 0,0-1-1 0,0 0 0 16,0 1-27-16,-3-1-6 0,-1 1-1 0,4-1 0 16,-3 3-5-16,0 0-2 0,-3-2 0 0,3 4 0 15,-3-2-10-15,3 0 0 0,-3 3 0 0,0 3 0 16,0-4 0-16,0 4 0 0,0-1 0 0,-3 3 0 16,0 0 0-16,0 0 15 0,0 0-3 0,3 0 0 15,-3 0-12-15,3 3 0 0,0 2 0 0,-3-2 0 16,0 2 0-16,0 0 0 0,3 3 0 0,-6 0 0 15,3 3 0-15,0-3 0 0,0 2 0 0,-3 1 0 16,3 2 0-16,-3 0 0 0,0 0 0 0,0 1 0 16,0-1 0-16,3 3 0 0,-3 0 0 0,3-3 0 15,-3 3 0-15,0-3 0 0,0 0 0 0,3 0 0 16,-3-2-23-16,3 0-7 0,-3-4-2 0,3 1 0 16,0-2-28-16,0-6-7 0,0 0-1 0,0 0 0 15,0 0-35-15,0 0-7 0,6-6-2 0</inkml:trace>
  <inkml:trace contextRef="#ctx0" brushRef="#br0" timeOffset="112328.354">16540 9623 1036 0,'0'0'46'0,"0"0"10"0,0 0-45 0,0 0-11 0,0 0 0 0,0 0 0 15,0 0 72-15,3 0 13 0,-3 0 3 0,6 0 0 16,-3 0-20-16,-3 0-3 0,3 0-1 0,3 0 0 16,0 5-19-16,0 0-4 0,-1 1-1 0,1 2 0 15,3 0-3-15,-3 0-1 0,3 2 0 0,-3 1 0 16,0 2-8-16,3-2-3 0,0 2 0 0,-3 3 0 16,3 0-5-16,-3 2-2 0,0 1 0 0,-3 2 0 15,0 3-2-15,0-3 0 0,-3 5 0 16,0 1 0-16,-3-1-16 0,-3 3 10 0,0 3-10 0,-3 0 8 15,0-1-8-15,-3 1 0 0,0 0 0 0,-3 0 0 16,0 2 0-16,-2 1 0 0,-4-1 0 0,-3-2 0 16,0-1-11-16,-3 1-1 0,0-3 0 0,-2 0 0 15,-1-2-24-15,-3-1-6 0,0 1-1 0</inkml:trace>
  <inkml:trace contextRef="#ctx0" brushRef="#br0" timeOffset="113471.624">4002 12068 1474 0,'0'0'62'0,"0"0"-50"15,0 0 2-15,0 0 0 0,0 0 0 0,0 0 0 16,6 2 25-16,-6-2 5 16,3 3 0-16,0-3 1 0,3 0-10 0,-3 3-3 0,3-3 0 0,0 0 0 15,0 2-3-15,0-2-1 16,0 0 0-16,3 0 0 0,-3 0-19 0,3 0-9 0,-3 0 8 0,3-2-8 16,0 2 0-16,3-3 0 0,-3 3 0 0,2-3 0 15,1 1 0-15,3-1 0 0,-3 0 0 0,0 1 0 16,0-1 0-16,3 0 0 0,0 1 0 0,0-1 0 15,-1 0 0-15,1 3 0 0,0-2-14 0,0-1 5 16,0 3 9-16,0-2-13 0,-3 2 5 0,0 0 8 16,-3 0-48-16,0 0-1 0,-3 0-1 15,2 2 0-15,1-2-20 0,-3 3-4 0,3-3-1 16,-3 0 0-16,0 2-36 0,0-2-7 0</inkml:trace>
  <inkml:trace contextRef="#ctx0" brushRef="#br0" timeOffset="113863.841">3901 12308 1116 0,'0'0'24'0,"0"0"6"0,0 0 1 0,0 0 0 0,0 0-31 0,0 0 0 0,3 0 0 0,3-2 0 15,3 2 73-15,-3-3 9 0,3 3 2 0,0 0 0 16,0 0-19-16,3 0-3 0,-3 0-1 0,3 0 0 15,0 3-21-15,-1-3-4 0,1 0 0 0,0 0-1 16,-3 2-15-16,3-2-2 0,0 0-1 0,3 0 0 0,-3 0-17 16,0 0 0-16,0-2 0 0,2 2 0 15,-2-3 9-15,0 0-9 0,3 1 0 0,0-1 9 0,0 1-9 16,-6-1-17-16,6 0 4 0,0-2 1 16,0 0-38-16,-1 2-7 0,4 0-2 0</inkml:trace>
  <inkml:trace contextRef="#ctx0" brushRef="#br0" timeOffset="115767.767">5041 11483 1155 0,'0'0'48'16,"-3"0"-38"-16,-3 0-2 0,0 3-8 0,0-3 12 15,1 2-4-15,-4 1 8 0,3 0 2 0,-3-1 0 0,0 3 0 16,0 1 18-16,0-1 3 0,0 3 1 16,-3 0 0-16,3 0-21 0,0 2-4 0,0 1-1 0,-3 2 0 15,3 0-2-15,-2 3 0 0,2 3 0 0,0-1 0 16,0 4 7-16,0 1 1 0,0 1 0 0,-3 3 0 15,3 2 0-15,0 2 0 0,0 4 0 0,-3 2 0 16,6 0-20-16,-3 3 0 0,3 2 0 0,1 3 0 16,-1 3 0-16,0-3 0 0,3 5 0 15,-3-3 0-15,3 1-29 0,0 0-10 0,0-1-1 0,3-4-1 16,0-1 21-16,3-2 4 0,0-3 0 0,0-3 1 16,3-2 15-16,0-3 0 0,3-3 0 0,-1 1 0 15,1-3-36 1,0 0-5-16,3-3-1 0,0 0 0 0,0-3-22 0,3 1-5 0,0-3-1 0</inkml:trace>
  <inkml:trace contextRef="#ctx0" brushRef="#br0" timeOffset="116460.361">5166 11925 960 0,'-6'-6'20'0,"6"6"5"0,0 0-25 0,0 0 0 15,0 0 0-15,0 0 0 0,0 0 23 0,-3 6-1 16,3-1 0-16,0 0 0 0,0 3 33 0,3 0 6 16,-3 3 2-16,3-1 0 0,3 1-8 0,-3 0-2 15,3 2 0-15,3 0 0 0,-3 3-2 0,3 0-1 16,3 0 0-16,0 2 0 0,0 1-26 0,0 2-4 0,0-3-2 0,2 6 0 16,-2-5-3-16,3 5-1 15,0-3 0-15,-3 0 0 0,3-3-14 0,-6 4 0 0,3-4 8 0,-3 3-8 16,3-5 0-16,-3 3 0 0,-1-4 8 0,1 1-8 15,-3 0 0-15,3-3 0 0,-3-2 0 0,0 2 0 16,0-5 0-16,-3 0 0 0,3 0 0 0,-3 0 0 16,0-3-10-16,0-2-5 0,0 0-1 15,0-1 0-15,-3-2-50 0,0 0-10 0,0 0-3 16</inkml:trace>
  <inkml:trace contextRef="#ctx0" brushRef="#br0" timeOffset="116878.875">5131 12433 1165 0,'0'0'24'0,"-3"-3"7"0,3 3-31 15,-6-5 0-15,6 5 0 0,0-5 0 0,0 5 60 0,0-6 7 0,0 1 1 0,0 0 0 16,0-1-4-16,0-2 0 0,3 3 0 16,0-3 0-16,0 0-3 0,0 0-1 0,3-2 0 0,-1-1 0 15,1-2-28-15,3 0-7 0,0 2-1 0,3-5 0 16,-3 0 13-16,3 1 3 0,0-1 0 0,3-3 0 15,-3 3-32-15,6-5-8 0,-4 3 0 16,1-1 0-16,0 0 0 0,0 1 0 0,0-1 0 16,0 4 0-16,0-4 0 0,-3 3-12 0,3-2 4 0,-4 2 0 15,1 3 8-15,0-3-10 0,-3 0 10 0,0 3-10 16,0-1-17-16,0 4-3 0,-3-1-1 16,3 3 0-16,-3-2-15 0,0-1-3 0,0 3-1 0,0 0 0 15,0 3-26-15,-3-3-4 0,3 3-2 0</inkml:trace>
  <inkml:trace contextRef="#ctx0" brushRef="#br0" timeOffset="137644.349">8188 9372 1177 0,'0'0'52'0,"0"0"11"16,0 0-51-16,0 0-12 0,0 0 0 0,0 0 0 15,0 0 46-15,0 0 6 0,0 0 2 0,0 0 0 16,0 0-16-16,0 0-3 0,0 0-1 0,3-3 0 15,-3 3-2-15,2-3 0 0,-2 3 0 0,6-5 0 16,0 2-6-16,-3-2-2 0,3 2 0 0,0-2 0 16,-3 0 3-16,6-3 0 0,-3 0 0 0,0 0 0 15,3 0-27-15,3 0 0 0,-3-2 8 0,0 2-8 16,0-3 0-16,3 0 0 0,0 1 0 0,-4-1 0 16,4 1 0-16,0-1 0 0,0 1-10 0,0 2 10 15,-3-3 0-15,3 0 0 0,0 1 0 0,0 2 0 0,-3-3 0 0,3 3 0 0,-4 3 0 16,1-3 0-16,0 0 0 0,0 3 0 15,-3 2 0-15,0-2 0 0,0 2 12 0,0 3-4 16,-6 0 0-16,0 0-8 0,0 0 0 0,0 0 0 0,0 0 0 16,0 0 0-16,0 0 11 0,0 0-11 0,0 0 10 15,0 0-10-15,0 0 12 0,0 0-3 0,0 6-1 0,0-4 0 16,0 4-8-16,-3-1 0 0,0-3 9 16,0 6-9-16,3-2 9 0,-6-1-9 0,3 3 12 0,0-3-12 15,0 3 18-15,0 0-3 0,-3-3-1 0,3 3 0 16,0 0-2-16,0 3-1 0,-3-3 0 15,6 2 0-15,-5 1-2 0,2-3 0 0,3 2 0 0,-6 1 0 16,3 0-9-16,3-3 12 0,-3 0-12 0,0 2 12 16,0-5-12-16,0 3 0 0,0 0 0 0,0-2 0 15,0-1-9-15,0 3 9 0,3-3 0 0,-3 0 0 16,0 3-9-16,3-2 9 0,-3 2 0 0,3-1-9 16,-3 1-3-16,3-2-1 0,-3 2 0 0,3-3 0 15,0 0-23-15,0 1-4 0,0-1 0 0,0 0-1 16,3-2-108-16,-3 2-22 0,0-5-4 0</inkml:trace>
  <inkml:trace contextRef="#ctx0" brushRef="#br0" timeOffset="138723.808">8634 9186 656 0,'0'0'13'0,"0"0"5"0,0 0-18 0,0 0 0 0,0 0 0 0,0 0 0 15,0 0 60-15,-6 0 8 0,6 0 1 0,0 0 1 16,0 0-30-16,0 0-7 0,0 0-1 0,0 0 0 16,0 0-4-16,0 0 0 0,0 0-1 0,0 0 0 15,0 0 1-15,-6-2 1 0,6 2 0 0,0 0 0 16,0 0 9-16,0 0 2 0,-6 0 0 0,6 0 0 16,0 0-22-16,0 0-4 0,0 0-1 0,0 0 0 15,0 0 2-15,-3 2 0 0,0 1 0 0,3-3 0 16,-3 3-15-16,0 2 9 0,0-2-9 0,3-3 8 15,-3 5 18-15,0-2 3 0,0-1 1 0,0 3 0 16,0 1-22-16,0-1-8 0,0-2 0 0,0 2 0 16,3 0 11-16,0-5-11 0,-3 3 12 0,3 2-12 15,0-5 11-15,0 5-11 0,0-5 10 0,-2 6-10 16,2-6 17-16,0 5-2 0,0-2-1 0,0-3 0 16,0 0-6-16,0 0 0 0,0 0-8 0,2 5 12 15,1 0-12-15,-3-5 0 0,3 3 0 0,3 0 0 16,-3-1 0-16,3 1 0 0,-3-3 0 0,3 0 0 0,0 0 0 0,0 0 0 15,-3 0 0-15,3 0 0 0,0-3 12 16,0 3-1-16,-3 0 0 0,3 0 0 0,0-2 7 0,0 2 2 16,3 0 0-16,-3-3 0 0,0 3-20 0,0-3-12 0,0 3 1 15,0-2 1-15,2 2 10 0,-2-3 14 0,0 3-3 16,0 0-1-16,0-3-10 0,0 3 0 0,0 0-12 0,0 0 12 16,0 0 0-16,0 0 0 0,0-2 0 0,-3 2 0 15,3 0 0-15,0-3 0 0,-3 3 0 0,3 0 0 16,0 0 0-16,0 0 0 0,0 0 0 0,0 0 0 15,-3 0 0-15,3 0 0 0,-1-3 0 0,-5 3 0 16,6 0-26 0,0-2-10-16,-6 2-3 0,3 0 0 0,3 0-12 0,-6 0-2 15,3-3-1-15,3 3 0 0,0-3-21 0,-3 1-4 16,0-1-1-16,-3 3 0 0,0 0-30 0,0 0-6 16</inkml:trace>
  <inkml:trace contextRef="#ctx0" brushRef="#br0" timeOffset="139156.895">8819 9025 1288 0,'0'0'27'0,"0"0"5"0,0 0-32 0,-3 5 0 0,0 1 0 0,0 1 0 15,0 1 9-15,0 0-9 0,0 0 0 0,-3 3 9 16,3-1 0-16,-3 4 0 0,0-1 0 0,0 0 0 16,-3 0 3-16,3 1 0 0,-3 1 0 0,3-1 0 15,0-1 7-15,0 0 1 0,0 0 1 0,-3 1 0 16,3-4-5-16,0 3-2 0,1-2 0 0,-1 0 0 16,0-1-14-16,0 1-8 0,0-1 8 0,0 1-13 15,0 2-6-15,0 0-1 0,0-2 0 0,0 2 0 16,-3 3-76-16,0 0-16 0,3 0-4 0,-3 0 0 15,3 2-34-15,-3 1-7 0,0 2-2 0</inkml:trace>
  <inkml:trace contextRef="#ctx0" brushRef="#br0" timeOffset="140361.631">5711 12131 1454 0,'-6'-13'30'0,"6"10"8"0,0 3-30 0,-3-8-8 0,3 8 0 0,3-5 0 15,-3 0 43-15,3 2 7 0,0-2 2 0,-3 5 0 16,0-3-32-16,0 3-5 0,6-5-2 0,-3 2 0 16,0 1 3-16,3-1 1 0,0 0 0 0,0 1 0 15,0-1-4-15,0 0-1 0,0 1 0 0,0-4 0 16,0 4 3-16,0-1 0 0,2-2 0 0,-2 2 0 16,0-2-2-16,3 2 0 0,0 1 0 0,0-4 0 15,-3 6-3-15,3-2-1 0,0 2 0 0,-3-3 0 16,3 3-9-16,0 0 8 0,-3 0-8 0,3 0 8 15,0 3-8-15,2-3 0 0,1 2 9 0,-3 1-9 16,3 0 9-16,0-1-9 0,-3-2 12 0,3 3-12 16,-3 0 0-16,3-3 0 0,0 2 0 0,0-2-12 15,0 0-8-15,-1 0-2 0,1-2 0 0,0 2 0 16,0-3-25-16,-3 0-5 0,3 1 0 0,-3-1-1 16,0 0-111-16,0 1-21 0</inkml:trace>
  <inkml:trace contextRef="#ctx0" brushRef="#br0" timeOffset="141140.41">6422 11909 1650 0,'0'-11'47'0,"3"6"9"16,0 0-44-16,6-1-12 0,-3 1 0 0,3 0 0 15,0 2 0-15,0-2 8 0,0 0-8 0,0-1 8 16,0 4-8-16,3-1 0 0,-3 0 0 0,0 1 0 15,0-1 0-15,-1 0 0 0,4 3 0 0,-3 0 0 16,0-2 0-16,0 2-14 0,-3 0 3 0,3-3 1 16,-3 3-2-16,0 3-1 0,0-3 0 0,3 2 0 15,-6 1-7-15,3 0-2 0,0 2 0 0,-3 0 0 0,3 3 10 16,-3 0 3-16,-3 0 0 0,0 3 0 0,0-1 0 0,-3 4 0 0,0-4 0 16,-3 3 0-1,0 3-30-15,0 0-5 0,-3 0-2 0,3 0 0 0,-3 0 22 0,-3 0 5 0,0-1 1 0,0 4 0 16,0-3 18-16,0-3 0 0,1 3 0 0,-4-3 0 15,3 0 0-15,3 1 0 0,-6-1 0 0,6-3 0 16,0 1 0-16,0 2 9 0,0-2-1 0,0-3 0 16,3 0-8-16,0 0 0 0,0-3 0 15,1 0 0-15,2-2-12 0,3-3-4 0,0 0 0 16,0 0-1-16,3 3 17 0,-1-1-8 0,-2-2 8 16,3-2 0-16,3 2 0 0,0-3 12 0,0 0 0 0,3 1 0 15,-3-1 32-15,3 3 7 0,3-3 1 0,-3 1 0 16,0-1-14-16,0 3-2 0,0-3-1 0,0 3 0 15,0-2 2-15,3 2 1 0,-4 0 0 0,1 0 0 16,0 2-6-16,0-2 0 0,0 3-1 0,-3 0 0 16,3 2-6-16,-3-2-1 0,3 2 0 0,-3 0 0 15,0-2-16-15,0 2-8 0,0 0 8 0,0 1-8 16,0-1 0-16,0 0 0 0,0 1 0 0,0-1 0 16,-1-2-8-16,1 2-8 0,3-3 0 0,-3 1-1 15,0 0-25-15,0-1-5 0,0-2-1 0,-3 3 0 16,3-3-120-16,0 3-25 0</inkml:trace>
  <inkml:trace contextRef="#ctx0" brushRef="#br0" timeOffset="141951.822">6994 11480 927 0,'12'3'39'0,"-3"0"-31"16,0 2 13-16,0 0 3 0,0 0 1 0,-1 1 0 15,1 2 4-15,0 2 1 0,0 1 0 0,0-1 0 16,0 1 18-16,-3 2 3 0,0 0 1 0,3 1 0 16,0 2 2-16,-3-1 1 0,3 4 0 0,-3-3 0 15,3 2-15-15,-3 4-2 0,-3-4-1 0,3 3 0 16,-3 0-22-16,0 1-5 0,-1 1-1 0,-2-1 0 16,0-1 7-16,-2 2 0 0,-1-1 1 0,0 1 0 15,-3-1 10-15,0 1 1 0,-3 1 1 0,0 0 0 16,-3 3-29-16,0-1 0 0,0 0 0 0,-3 1 0 15,0 2 0-15,0 0 0 0,1 0 0 0,-1-2 0 16,0-1 0-16,-3 3 0 0,3-5 0 0,0 3 0 16,0-4-32-16,0 1-13 0,-2 0-3 15,5-6 0-15,-3 4-26 0,0-6-6 0,0 2 0 0</inkml:trace>
  <inkml:trace contextRef="#ctx0" brushRef="#br0" timeOffset="142552.887">7390 11740 1717 0,'-9'2'36'0,"9"-2"8"0,0 0-36 0,0 0-8 0,0 0 0 0,0 0 0 16,0 0 9-16,0 0 0 0,0 0 0 0,0 0 0 15,0 0 1-15,3-5 0 0,3 0 0 0,0-1 0 16,0-2-10-16,3-2 0 0,-3-1 0 0,3-2 0 16,-1 0 0-16,4 0 0 0,0-3 0 0,0 0-11 0,3-3 11 15,-3 1 0-15,3-1 8 0,0-2-8 0,0 0 0 16,0 2-8-16,-1-2 0 0,1 0 0 15,0 0 8-15,-3 2 0 0,0 1 0 0,0-1-8 0,0 3 8 0,0 1 0 0,0 1 0 0,-3 4 0 16,-4 2 0-16,4 0 0 0,-3 3 0 0,0 2 0 16,0 0 14-16,-3 1-2 15,-3 2 0-15,0 0 0 0,3 2 9 0,-3 4 2 16,3 2 0-16,-6-1 0 0,3 4-23 0,-3 0 0 0,0-1 0 16,0 3 0-16,-3 1-10 0,3 2 0 0,-3-1 0 0,0 1 0 15,0 0 10-15,1 0 0 16,-1 0 0-16,-3 0 0 0,3-3 0 0,0 3-8 0,0-3 8 0,-3 0-8 15,3 1-26 1,0-1-5-16,0 0-1 0,0-2 0 0,0-1-137 0,0 1-28 16</inkml:trace>
  <inkml:trace contextRef="#ctx0" brushRef="#br0" timeOffset="144115.83">7949 11287 1371 0,'0'0'60'0,"0"0"14"16,0 0-59-16,0 0-15 0,0 0 0 0,0 0 0 16,0 0 14-16,0 0 0 0,0 0 0 0,0 0 0 15,0 0 1-15,0 0 0 0,6 3 0 0,-6-3 0 16,0 0 8-16,3 2 1 0,-3-2 1 0,0 6 0 16,0-1-25-16,-3 0-17 0,0 1 2 0,0-1 1 15,3 0 22-15,-3 0 5 0,0 1 1 0,0-1 0 16,1 0-14-16,-4 3 0 0,3-2 0 0,0 1 0 15,0-1 0-15,0 2 0 0,0-3 0 0,0 0 0 0,0 1 0 0,3-6 0 16,0 0 0-16,0 0 0 0,-3 2 0 0,0 4 0 16,3-1 0-16,-3-3 0 0,3-2 0 0,3 6 0 0,-3-4 0 0,0 4 0 15,0-6-9 1,3 2 9-16,0-2-13 0,0 3 5 0,-3-3 8 0,3 3 8 16,3-1-8-16,-3-2 11 0,3 0 1 0,-3 0 0 15,2 0 0-15,1 0 0 0,-3 0-12 0,3 0 0 0,0 0 9 16,0 0-9-16,-3 0 0 0,3 0 0 0,0 0 0 0,-3 0 0 15,3 0 0-15,-3 0 0 0,3 3 0 0,-6-3 0 16,6 0 0-16,-3 0 0 0,3 3 0 0,-3-3 0 16,3 0 0-16,-6 0-8 0,6 0 8 0,-3 2 0 15,-3-2-12-15,6 0 4 0,0 0 0 0,-6 0 0 16,3 3-10-16,-3-3-2 0,6 0 0 0,-3 0 0 16,-3 0-36-16,6-3-7 0,-1 3-1 15</inkml:trace>
  <inkml:trace contextRef="#ctx0" brushRef="#br0" timeOffset="144458.838">8107 11303 1767 0,'0'0'74'16,"0"5"-59"-16,-3 1-6 0,3-1-1 0,-3 0 0 0,0 3 0 16,0-3-8-16,0 3 8 0,0 0-8 0,0 0 8 15,0 0-8-15,0 0 0 0,-3 0-12 16,3 0 12-16,0 0-21 0,-2 0 3 0,2 2 1 0,0-2 0 15,-3 0 7-15,0 0 2 0,3 0 0 0,-3 0 0 16,3 0 8-16,0 0 0 0,0 0-9 0,-3 3 9 16,3-4-29-1,0 4-2-15,0 0 0 0,0-1 0 0,3 1-31 0,-3-1-6 0,3 1-2 16</inkml:trace>
  <inkml:trace contextRef="#ctx0" brushRef="#br0" timeOffset="145044.512">8789 11110 1454 0,'-12'5'30'0,"9"-2"8"0,-3 2-30 0,0 0-8 0,0 3 0 0,0 3 0 16,0-1 14-16,-3 4 2 0,3 2 0 0,-3 2 0 15,-3 1 6-15,1 2 2 0,-1 3 0 0,0 2 0 16,0 3-8-16,-3 3 0 0,0 2-1 0,0 3 0 16,-3 6-5-16,3-1-1 0,1 3 0 0,-4 5 0 15,0 6-9-15,0 2 0 0,3 6 0 0,-3-1 0 16,3 6 0-16,0 2 0 0,4 1 0 0,-4-1 0 16,3 1-8-16,3-4-4 0,0 1-1 0,3-3 0 15,0-7 13-15,3-4 0 0,3 1 0 0,0-9 0 16,0-2 0-16,3-2 0 0,3-4 0 0,0-4 0 15,0-1-37-15,3-2-5 0,0 0-1 0,0-3 0 16,3-6-42-16,-1 1-9 0,1-5-2 0</inkml:trace>
  <inkml:trace contextRef="#ctx0" brushRef="#br0" timeOffset="145724.693">9051 11808 1384 0,'-3'-2'39'0,"3"2"9"0,0 0-38 16,0 0-10-16,0 0 0 0,0 0 0 0,0 0 24 0,0 0 4 0,0 0 0 0,0 0 0 16,0 0-20-16,0 5-8 0,0 0 8 0,0 3-8 15,3-2 40-15,3 1 4 0,-3 1 0 0,0 0 0 16,3 6-26-16,3-4-5 0,-4 3-1 0,4 1 0 16,0-1-1-16,-3 3-1 0,3 0 0 0,0-1 0 15,-3 1-2-15,3 0 0 0,0 0 0 0,0 0 0 16,-3 0 9-16,3 0 2 0,0 2 0 0,-3-2 0 15,3 0-19-15,0 0 0 0,-1 0 0 0,1 0 0 16,-3-1 0-16,0-1 0 0,0 2 8 0,0-1-8 16,0-4-11-16,-3 5-5 0,3-5-2 0,-3 2 0 15,0-3-10-15,0 1-1 16,0-3-1-16,-3 0 0 0,0 0-37 0,0 2-7 0,-3-2-2 16</inkml:trace>
  <inkml:trace contextRef="#ctx0" brushRef="#br0" timeOffset="146098.226">8783 12271 1892 0,'0'-5'80'0,"0"-3"-64"16,3 0-4-16,3 0 0 0,-3-2 0 0,3-1 0 16,3-2 4-16,0 0 1 0,-1-3 0 0,4 3 0 15,0-6-9-15,0 0-8 0,6 1 12 0,-3-1-12 16,3 1 0-16,0-3 0 0,3 2 0 0,-1-2 0 15,1 0 0-15,0 0 0 0,3 2 0 0,-3-2 0 16,0 3 0-16,-1-4 0 0,1 1-12 0,0 0 3 16,-3 3-7-16,3-4-2 0,0 4 0 0,-4-3 0 15,1 5-27-15,3-3-6 0,-3 3-1 0,0 1 0 16,-3 1-125-16,0 1-26 0</inkml:trace>
  <inkml:trace contextRef="#ctx0" brushRef="#br0" timeOffset="146587.849">9456 12131 1986 0,'0'0'41'0,"0"0"11"0,3-3-42 0,0 1-10 0,2-1 0 0,1 1 0 15,3-1 0-15,-3 0 0 0,3 3 0 0,3-2-11 16,-3-4 11-16,3 4-10 0,0-1 10 0,0-2-10 15,0 2-16-15,0-2-3 0,-1 0-1 0,4-1 0 16,0-2-6-16,0 3-2 0,3-3 0 0,-3 3 0 16,0-1 20-16,0 1 4 0,0 0 1 0,2 0 0 15,-2-1-14-15,0 1-2 0,0 0-1 0,0 2 0 16,0 0-136-16,0-2-27 0</inkml:trace>
  <inkml:trace contextRef="#ctx0" brushRef="#br0" timeOffset="147127.567">10134 12282 1789 0,'3'-8'76'16,"0"-3"-61"-1,0 1-33-15,0-1-6 0,3-2-2 0,0 0 0 16,0-3 18-16,0 0 8 0,3 0-8 0,-3-2 8 16,3-1-36-16,3-2-3 0,-3 0 0 0,0-3 0 15,2 3 2-15,-2-3 0 0,0 3 0 0,0-3 0 0,3 0 23 16,-3 0 5-16,0 3 1 0,3 0 0 0,-3 0 20 0,0 2 5 16,0 1 1-16,0 2 0 0,0 3 7 15,-4 2 2-15,4 6 0 0,-3-3 0 0,0 5 3 16,3 1 1-16,-6 2 0 0,3 0 0 0,0 2-17 0,-3 4-3 15,0 2-1-15,0-1 0 0,0 1-10 0,-3 3 0 0,0 2 9 16,0 0-9-16,0 1 16 0,-3 2 0 0,3-3-1 16,-3 3 0-16,0 0-4 0,0-1-1 0,0 1 0 0,0 0 0 15,-3 0-10-15,3 0 0 0,0 0 0 0,0-3 0 16,0 0-17-16,-3-2-6 0,3-1-1 0,0 1 0 31,0 0-43-31,0-3-9 0,0-1-1 0,0 1-1 0,1 0-38 16,-1 3-7-16,3-3-1 0</inkml:trace>
  <inkml:trace contextRef="#ctx0" brushRef="#br0" timeOffset="147807.764">10715 11319 1998 0,'0'0'88'0,"0"0"19"0,0 0-86 0,6 5-21 0,0-2 0 0,-3 2 0 16,2 3 0-16,-2 0 0 0,3 3 0 0,-3-1 0 16,3 1 11-16,-3-1-3 0,3 4 0 0,-3-1 0 15,0 3-8-15,0 2-11 0,0 1 3 0,-3 2 0 0,0 3 8 16,-3 2 0-16,0-2 0 0,0 5 0 0,0 3 0 16,-3 2 0-16,-3 1 0 0,0 2 0 0,1 0 0 15,-1 0 0-15,0 0 0 0,0-3 0 0,0 1 0 16,0-6 0-16,3 0 0 0,-3 0 0 0,-3-3 0 15,3-2 0-15,0 0-9 0,-3-3 9 16,0 3-31-16,1-6-1 0,-4 4-1 0,3-4 0 16,-6 1-26-16,3-3-5 0,0 2 0 0</inkml:trace>
  <inkml:trace contextRef="#ctx0" brushRef="#br0" timeOffset="149066.479">11209 11906 2185 0,'-9'-10'96'0,"0"4"21"0,6 1-93 0,0 2-24 0,3 3 0 0,0 0 0 16,0 0-37-16,3-5-12 16,0 0-3-16,0 2 0 0,3-2-35 0,-3 0-7 0,3-1-2 15</inkml:trace>
  <inkml:trace contextRef="#ctx0" brushRef="#br0" timeOffset="150584.723">11878 11152 1649 0,'6'0'69'15,"0"-2"-55"-15,0 2-22 0,6 0-5 0,0 0-1 0,3 0 0 16,0 0 14-16,0 0-11 0,3-3 11 0,0 3-10 31,-1-3-18-31,4 1-3 0,0-4-1 0,0 4 0 0,0-4-59 16,0 1-12-16,-1-3-2 0</inkml:trace>
  <inkml:trace contextRef="#ctx0" brushRef="#br0" timeOffset="151441.137">11870 11250 1177 0,'0'0'25'0,"-3"5"6"0,3 3 1 0,-3 0 2 0,3 5-34 0,0 3 0 0,-3 0 0 15,3 5 0-15,0 3 58 0,-3 3 5 0,3 4 1 0,-6 1 0 16,3 5-40-16,-3 0-7 0,0 6-1 0,0 4-1 16,-3 3-15-16,3 3 0 0,-3 6 8 0,0-4-8 15,0 3 0-15,0-2 0 0,0-3-12 0,0 0 12 0,0 0-12 16,4-6 4-16,-4-4 8 0,3-6-13 15,0-3 13-15,0-2 0 0,3-6 0 0,-3-2 0 16,3 0 13-16,0-6 9 0,0 1 2 0,0-1 0 0,3-2 0 0,0-5 1 16,0 2 0-16,-3-2 0 15,3-1-11-15,0-2-2 0,0-2-1 0,0-1 0 0,0-5-11 16,0 0 0-16,0 0 0 0,-3 5 0 0,3-5-9 0,0 0 9 16,0 0-12-16,0 0 12 15,0 0 0-15,0 0 0 0,0 0 0 0,0 0 0 16,0 0 0-16,0 0 0 0,0 0 8 0,0 0-8 15,0 0 0-15,0 0 0 0,0 0 0 0,3-2 0 16,0-1 0-16,0 0 0 0,-3 3 9 0,3-5-9 0,-3 5 0 16,0 0 0-16,3-3 0 0,0-2 0 0,3 2 0 0,-6 3 0 0,0 0 0 15,3-2 0-15,-3 2 0 0,6-3 8 0,0 0 2 0,-6 3 0 16,3-2-1-16,-3 2 0 0,0 0 0 0,9-3 0 16,-4 0 3-16,1 1 1 0,-6 2 0 0,6-3 0 15,0 3-4-15,-6 0-1 0,9-2 0 0,-3-1 0 16,3 3 4-16,0-3 1 0,-3 1 0 0,6-1 0 15,-3-2 4-15,0 2 1 0,3 3 0 0,3 0 0 16,-1 0 0-16,-2 0 0 0,3 0 0 0,3-3 0 16,-3 3-2-16,3-2 0 0,-3 2 0 0,0 0 0 15,2 0 0-15,1 0 0 0,0 0 0 0,-3 0 0 16,3 0-16-16,-3 0 10 0,0 0-10 0,-3 0 8 16,3 0-8-16,-4 0 0 0,1 0 0 0,0 0 0 15,-3 0 0-15,0 0 0 0,0 0 0 0,0-3 0 16,0 3-11-16,-3-3-4 0,0 3-1 0,-6 0 0 15,9-2-12-15,-3 2-4 16,-6 0 0-16,6-3 0 0,-6 3-20 0,0 0-5 16,9 0-1-16,-9 0 0 0,0 0-83 0,0 0-17 15,0 0-3-15,0 0-427 0</inkml:trace>
  <inkml:trace contextRef="#ctx0" brushRef="#br0" timeOffset="153152.65">12307 12076 1818 0,'-12'-3'40'0,"6"-2"8"0,0 2 1 0,3 0 3 0,-3 1-42 0,6 2-10 0,-3-6 0 0,3 6 0 16,-3-5 22-16,3-3 2 0,0 0 1 0,3 0 0 16,0 0-14-16,3-2-3 0,-3 2-8 0,3-3 12 15,0-2-12-15,0 0 9 0,0 0-9 0,0-3 8 16,3 0-8-16,0 0-16 0,0-3 4 0,0 4 1 16,0-4 11-16,3 1 11 0,0-1-3 0,-1 0 0 15,1-2-8-15,0 3 0 0,0-1 0 0,3 1 0 16,0-3 0-16,0 2 0 0,0 1 0 0,0-4 0 15,-1 4 0-15,4-3 0 0,-3 2 0 0,3-2 0 16,-3 2 0-16,3-2 0 0,0 0 0 0,-3 3 0 0,2 2 0 16,-2-3 0-16,0 6 0 0,-3 0 0 0,3 0 0 15,-3 2 0-15,-3 0 0 0,3 3 0 0,-3 3 0 16,-3-3 0-16,2 3 0 0,-2 0 0 0,-3 2 0 16,3 0 0-16,-3 1 0 0,3-1 0 0,-6 0 0 15,3 3 0-15,-3-2 0 0,3 2 0 0,-3 0 0 0,3 0 10 16,-3 2-10-16,-3 1 10 0,3 0-10 0,-3 2 0 15,0 0 0-15,3 1 0 0,-6 1 0 0,3 4 0 16,-3 0 0-16,0-1 0 0,1 6 18 0,-4 0 2 16,3 0 0-16,-3 2 0 0,3 1-10 0,-6 2-2 15,3 0 0-15,0 0 0 0,0 3 0 0,-3-3-8 16,3 3 12-16,0-3-4 0,3 1-8 0,0-1 10 0,-3 3-10 16,3-6 10-16,1 3-10 0,-1 0 0 0,0-2 0 0,0-1 0 15,3 1 0-15,0-1-17 0,0-4 4 0,0-1 1 31,0-3-42-31,0 1-8 0,3-3-2 0</inkml:trace>
  <inkml:trace contextRef="#ctx0" brushRef="#br0" timeOffset="155087.796">13170 11549 1340 0,'0'0'38'0,"-3"-5"8"0,3 5-37 0,-3-3-9 0,3 3 0 0,0 0 0 0,-6-5 24 0,6 5 4 15,0 0 0-15,0 0 0 0,0 0-16 0,0 0-4 16,0 0 0-16,0 0 0 0,0 0-8 0,0 0 0 16,0 0 9-16,0 0-9 0,0 0 0 0,0 0 0 15,0 0 0-15,0 0 8 0,-6 2-8 0,3 4 8 0,0-1-8 16,1 0 8-16,-4 1 19 0,3-1 4 0,0 3 1 0,0 0 0 15,-3 0-24-15,3 0-8 0,0 0 0 0,0 0 9 16,0-1-9-16,-3 1 0 0,6 3 0 0,-3-3 0 16,0 0 0-16,0 0 0 0,0-3 0 0,0 3 0 15,0 0 8-15,3-3 0 0,-3 3 0 0,3-2 0 16,-3 1-8-16,3-1 0 0,-3-1 0 0,3 0 0 16,0 1 0-16,0-6-9 0,0 0 0 0,0 0 0 15,3 2 9-15,-3-2 0 0,3 6 10 0,-3-6-10 16,3 2 0-16,3-2 0 0,-3 3 0 0,3-3 0 15,-3 0 0-15,3 0-15 0,0 0 2 0,3-3 0 16,-3 1 5-16,3-1 8 0,-4 0-13 0,4 3 5 16,0-2 0-16,-3 2 0 0,3-3 0 0,0 0 0 15,-3 3 8-15,3-2 0 0,0 2 0 0,-3-3 0 16,3 3 0-16,-3-3 0 0,3 3 0 0,-3-2 0 0,3 2 0 0,-3-3 11 16,3 3-3-16,-4 0 0 0,1 0-8 15,0 3 0-15,0-3 0 0,0 0 0 0,0 2 8 16,0-2 0-16,0 3 0 0,-3 0 0 0,3-3-8 0,-3 2 0 15,0 4 0-15,3-4 0 0,-3 4 0 0,0-4 12 16,-3 1-4-16,3 2 0 0,-3-2 6 0,0 2 1 16,0 0 0-16,0-2 0 0,0 2-4 0,0 1-1 15,0 2 0-15,-3-3 0 0,0 3 5 0,0-3 1 16,3 3 0-16,-6-3 0 0,3 3 9 0,-3 0 3 16,0 0 0-16,0-3 0 0,0 3-7 0,0 0-1 15,0 0 0-15,0 0 0 0,-3-3 13 0,1 3 3 0,-1-2 0 16,0-1 0-16,0 0-23 0,-3 3-4 15,3-3-1-15,-3 1 0 0,3 2 4 0,0-6 0 0,0 4 0 0,0-4 0 16,0 4-12-16,0-4-11 0,0-2 3 0,4 3 0 31,-4-3-26-31,0 0-5 0,0 0-1 0,0-3 0 16,3-2-108-16,-3 0-23 0,-9-9-4 0,9 1-1 0</inkml:trace>
  <inkml:trace contextRef="#ctx0" brushRef="#br0" timeOffset="155358.868">13236 11454 2026 0,'0'0'44'0,"0"0"10"0,0 0 2 0,0 0 1 0,0 0-45 0,6 0-12 0,0 2 0 0,0 1 0 16,3-3-24-16,0 3-6 0,-1-3-2 0,1 2 0 0,3 1 32 0,0 0 0 15,0-3 13-15,0 0-4 16,3 0-55-16,0 0-11 0,0 0-3 0,2 0 0 16,1 0-131-16,3 0-26 0,0-3-6 0,0 0-1 0</inkml:trace>
  <inkml:trace contextRef="#ctx0" brushRef="#br0" timeOffset="161526.037">13974 11369 1364 0,'-6'-5'30'0,"0"2"6"0,0 3 2 0,0 0 0 0,-3 0-30 0,0 0-8 0,3 3 0 0,-3-3 0 0,3 2 23 0,-2 1 3 16,-1 0 1-16,3 2 0 0,-3 3-15 0,0 0-2 15,3 0-1-15,-3 0 0 0,0 0-9 0,3 0 0 16,-3 5 0-16,3 0 0 0,-3 0 0 0,3 1 0 16,0 2 9-16,0 2-9 0,0 3 12 0,6 0-1 15,-3 1-1-15,0 1 0 0,6 4 2 0,-3 2 1 16,3 3 0-16,0 2 0 0,0 3-13 0,3 0-8 16,0 5 8-16,0 1-13 15,3-1-18-15,0 3-3 0,0-3-1 0,0 3 0 16,3 0-77-16,0-5-16 0,3 0-4 0,-3-6 0 0</inkml:trace>
  <inkml:trace contextRef="#ctx0" brushRef="#br0" timeOffset="162091.712">14260 11546 1664 0,'-6'-5'47'0,"-3"0"11"0,6 2-46 0,3 3-12 16,0 0 0-16,0 0 0 0,0 0 8 0,0 0-8 0,0 0 12 16,6 5-4-16,0-2-8 0,0 2-12 0,0 3 2 0,0 0 1 31,3 3 9-31,-1-1 0 0,1 4 0 0,0-1 0 0,0 5 0 0,3 1 0 0,-3 2 0 0,3 3 0 16,0 2 0-16,0 4 0 0,0-1 0 0,0 2 0 15,0 1 9-15,-4 0-9 0,4-3 12 16,0 0-12-16,-3-5 0 0,3-3 0 15,-3 0-12-15,3-5 3 0,-3 0 9 0,0-3 0 0,0 0-9 0,0-2 9 16,-3-3-11-16,3 0 3 0,-3 0 0 0,2-3 0 31,-5 0-18-31,3-2-3 0,-3 0-1 0,3-1 0 0,-3-2-27 0,0-2-6 16,0-4-1-16</inkml:trace>
  <inkml:trace contextRef="#ctx0" brushRef="#br0" timeOffset="162489.598">14167 11925 1454 0,'-14'-6'30'0,"11"4"8"0,-3-1-30 0,3 1-8 0,0-1 0 0,3 3 0 16,0 0 39-16,0 0 6 0,0 0 2 0,0-5 0 16,3-3-21-16,0 2-4 0,0 1-1 0,3-3 0 15,-3 0-7-15,5-2-2 0,-2 2 0 16,3-3 0-16,0 1-1 0,0-4-1 0,3 1 0 0,0 0 0 15,0-3 13-15,0 3 2 0,6 2 1 16,-3-5 0-16,-1 3-26 0,1 0-16 0,0 0 3 0,0-1 0 16,0 1 13-16,3-3 16 0,-3 3-3 0,0 2-1 31,2-2-42-31,-2 0-9 0,0 2-1 0,0 1-1 0,0-1-18 16,0 1-3-16,0-1-1 0,0 3 0 0,0-2-36 15,-4-1-7-15</inkml:trace>
  <inkml:trace contextRef="#ctx0" brushRef="#br0" timeOffset="163108.803">14694 11726 1105 0,'0'0'48'0,"0"0"12"16,6-2-48-16,0-1-12 0,0 0 0 0,0 1 0 15,0-1 8-15,3 0 0 0,0-2 0 0,0 3 0 16,0-1 4-16,3-2 0 0,0 2 0 0,0-2 0 16,-1 2-12-16,4-2 0 0,0-1 0 0,0 1 0 15,0 0 8-15,0 0 0 0,0-1 0 0,0 1 0 0,-4 2-8 16,4 1-11-16,-3-1 3 0,0 0 0 16,0 1-46-16,0-1-9 0,0 3-1 0</inkml:trace>
  <inkml:trace contextRef="#ctx0" brushRef="#br0" timeOffset="163629.482">15120 11885 1690 0,'0'0'48'0,"-3"-3"11"15,3 3-47-15,0-5-12 0,0 5 0 0,3-8 0 16,0 3 0-16,0-3-16 0,0 0 4 0,0 0 1 16,3-2-22-16,0-1-5 0,3-2-1 0,0 2 0 15,-3-2 6-15,3 0 1 0,-1-1 0 0,1 1 0 16,0 0 0-16,0 0 0 0,0 0 0 0,-3-1 0 0,3 4 32 16,0-4 0-16,0 4 0 0,3-1 0 0,-6 1 0 0,3 2 0 15,0 0 0-15,-3 0 0 0,2 3 0 0,-2-1 0 16,0 4 0-16,0-1 0 0,0 3 0 0,0 0 16 15,-3 0-2-15,3 0 0 0,-3 3-14 0,0-1 0 0,0 1 0 16,0 2 0-16,-3 1 0 0,3 1 0 16,-3 1 0-16,0 0 0 0,0 3 8 0,0 0-8 15,-3-4 11-15,0 4-11 0,3 0 16 0,-3-1-3 0,3 1-1 0,-3-1 0 16,0 4-12-16,0-1 0 0,0 0 0 0,3-2 0 31,-3 2-32-31,0-3-10 0,3 4-2 0,-3-4 0 0,0 1-57 0,3-1-12 0,0 1-3 0</inkml:trace>
  <inkml:trace contextRef="#ctx0" brushRef="#br0" timeOffset="164100.392">15492 11298 1531 0,'0'0'64'0,"0"0"-51"16,0 0-13-16,0 0 0 0,6 2 0 0,-3 4 0 15,0 2 12-15,3-3 0 0,-3 5 0 0,3-2 0 16,-3 3 7-16,3 2 1 0,0 0 0 0,0 1 0 16,3 2-20-16,-3 2 0 0,-1-2 0 0,1 5 0 15,0-2 0-15,-3 4-17 0,0-1 3 0,0 1 1 16,0 1 13-16,0 5 0 0,-3-2 0 0,0 2 10 15,0 3-2-15,-3-3 0 0,0 5 0 0,-3-2 0 32,0-3-37-32,0 0-8 0,-2 0-2 0,-1-2 0 0,0-1 9 0,-3-2 2 0,-3 0 0 15,0 0 0-15,0-1 16 0,-3 1 3 0,-3-3 1 0,1 1 0 16,-4-4-20-16,0 1-3 0,0-1-1 16</inkml:trace>
  <inkml:trace contextRef="#ctx0" brushRef="#br0" timeOffset="165299.268">15962 11610 1474 0,'-9'-8'31'0,"9"8"6"0,0 0-29 0,-3-3-8 0,3 3 0 0,0 0 0 16,0 0 46-16,0 0 8 0,0 0 2 0,0 0 0 15,0 0-39-15,0 0-7 0,0 0-2 0,0 0 0 16,3 6-8-16,-3-1 0 0,6 3 0 0,-3-3 0 15,-3 3 0-15,3 0 0 0,0 0 0 0,0 3 0 16,-3-1 0-16,3 3 0 0,0-2 0 0,-3 2 8 16,0 0-8-16,3 1 0 0,-3 2 0 0,3-3 0 15,-3 0 0-15,0 0 0 0,0-2 0 0,3 2 0 16,-3-2-16-16,0 2 2 0,0-3 0 0,-3 4 0 16,3-4-3-16,0 3-1 0,0-2 0 0,-3 2 0 15,0-2-2-15,3 2-1 0,-3-2 0 0,0-1 0 16,3 1-6-16,-3-1-1 15,3-2 0-15,-3 0 0 0,3 0-26 0,0-2-6 0,0-4 0 0,0 1-1 16,0-3-15-16,0 0-4 0,0 0 0 0</inkml:trace>
  <inkml:trace contextRef="#ctx0" brushRef="#br0" timeOffset="165721.142">15933 11792 573 0,'0'0'12'0,"0"0"3"0,0 0-15 0,0 0 0 0,0 0 0 0,0 0 0 15,0 0 24-15,0 0 1 0,0 0 1 0,0 0 0 16,0 0 29-16,0 0 5 0,0 0 2 0,0 0 0 16,0 0-21-16,0 0-4 0,-3-5-1 0,3 5 0 15,0 0 7-15,0 0 1 0,0 0 0 0,0 0 0 16,0 0 6-16,0 0 2 0,0 0 0 0,3-2 0 16,0-1-29-16,2-2-6 0,-2 2-1 0,3-2 0 15,-3 2 7-15,3 0 1 0,0 1 0 0,0-1 0 16,3 0 0-16,-3 1 0 0,3 2 0 0,0 0 0 15,-3-3-24-15,3 3 0 0,0 3 0 0,0-6 0 16,-3 3 0-16,3 0 0 0,0-2 0 0,-1 2 0 16,1 0-31-16,-3 0-10 0,3-3-3 15,-3 3 0-15,3 0-6 0,-3 0-2 0,3 0 0 0,-3 0 0 16,3 3-16-16,-3-3-3 0,0 2-1 0</inkml:trace>
  <inkml:trace contextRef="#ctx0" brushRef="#br0" timeOffset="167699.511">16629 11576 1181 0,'0'0'50'0,"0"0"-40"16,0 0-10-16,0-8 8 0,3 5-8 0,0-2 8 15,-3-1-8-15,6 4 0 0,-3-4 0 0,3 1 0 16,-3 2 0-16,3-2-14 0,3 0 5 0,-3 0 1 16,0-1 8-16,3 1-8 0,0 0 8 0,-4-3-8 15,4 5 8-15,3-2 0 0,-3 0-9 0,3 2 9 16,0 0 0-16,0-2 8 0,0 2 0 0,3 1 0 16,-3-1-8-16,0 0-14 0,-1 1 3 0,1-1 1 15,0 0 10-15,-3 1 14 0,3 2-3 0,-3 0-1 16,0 0-10-16,0 0 0 0,0 0 0 0,-3 0 0 15,0 2 0-15,-3 1-11 0,3 0 3 0,-3-1 0 0,0 4 16 0,0-1 3 16,-3 0 1-16,0 1 0 16,-3 2 3-16,0 2 1 0,0-2 0 0,-3 3 0 0,0-1-4 0,0 1-1 0,-3 2 0 0,0 0 0 15,0 0 1-15,-3 1 0 16,0 4 0-16,-3-2 0 0,3 0-12 0,1 0 0 0,-1 2 0 16,-3-2 0-16,3 3 21 0,0-3-1 0,0 0 0 0,0-1 0 15,0-1-20-15,3-1 0 0,0 0 0 0,0 0 0 16,0-2 0-16,4-1 0 0,-1-2 0 0,3 0-8 15,0 0 8-15,0-2 0 0,3-1 8 16,0-5-8-16,0 0 0 0,0 0-8 0,0 0 0 0,0 0 0 16,0 0 8-16,0 0 0 0,3 2 8 0,3-2-8 15,0 0 14-15,-3 0-2 0,5 0 0 0,-2-2 0 16,0-1-12-16,0 1 0 0,-3-1 0 0,3 0 0 16,0 1 0-16,0-1 9 0,0 0-9 0,0 1 8 15,0 2-8-15,0-3 0 0,-3 0 0 0,3 3 0 16,-3 0 0-16,-3 0 0 0,3-2 0 0,-3 2 0 15,6 0 17-15,-3 2 2 0,0 1 0 0,-3-3 0 16,3 3-7-16,-3-3-2 0,0 2 0 0,0 4 0 16,0-1-10-16,3 0 8 0,-3 0-8 0,3 1 8 15,-3 2 9-15,0-3 2 0,0 3 0 0,0-3 0 16,3 3-19-16,-3-3 0 0,3 1 0 0,-3-4 0 16,3 4 0-16,0-1 0 0,0-2 0 0,0 2 0 15,-1-2 8-15,1-1-8 0,3 4 12 0,-3-4-12 16,0-2 8-16,0 3-8 0,3-1 0 0,-3-2 0 15,3 3 0-15,0-3 0 0,0 0-12 0,0 0 3 16,0 0-19-16,3 0-4 0,-3-3-1 0,0 3 0 16,0 0 1-16,0-2 1 0,0 2 0 0,3-3 0 15,-3 3-28-15,3-2-5 0</inkml:trace>
  <inkml:trace contextRef="#ctx0" brushRef="#br0" timeOffset="168680.765">17492 11134 1321 0,'-9'-3'58'0,"0"3"13"0,3 0-57 0,-2 0-14 0,2 3 0 0,0-1 0 15,0 1 22-15,0 2 2 0,0 1 0 0,0-1 0 16,0 3-24-16,0-3 9 0,0 3-9 0,0 0 0 15,0 5 12-15,0 0-12 0,3 3 12 0,-3 3-12 16,0-1 13-16,0 3-4 0,3 3-1 0,0 0 0 16,-3 3 0-16,3-1 0 0,-3 3 0 0,3 0 0 15,-3 0-8-15,4 3 12 0,-1 0-12 0,0-3 12 16,0 3-12-16,0 2 0 0,3-2 0 0,-3 0 0 16,3 2 0-16,0 0 18 0,0 1-3 0,0-3-1 15,0-3-30-15,0 0-7 0,0 0-1 0,0-5 0 16,0-3 7-16,3-3 1 0,0 1 0 0,0-3 0 15,0 0-6-15,0-6-1 0,2-2 0 0,-2 0 0 16,3 0-42 0,0-5-9-16,0 2-2 0</inkml:trace>
  <inkml:trace contextRef="#ctx0" brushRef="#br0" timeOffset="169184.64">17656 11419 1455 0,'0'0'61'0,"0"6"-49"16,0-1-12-16,3 3 0 0,-3 3 0 0,3-1 0 15,0-2 0-15,0 3 11 0,0 2-11 0,0-3 10 16,3 1-10-16,0 0 8 0,0 2-8 0,0-3 8 16,0 1-8-16,3 0 12 0,-4 2-12 0,4 0 12 15,0 0 8-15,0 0 1 0,-3 1 1 0,3-1 0 16,0 0-3-16,0 0-1 0,0 1 0 0,0-4 0 16,0 3-10-16,-3-2-8 0,3 0 12 0,0 2-12 15,0-5 0-15,-3 0 0 0,-1 0 0 0,1-3 0 16,-3 3 0-16,3-5-9 0,0-1 1 0,0 1 0 15,-3 2-16-15,0-2-4 0,0-1 0 16,-3-2 0-16,3 0-6 0,-3 0-2 0,0 0 0 0,0 0 0 16,0 0-44-16,0 0-10 0,0 0-2 0</inkml:trace>
  <inkml:trace contextRef="#ctx0" brushRef="#br0" timeOffset="169516.788">17576 11787 1409 0,'-9'-2'29'0,"9"2"7"0,0 0-28 0,0 0-8 0,0 0 0 0,0-8 0 16,3 2 27-16,-3-2 4 0,3 3 1 0,-3-3 0 15,6 0-32-15,-3 0 0 0,5 0 0 0,-2-2 0 16,0 2 12-16,0-5-3 0,3 2-1 0,0 0 0 16,-3-2 3-16,3 0 0 0,0 0 0 0,0-1 0 15,3-1 4-15,-3 1 1 0,3-1 0 0,0-1 0 16,0 0-7-16,2-3-1 0,-2 3 0 0,3-2 0 16,0-1-8-16,0 3 0 0,0-5 0 0,0 5 0 15,0-2-34-15,-1 2-2 0,-2 0-1 16,3-2 0-16,-3 4-35 0,0-1-6 0,-3 1-2 0</inkml:trace>
  <inkml:trace contextRef="#ctx0" brushRef="#br0" timeOffset="170076.99">17992 11570 1288 0,'0'0'54'16,"6"-2"-43"0,-3-1 2-16,3 0 1 0,0 1 0 0,0-4 0 15,0 4-6-15,3-1-8 0,0 0 11 0,0 1-11 16,0-1 16-16,0 0-3 0,0 1-1 0,0-3 0 16,0 2-12-16,-1 0 0 0,1 1 0 0,0-1 0 15,0 0 20-15,3 1 2 0,-3 2 0 0,0-3 0 16,3 0-12-16,-3 1-2 0,3 2-8 0,-3-3 12 0,3 0-12 0,-3 3 8 15,-1-2-8-15,4-1 0 0,-3 3-13 0,-3-2-9 0,3-1-2 16,0 3 0 0,-3 0-28-16,3 0-7 0,-3 0-1 0,3-3 0 15,-3 3-38-15,0-2-8 0</inkml:trace>
  <inkml:trace contextRef="#ctx0" brushRef="#br0" timeOffset="170715.126">18439 11306 1105 0,'0'0'48'0,"0"0"12"0,3 0-48 0,3 0-12 15,-3 0 0-15,3 0 0 0,0 0 8 0,3 0 0 16,-1 2 0-16,1-2 0 0,0 0-8 0,0 0 0 15,3 0 0-15,0-2 8 0,-3 2-8 0,3 0 0 0,0-3 0 0,0 3 8 16,0 3-8-16,0-3-11 0,-1 2 3 0,-2 1 0 16,0-3 8-16,0 3 11 0,0-1-3 15,-3-2 0-15,0 3 4 0,-3 2 0 0,0 0 0 16,0-2 0-16,0 2-4 0,-3 1 0 0,0-4 0 0,0 4 0 16,-3-1 4-16,0 0 0 0,0 3 0 0,-3-3 0 15,0 3-12-15,0 0-17 0,0-2 4 0,-3 2 1 16,0 2 12-16,0-2 0 0,-2 3 0 0,2-1 0 15,-3-2 0-15,0 3 16 0,0-1-3 0,0 1-1 16,0 2-1-16,3-2-1 0,0-1 0 0,0-2 0 16,0 3-10-16,0-3 0 0,1 0 0 0,-1 0 8 15,3 0-8-15,0 0 8 0,3-3-8 0,-3 3 8 16,3-3-8-16,0 0 8 0,3 3-8 0,-3-2 8 16,3-1 4-16,0-5 0 0,3 2 0 0,0 4 0 15,0-4 2-15,3 1 1 0,-3 2 0 0,3-2 0 16,0 0 1-16,3-1 1 0,-1-2 0 0,4 0 0 15,0 0 1-15,0 0 0 0,3 0 0 0,0 0 0 16,0 0-18-16,3-2 0 0,0-1 8 0,-4 0-8 16,4 1 0-16,0-1 0 0,0 0 0 0,-3 1 0 15,0-1-48-15,0-2-12 0,0 2-4 0,-4 1 0 16,4-4-12-16,-3 4-4 0,0-1 0 0</inkml:trace>
  <inkml:trace contextRef="#ctx0" brushRef="#br0" timeOffset="171244.873">18936 11099 1530 0,'0'0'32'0,"0"0"8"0,6 6-32 0,-3 1-8 0,0 1 0 0,3 0 0 16,0 3 12-16,0 0 0 0,0 4 1 0,0-1 0 15,-3-1-5-15,3 3 0 0,-1-3-8 0,1 3 12 16,-3 0 0-16,3 0 0 0,-3 2 0 0,0 1 0 0,0-3-4 0,0 5 0 15,-3-3-8-15,0 3 12 0,0 1 4 0,-3-1 1 0,0 3 0 0,0-1 0 16,-3-1-17-16,0-1 0 16,-3 0 8-16,4-3-8 0,-4 1 0 0,0-1 0 15,-3 1 8-15,3-1-8 0,-3-2 0 0,0 0 0 16,3-3 0-16,-3 1 0 0,0-1-13 0,3-3-7 16,-3 4 0-16,1-4-1 15,-1-2-117-15,0 0-23 0,0 0-5 0</inkml:trace>
  <inkml:trace contextRef="#ctx0" brushRef="#br0" timeOffset="172317.365">18796 10829 1645 0,'6'-2'72'0,"0"2"16"0,0 0-70 0,3 0-18 0,0 0 0 0,3 0 0 15,0 0 8-15,-1 0-8 0,4 0 12 0,0 0-12 16,0 0 0-16,3-3 0 0,3 3 0 0,-3-3 0 16,0 1 0-16,2 2 0 0,-2-3 0 0,3 1 0 15,-3 2 0-15,0-3 0 0,3 0 0 0,-4 1 0 16,-2-1 0-16,3 0 0 0,-3 1 0 0,0-1 0 16,0 0 0-16,0 1 0 0,0-1 0 0,-3 0 0 15,-1 1 0-15,1 2 0 0,0-3 0 0,-3 0 0 16,0 3 0-16,0 0 0 0,0 0 0 0,-3 0 0 0,0 0 0 15,0 0 0-15,-3 0 0 0,-3 0 0 0,6 0 0 16,-6 0 0-16,0 0 0 0,3 3 0 0,-3-3 13 16,0 0-4-16,3 5-1 0,-3-5 0 0,0 3 12 0,-3 2 3 15,3-5 0-15,0 3 0 0,-3 2-8 16,0-2-2-16,-3 2 0 0,3-2 0 0,0 2-13 16,0-2 0-16,0-1 0 0,-3 4 0 0,3-1 0 0,0-2 0 0,0 2 0 15,3 3 0-15,-3-3 0 0,0 0 0 0,0 3 0 16,0 0 0-16,3 0 0 0,0 3-10 0,-3-3 2 0,3 2 0 15,0 1 8-15,0 0 0 0,3 2 0 16,-3-3 0-16,0 4 0 0,3-1 0 0,0 0 0 0,-3 3 0 16,3 0 0-16,0 0 11 0,0 2-3 0,0 1 0 15,0-1-8-15,0 3 0 0,0-2 0 0,0 2 0 16,-3 0 0-16,3 0 0 0,-3 1 0 0,0 1 0 16,3-1 12-16,-3 1 0 0,0 1 0 0,3 0 0 15,-3 0 0-15,0 2 0 0,0-2 0 16,0 0 0-16,3 0 1 0,-3 0 1 0,0 2 0 0,0-2 0 15,0 0 2-15,0-3 0 0,0 3 0 0,-3-3 0 16,3 0-16-16,-3 0 0 0,0-2 8 0,0 2-8 16,0-3 0-16,-3 1-10 0,0-3 2 0,3 0 0 15,-3-1 8-15,0-1 11 0,-3 2-3 0,3-3 0 16,0 0 0-16,-3-2 0 0,0-1 0 0,0 1 0 16,1-3 0-16,-4 0-8 0,3 2 12 0,0-4-4 15,-3 1-8-15,0 1 10 0,0-2-10 0,-3 2 10 16,0 0-10-16,0 0 0 0,1-1 0 0,-1 1 8 15,-3 0-8-15,3 3 0 0,-3-3 0 0,0 0 0 0,0-3-20 16,-2 3 0-16,2 0 0 0,0-3 0 16,0 3-103-16,-3-3-20 0,3 1-4 15</inkml:trace>
  <inkml:trace contextRef="#ctx0" brushRef="#br0" timeOffset="177068.269">3729 13782 2256 0,'-12'-8'47'0,"12"8"11"0,0 0-46 0,0 0-12 0,0 0 0 0,0 0 0 16,6-2 12-16,0-4 1 0,3 4 0 0,0-4 0 16,-1 4-1-16,4-1-1 0,3 0 0 0,0 1 0 15,0-1-11-15,3 3 10 0,3-3-10 0,0 1 10 16,-1 2-10-16,1-3-14 0,0 1 3 0,3-4 1 31,0 1-18-31,-1 0-3 0,1-3-1 0,3 0 0 0,-3 0-28 16,3 0-5-16,-1-3-2 0,1 1 0 0,-3-1-35 0,0 1-7 15,3-6-2-15</inkml:trace>
  <inkml:trace contextRef="#ctx0" brushRef="#br0" timeOffset="177395.515">3633 13986 1883 0,'0'-5'39'0,"3"-1"10"0,3 1-39 15,0 2-10-15,6 1 0 0,0-4 0 0,3 4 11 0,3-4 0 0,3-1 0 0,0 1 0 16,-1-2-3-16,4 3-8 0,0-3 12 0,0 0-4 16,0 0 1-16,-1 0 0 0,1-2 0 0,0 2 0 15,0 0-9-15,-3 3 0 0,0-3-10 0,-1 2 10 16,4 1-36-16,-3 0-2 15,0-1 0-15</inkml:trace>
  <inkml:trace contextRef="#ctx0" brushRef="#br0" timeOffset="178166.723">5122 13137 1846 0,'-12'-3'78'15,"0"0"-62"1,-3 6 13-16,3 0 3 0,-3 2 1 0,3 3 0 15,-3 2-20-15,1 1-4 0,-1 2-1 0,0 3 0 0,0 0-8 0,0 5 0 16,0 0 0-16,0 3 0 0,0 0 0 16,0 2 0-16,1 1 0 0,2-1 0 0,0 1 12 15,0-1 0-15,3 1 0 0,0-1 0 0,0 3-4 0,3-2-8 16,0 2 12-16,0 0-4 0,3-3-8 0,3 1 12 0,0-1-12 16,3-2 12-16,0 3-12 0,3-4 0 15,0 1 0-15,3-3 0 0,3 3 0 0,0-5-12 0,3-1 2 0,3-2 1 31,-4 0-18-31,7-6-3 0,-3 4-1 0,3-6 0 0,-3 2-31 16,3-2-6-16,0-3-2 0</inkml:trace>
  <inkml:trace contextRef="#ctx0" brushRef="#br0" timeOffset="179698.471">11096 12872 1959 0,'-3'-11'40'0,"3"11"12"15,0 0-42-15,6-5-10 0,-3 2 0 0,6 1 0 16,-4 2 0-16,7 0-12 0,0 0 2 0,0 2 1 16,3-2 0-16,0 3 0 0,0 0 0 0,3 2 0 15,-3-2 9-15,2 2-8 0,-2 0 8 0,0 3-8 0,-3 0 16 0,0 3 4 16,-3-1 1-16,3 4 0 0,-3-1-13 16,-3 3 11-16,0 0-11 0,-3 2 10 0,0 3-1 0,0 0 0 0,-3 1 0 0,-3 1 0 15,0-1-9-15,-3 1 0 0,-3 1 0 0,0 0 0 16,-3 2 0-16,0 1-9 15,-3-1 9-15,0 1-13 0,-3-3 13 0,1 2 0 16,-1-2 0-16,-3 0-9 0,3-3 9 0,0 0 0 16,0 0 0-16,3 0-8 15,-2-2-28-15,2 2-6 0,0-2-1 0</inkml:trace>
  <inkml:trace contextRef="#ctx0" brushRef="#br0" timeOffset="180688.169">7449 13121 2044 0,'3'5'86'0,"0"3"-69"16,0 2-17-16,0 1 0 0,0 0 0 0,0 2 0 16,0 3 0-16,-3 5 0 0,3 3 0 0,-3 0-9 15,3-3-11-15,-3 3-3 0,0-3 0 0,0 0 0 16,0-3-7-16,-3 1-2 0,-3 2 0 0,0-2 0 16,0 2 12-16,0 0 1 0,-3 0 1 0,0 0 0 15,1 0 7-15,-4 1 2 0,3-1 0 0,-3-3 0 16,3 3-9-16,-3 1-2 0,3-1 0 0,0 0 0 15,-3-3-32-15,6 4-8 0,-3-4 0 16,3 1-1-16,0-3 7 0,3-1 2 0,0 1 0 0,0 0 0 16,3-5-44-16,0-1-9 0</inkml:trace>
  <inkml:trace contextRef="#ctx0" brushRef="#br0" timeOffset="181122.392">8417 13182 1972 0,'-15'21'83'16,"0"0"-67"-1,0 3-6-15,3 2-2 0,-3-2 0 0,3 2 0 16,0 1-8-16,1 2 12 0,-1 0-12 0,0 0 12 16,3-2-21-16,0 2-4 0,3-3-1 0,0 1 0 15,3 2-37-15,0-5-7 0,0 2-2 0,6 0 0 16,0-4 4-16,3 1 0 0,0 1 0 0,6-3 0 16,0 1-7-16,3-4-1 0,0 1 0 0,2-1 0 15,4-2 0-15,3 0 0 0,3-3 0 0</inkml:trace>
  <inkml:trace contextRef="#ctx0" brushRef="#br0" timeOffset="182186.892">12057 12801 1485 0,'0'0'31'0,"6"0"7"0,3-3-30 0,0 0-8 0,0 3 0 0,6-2 0 16,0 2 34-16,2 0 6 0,1 0 0 0,3 0 1 15,3-3-21-15,6 3-4 0,-4-3 0 0,7 1-1 16,0-4-15-16,3 1 0 0,2-3-12 0,1 0 12 16,-3-2-69-16,3-1-7 0,-1-2-2 0</inkml:trace>
  <inkml:trace contextRef="#ctx0" brushRef="#br0" timeOffset="182804.687">12346 12962 1447 0,'-12'16'30'0,"6"-8"7"0,0 2-29 0,0 4-8 0,0 4 0 0,0-2 0 16,0 5-16-16,-3 0-5 0,0 0-1 0,0 1 0 16,0 1-8-16,1 1-2 0,-1 3 0 0,0-3 0 15,3-3 16-15,-3 3 4 0,0-3 0 0,3 0 0 16,-3-3 12-16,3-2-9 0,-3 3 9 0,3-3-8 16,0-1 8-16,0 1-8 0,3-2 8 0,-3 1-8 15,0-1 8-15,3-4 0 0,0 1 8 0,0-1-8 0,0 1 0 0,0 0 9 0,3-1-9 0,-3-2 0 16,3 0 11-1,0-3-11-15,0-2 10 0,0-3-10 0,0 0 16 0,0 0-4 16,6-3 0-16,0 3 0 0,-3 3-3 16,3 2-1-16,0 3 0 0,3 0 0 0,-3-3 31 15,3-2 5-15,0 0 2 0,0-1 0 0,3-2 3 0,0 0 1 0,0 0 0 16,3 0 0-16,-1 0-41 0,4-2-9 16,-3-1 0-16,6 0 0 0,-3 1 0 0,0-1 0 0,3 1 0 0,-4-4 9 15,1 4 1-15,3-1 0 0,-3 0 0 0,0 1 0 16,0-1-22-16,-3 3-4 0,-1 3 0 0,4-3-1 31,-6 0-27-31,3 0-4 0,-3 0-2 0,0 0 0 0,0 2-46 16,0 1-8-16</inkml:trace>
  <inkml:trace contextRef="#ctx0" brushRef="#br0" timeOffset="184979.506">13099 13380 1375 0,'3'-8'60'0,"-3"3"14"0,3-1-59 0,3 1-15 0,0 0 0 0,3 0 0 16,0-3-9-16,0 0-5 0,2-3-1 0,1 1 0 16,3-4 15-16,-3 4 0 0,3-6 0 0,-3 3 10 15,6-1-19-15,-3-1-4 0,3-1-1 0,-1 0 0 16,1 0 14-16,3-3 0 0,0 1 0 0,3-3 0 15,0 0 0-15,-1-3 0 0,4 0 0 0,-3 0-9 16,0 0-2-16,-3 3 0 0,2 3 0 0,-2-1 0 16,0-2 3-16,-3 5 0 0,3-3 0 0,-6 4 0 15,3-1 8-15,-4 3 0 0,-2 5 8 0,0-3-8 16,-3 6 29-16,-3-1 2 0,0 1 0 0,-3 2 0 16,-3 3-10-16,0 0-1 0,0 0-1 0,0 6 0 15,0-1 19-15,-3 3 4 0,3 3 1 0,-6-1 0 16,3 3-18-16,-3 1-3 0,0 1-1 0,0 1 0 15,3 3-5-15,-6-1 0 0,6 1-1 0,-3-1 0 16,0 1-15-16,1 2 9 0,-1 0-9 0,0-2 8 16,0-1-8-16,3 1 0 0,-3-3-12 0,0 2 12 15,0 1-24-15,3 2 4 0,-3 0 0 0,3 0 0 16,0-7-20-16,0-1-3 0,0-3-1 0,3-2 0 16,-3 0-40-16,3-5-9 0</inkml:trace>
  <inkml:trace contextRef="#ctx0" brushRef="#br0" timeOffset="185581.533">13867 12896 1422 0,'0'0'63'0,"0"0"13"15,0 0-61-15,6-6-15 0,0 4 0 0,0-1 0 16,0-2 0-16,3 2-13 0,-3 1 2 0,-1-1 1 15,7-2 10-15,-3 2 0 0,3 0 0 0,0-2-8 16,0 0 8-16,0 2 0 0,0-2 0 0,3 0 0 16,0 2 0-16,-1-2 0 0,1 2 10 0,0 0-10 15,3 1 8-15,0-1-8 0,-3 0 0 0,3 1 9 0,0-1-9 16,-4 0 0-16,1 3 9 0,0 0-9 0,0 0 0 16,-3 0 0-16,0 3 0 0,-3 0 0 0,0 2 8 0,0-2-8 0,-3 2 8 15,0 0-8-15,0 1 8 0,0-1-8 16,-1 0 10-16,-2 0-10 0,0 3 30 0,0 0 0 0,-3 3 0 15,3-3 0-15,-3 5-7 0,0-2-2 0,0-1 0 16,0 3 0-16,0 1-6 0,0-1-2 0,0 0 0 16,0 3 0-16,0-3-2 0,0 1-1 0,-3-1 0 15,3-3 0-15,0 4-1 0,0-1 0 0,-3 0 0 0,3-2 0 16,-3-1-1-16,0 3 0 0,3 1 0 0,-3-4 0 16,3 3 4-16,-2-2 1 0,-1 0 0 0,0-1 0 15,3 3-13-15,-3-2 0 0,0 2-12 0,0 0 12 16,3-5 0-16,0 0 0 0,0 0 8 0,0 0-8 15,0-2 0-15,0-1-8 0,0 0-1 0,0-2 0 16,0-3-29-16,0 0-6 0,0 0 0 16,0 0-1-16,0 0-23 0,0 0-5 0,0 0-1 0,0 0 0 15,0 0-34-15,0 0-6 0,-3 5-2 0</inkml:trace>
  <inkml:trace contextRef="#ctx0" brushRef="#br0" timeOffset="185909.277">14045 13158 1562 0,'3'-3'69'0,"3"0"15"0,0 1-68 0,3-1-16 0,0 0 0 0,3 1 0 31,0-1-23-31,3-2-8 0,0 0-1 0,0-1-1 0,2 4 17 0,1-6 4 0,3 2 1 0,-3-1 0 16,3 1-13-16,-3 1-2 15,3 2-1-15,-4-2 0 0,1 2 19 0,0-2 8 0,-3 2-8 0,3 1 8 16,-3-1-16-16,0 0 3 0,0 1 0 0,2-1 0 15,-5 1-55-15,3-1-12 16,-3 3-1-16</inkml:trace>
  <inkml:trace contextRef="#ctx0" brushRef="#br0" timeOffset="186438.284">14784 12928 1459 0,'0'0'41'0,"0"0"10"0,0 0-41 0,0 0-10 0,0 0 0 0,0 0 0 16,6 2 0-16,-3 1 0 0,0 2 0 0,2 0 0 16,1 1 0-16,0-1 0 0,0 0 0 0,0 1 0 15,0-1 11-15,0 0 0 0,3 0 0 0,-3 3 0 16,3-2 32-16,-3-1 6 0,0 3 2 0,3-3 0 15,-3 3-5-15,3-3-1 0,0 1 0 0,0 2 0 16,-1-3-17-16,1 3-4 0,0-3-1 0,0 3 0 16,0 0-7-16,0 0 0 0,0-3-1 0,-3 1 0 15,3 2-4-15,0-3-1 0,3 3 0 0,-6-3 0 16,3 0 5-16,0 3 1 0,-3-5 0 0,0 2 0 16,2 0-16-16,-2 3 0 0,0 0 0 0,0 0 0 15,0-2 0-15,0-1 0 0,-3 3 0 0,3-3 0 16,-3 0-16-16,3 1-5 0,-3 2-2 0,3-3 0 15,-3-2-3-15,0 2-1 0,0 0 0 16,0 0 0-16,0 1-9 0,0-1-3 0,0 3 0 0,-3-3 0 16,3 1-29-16,-3-1-5 0,0-5-2 0</inkml:trace>
  <inkml:trace contextRef="#ctx0" brushRef="#br0" timeOffset="186871.661">14673 13285 1026 0,'0'0'28'16,"0"0"8"-16,0 0-28 0,0-6-8 0,3 1 0 0,-3-3 0 15,6-2 33-15,-3 2 6 0,3-6 1 0,0 4 0 16,0 2-13-16,3 5-3 0,0 1 0 0,3-1 0 15,-3-2 7-15,3-1 1 0,3 1 0 0,0-3 0 16,-3 0-10-16,2 0-2 0,-2 0 0 0,3 0 0 16,0-2-6-16,0 2-2 0,0 0 0 0,3 0 0 15,-3 3 0-15,-1-3-1 0,1 0 0 0,3 3 0 16,-3-1-11-16,-3-2-11 0,3 3 3 0,0 0 0 16,-3-3-25-16,0 3-5 0,-1-1-1 15,1 1 0-15,-3 0-42 0,0-1-9 0,3-2-2 0</inkml:trace>
  <inkml:trace contextRef="#ctx0" brushRef="#br0" timeOffset="187863.195">15608 13055 1284 0,'0'0'36'0,"3"-3"8"15,-3 3-35-15,0-5-9 0,0 5 0 0,3-6 0 16,0 4 0-16,0-4 0 0,3 4 0 0,-3-4-11 15,3 4 11-15,0-1 0 0,0 1 0 0,3-1 0 16,-3 3 20-16,3-3-1 0,-3 1 0 0,0 2 0 16,-1-3 11-16,1 3 2 0,0-3 1 0,0 3 0 15,0 0-5-15,0 0-2 0,3 0 0 0,-3 0 0 16,0-2-9-16,0 2-1 0,3 0-1 0,-3 0 0 16,3-3-7-16,-3 3 0 0,3 0-8 0,0 0 12 15,-3-3 0-15,0 3 0 0,0 0 0 0,-1-2 0 16,4-1-12-16,-3 3 11 0,0-3-11 0,0 1 10 0,0 2 3 0,0-3 1 0,3 0 0 0,-6 1 0 31,3 2-1-31,0-3 0 0,0 3 0 0,0 0 0 0,-3-2-5 0,6-1-8 0,-3 3 11 0,-3 0-11 16,6-3 12-1,-6 3-12-15,6 0 12 0,-6 0-12 0,2 0 14 0,1-2-4 16,0 2-1-16,0 0 0 0,-3 0-9 0,3 0 0 0,-6 0-12 16,3 0 12-16,3 2 0 0,0-2 0 0,0 0 0 0,-3 0 0 15,3 0 0-15,-3 0 0 0,3 0 0 0,-3 0 0 16,3 0 0-16,0 3 0 0,-3-3 0 0,3 0 0 15,-3 0 0-15,3 0 0 0,-3 0 0 0,3 0 0 16,-3 0 0-16,3 0 0 0,-3 0 0 0,2 0 0 16,-2 0-10-16,3 0 10 0,0 0 0 0,0 0-9 15,-3 0-28 1,3-3-6-16,-3 3-1 0,-3 0 0 0,3 0 4 0,0 0 1 0,0 0 0 0,-3 0 0 16,6 0-39-16,-3 0-8 0,0 0-2 0</inkml:trace>
  <inkml:trace contextRef="#ctx0" brushRef="#br0" timeOffset="188927.792">16495 13203 1165 0,'-3'-8'24'0,"3"8"7"0,0-6-31 16,0 1 0-16,0 5 0 0,0-2 0 0,3-1 16 0,-3 3-4 0,3-3 0 0,0-2 0 16,0 0 12-16,3-1 3 0,-3 1 0 15,3 0 0-15,0-1 10 0,0-1 3 0,0 1 0 16,0 1 0-16,-3-3 3 0,3 3 1 0,0-3 0 0,0 0 0 16,0 0-14-16,-1 0-2 0,1 3-1 0,3-3 0 15,-3-3-17-15,3 3-10 0,-3 0 12 0,3-2-12 16,0-1 13-16,0 1-4 0,0 2-1 0,0-3 0 15,3-2-8-15,0 2 0 0,-3-2 0 0,3 2 0 16,-1-2 0-16,1 3 0 0,0-4-9 0,0 4 9 16,-3-3-10-16,0 2 2 0,3 0 0 0,-3-2 0 15,0 3 8-15,0-4-12 0,0 1 12 0,0 3-12 16,-4 2 12-16,4-3 0 0,0 3 0 0,-3 0 0 16,0 0 0-16,0 3 0 0,-3 0 0 0,3-1 0 15,-3 4 0-15,0-1-10 0,3-2 10 0,-6 5-13 16,0 0 1-16,0 0 1 0,3-3 0 15,-3 3 0-15,0 0 11 0,0 0 0 0,0 0 0 0,0 0 0 16,0 0-24-16,0 0 0 0,0 0 0 0,0 0 0 16,0 0 24-16,0 0 0 0,0 0 0 0,0 0 0 15,0 0 9-15,0 0 1 0,0 0 0 0,0 0 0 16,0 0-2-16,0 0 0 0,-3 5 0 0,-3-2 0 16,3 2 3-16,0-2 0 0,-3 0 0 0,6-3 0 15,-3 2-11-15,0 4 8 0,3-6-8 0,-6 2 8 16,3 4 0-16,0-1 0 0,0-3 0 0,0 4 0 15,0-1-8-15,0 3 10 0,3-3-10 0,-3 3 10 0,0-3 2 0,3 6 0 0,-3-3 0 16,3 3 0-16,-2-3-12 0,-1 5 0 16,0-3 0-16,0 1-11 0,0 2 11 0,-3 0 0 15,3 1 0-15,0-1 0 0,-3 0 0 0,3 3 16 16,-3 0-4-16,0-3-1 0,3 3 8 0,-3 0 1 0,0 0 1 0,0-3 0 16,3-3-30-16,-3 1-7 0,3-3 0 0,-3 3-1 15,3-3 17-15,0 2 0 16,-3 1 0-16,3-1 0 0,0-2-14 0,0 3 1 0,0-6 0 15,3 3 0 1,-3-3-17-16,0-2-3 0,0 2-1 0,3-2 0 0,-3 2-52 16,0-2-10-16,1 2-3 0</inkml:trace>
  <inkml:trace contextRef="#ctx0" brushRef="#br0" timeOffset="190850.471">17582 12719 1371 0,'-3'-6'60'0,"0"4"14"15,3 2-59-15,-3-6-15 0,3 1 0 0,-3 0 0 16,3 5 0-16,-3-3 0 0,0-2 8 0,-3-1-8 0,0 4 0 15,3-1 0-15,-3-2 0 0,3 2 0 0,-3 1 8 16,0-1-8-16,0 0 11 0,0 1-11 0,0-1 18 16,0 0-3-16,-3 3-1 0,3-2 0 0,-3-1 5 15,0 0 1-15,1 3 0 0,-1 0 0 0,0 0-8 0,0 0 0 16,-3 0-1-16,3 3 0 0,0 0-2 0,-3-1 0 0,3-2 0 16,-3 3 0-16,0 2-9 0,3-2 0 15,-3 2 0-15,4-2 0 0,-1 0 0 0,0 2 0 16,0-3 0-16,3 1 0 0,0 0 0 0,0 2 8 0,0-2-8 0,0-1 8 15,3-2-8-15,3 0 12 16,-3 3-12-16,3-3 12 0,-3 5-12 0,-3-2 0 0,6-3 0 0,-3 3 0 16,3 2-11-16,-3-2 11 0,3 4-8 0,3-1 8 15,-3-1-8-15,3 0 8 0,0 1-8 0,0-1 8 16,0 3 0-16,3-3 0 0,-3 3 0 0,3-3 0 16,-3 3-12-16,3-2 4 0,-3-1 0 0,3 0 0 15,-3 0 8-15,3-2 0 0,-3 2 0 0,3 1 0 16,-3-4 0-16,0 1 11 0,3 0-3 0,-3-1 0 15,-1 1 4-15,1 0 0 0,3-3 0 0,-3 2 0 16,3 1-12-16,-3-3 0 0,3 3 0 0,-3-3 0 16,-3 0 8-16,3 2-8 0,-3-2 8 0,0 0-8 15,3 0 0-15,3 3 0 0,-3-3 0 0,-3 0 0 16,0 0 0-16,0 0 0 0,3 2 0 0,-3-2 0 16,0 0 10-16,3 0-10 0,-3 0 12 0,0 0-12 15,6 0 17-15,-6 0-3 0,3 0-1 0,3-2 0 16,-3-1 7-16,3 3 0 0,-3-2 1 0,3-1 0 15,0 0-42-15,0 1-9 0,0-1-2 16,0-2 0-16,0-1 32 0,0 1 0 0,0-3 0 0,2 3 0 0,-2-3 0 16,0 0-12-16,3 0 0 0,0 0 0 0,-3 0 12 15,0 0 0-15,3 0 0 0,-3 0 10 16,0 0-10-16,0 0 8 0,-3 1-8 0,3 1 8 0,-3 1 3 0,0 0 0 16,0-1 0-16,0 1 0 0,0 0-3 0,-3 5 0 0,0-3 0 0,0 3 0 15,0 0-8-15,3-5 0 0,-3 5 0 0,0 0 0 16,3-5 0-16,-3 5 0 0,0-6 0 15,0 6-11-15,0 0 11 0,0 0-8 0,0-5 8 0,0 5-8 16,0 0 8-16,0 0 0 0,0 0-9 0,0 0 9 16,0-5-9-16,0 5 9 0,0 0-12 0,0-6 12 15,0 6-8-15,0 0 8 0,0 0 0 0,0 0 0 16,0 0 0-16,0 0 0 0,0 0 0 0,0 0 0 16,0 0-8-16,0 0 8 0,0 0 0 0,0 0 0 15,0 0-8-15,0 0 8 0,0 0 0 0,0 0 0 16,0 0-10-16,0 0 10 0,0 0-8 0,0 0 8 15,0 0 0-15,0 0 0 0,0 0 9 0,0 0-9 16,0 0 8-16,0 0-8 0,0 0 0 0,0 0 0 16,0 0 0-16,0 0 0 0,3 0 0 0,-3 0 0 15,0 0 10-15,0 0-10 0,0 0 8 0,0 0-8 16,0 0 0-16,0 0 0 0,0 0 0 0,0 0 0 16,6 0 0-16,-6 0 0 0,0 0 0 0,0 0 0 15,0 0 0-15,0 0 0 0,0 0 0 0,0 0 0 16,0 0 0-16,0 0 0 0,0 0 0 0,0 0 0 15,0 0 0-15,0 0 0 0,0 0 0 0,0 0 0 0,3 0 0 16,-3 0 0-16,0 0 0 0,0 0 0 16,0 0 18-16,3 3 11 0,-3-3 3 0,0 0 0 0,0 0-32 15,0 0 0-15,0 0 0 0,0 0 0 0,0 0 0 0,3 3 0 16,-3-3 0-16,0 0 0 0,0 0 0 16,0 0-21-16,0 0 3 0,0 0 1 0,0 0 27 0,0 0 6 15,0 0 0-15,0 0 1 0,0 0-17 0,0 0 0 0,2 0 0 16,-2 0 0-16,0 0-8 0,0 0-6 0,0 0-1 15,0 0 0-15,0 0 15 0,0 0 0 0,0 0 0 16,0 0 0-16,0 0 9 0,0 0 5 0,0 0 1 16,0 0 0-16,0 0-15 0,0 0-18 0,0 0 4 0,0 0 1 15,0 0 21-15,0 0 4 0,0 0 0 0,0 0 1 16,0 0-13-16,0 0 0 0,0 0 0 0,0 0 0 16,0 0 0-16,0 0-15 0,0 0 3 0,0 0 1 15,0 0 11-15,0 0 0 0,0 0 0 0,0 0 0 16,0 0 0-16,0 0 16 0,0 0-4 0,0 0-1 15,0 0-11-15,0 0-16 0,0 0 4 0,0 0 1 16,0 0 11-16,0 0 0 0,0 0 0 0,0 0 0 16,0 0 0-16,0 0 0 0,0 0 0 0,0 0 0 15,0 0 0-15,0 0 0 0,0 0 0 0,0 0 0 16,0 0 0-16,0 0 0 0,0 0 0 0,0 0 0 16,0 0 0-16,0 0 0 0,0 0 0 0,0 0 0 15,0 0 0-15,0 0 0 0,0 0 8 0,0 0-8 16,0 0 0-16,0 0 0 0,0 0 0 0,0 0-12 15,0 0 12-15,0 0 0 0,0 0 0 0,0 0 0 16,0 5 0-16,0 0 0 0,0-5 0 0,0 6 0 0,3-1 0 16,-3 3 0-16,0 0 0 0,0 0 0 0,3 0 0 15,-3 0 0-15,0-1 0 0,0 1 0 0,0 3 8 16,0-3 3-16,0 3 1 0,0-1 0 0,-3 1 0 16,3-3 0-16,0 0 0 0,0 2 0 0,-3 1 3 15,3-3 1-15,0 2 0 0,-2 1 0 0,-1-1-2 0,3 1 0 16,-3 2 0-16,0-2 0 0,0 2 6 0,0-2 2 0,0-1 0 15,0 1 0-15,0 2-8 0,-3-2-2 0,0-1 0 16,0 3 0-16,3 1-12 0,-6-1 0 0,0 0 0 0,0 0 0 16,0-2 0-16,0-1 0 0,-3 1 0 0,3 0 0 15,-3-1 0-15,1-2 0 0,2 3 0 0,-3-3-10 16,-3 0-22 0,3 0-5-16,0-3-1 0</inkml:trace>
  <inkml:trace contextRef="#ctx0" brushRef="#br0" timeOffset="192294.133">17117 13139 918 0,'0'0'40'0,"0"0"9"0,0 0-39 0,0 0-10 16,0 0 0-16,0 0 0 0,0 0 28 15,0 0 3-15,0 0 1 0,0 0 0 0,0 0-43 0,0 0-8 0,3-2-1 16,3-1-1-16,-3-2 8 0,-3 5 1 15,3-3 1-15,3 0 0 16,-3-2-33-16,-3 5-6 0</inkml:trace>
  <inkml:trace contextRef="#ctx0" brushRef="#br0" timeOffset="192535.962">17192 13102 1149 0,'-3'0'32'0,"3"0"8"0,0 0-32 0,0 0-8 0,-6 5 0 0,6-5 0 16,0 0 36-16,0 0 6 0,0 0 1 0,0 0 0 15,0 0-19-15,0 0-3 0,6 3-1 0,-3 0 0 16,3-1-9-16,0 1-3 0,-1-3 0 0,4 3 0 16,-3-3-8-16,3 0-14 0,0 0 3 0,0-3 1 15,3 0 10-15,0 3 0 0,0-2 0 0,0-1 0 16,-3 3-22-16,3-3-9 0,0 3-1 0,-1 0-1 15,-2-2 5-15,3-1 0 0,0 1 1 0</inkml:trace>
  <inkml:trace contextRef="#ctx0" brushRef="#br0" timeOffset="193450.449">17721 12515 1512 0,'0'0'64'16,"0"0"-52"-1,6-5-12-15,0 2 0 0,0-2 0 0,3-1 0 0,0 4 0 0,0-1-16 16,3 0 3-16,0 1 1 0,3-4 12 0,0 4 0 15,3-1 9-15,-4-2-9 0,4 2 0 0,3 1 0 0,0-1 0 16,-3 0 0-16,3 1 9 0,-1-1-9 0,1 0 8 16,-3 1-8-16,3-1 14 0,-3 0-2 0,0 1-1 15,0-1 0-15,-1 0-11 0,-2 3 0 0,0-2 0 0,0-1-11 16,-3 3 11-16,0-3 0 0,0 3 8 0,-3 0-8 16,-3-2 0-16,0 2 0 0,0 0 0 0,-6 0 0 15,0 0 19-15,0 0 9 0,0 0 1 16,0 0 1-16,0 0-15 0,0 0-3 0,0 5-1 0,-3 0 0 15,0-2-1-15,0 2 0 0,-3-2 0 0,0 2 0 16,0 1-2-16,0-4-8 0,0 4 12 0,-3-1-4 16,3 0-8-16,0 0 0 0,-3 3 0 0,0-2-11 15,3 2 11-15,0-3 0 0,0 0 0 0,3 3 0 16,-3-3 0-16,3 3 0 0,0 0 0 0,1-2 0 16,-1 1 0-16,3 1 0 0,0 0 0 0,-3 0 0 15,3 0 0-15,0 0 0 0,3 3 0 0,-3-1 0 16,0-2 12-16,3 3-1 0,-1 2-1 0,1-2 0 15,-3 2-10-15,3 0 0 0,0 3 0 0,0-3 0 16,0 3 0-16,0 0 0 0,0 0 0 0,0 0 0 16,0 2 18-16,0 1 8 0,0-1 2 0,-3 1 0 15,3 2-2-15,0-3 0 0,0 1 0 0,0 0 0 16,0-1 6-16,0 1 2 0,0-1 0 0,0 1 0 16,0-3 6-16,-3 2 2 0,3-2 0 0,-3 0 0 15,0 0-3-15,0 0-1 0,-3-1 0 0,0 4 0 0,-6-1-3 16,0-2-1-16,0 0 0 0,-6 5 0 0,0-2 6 15,-2 2 2-15,-4 3 0 0,-6 0 0 0,0-3 8 16,-6 0 2-16,1 3 0 0,-4-3 0 0,-6 0-33 0,-2 0-7 16,-1 0 0-16,-6 1-1 15,-2 1-101-15,-7-1-20 0,-2-1-4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12:20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8208 0 0,'0'0'234'0'0,"0"0"6"0"0,0 0-45 0 0,0 0 354 0 0,1 0 174 0 0,0 0-552 0 0,0 0 0 0 0,0 0-1 0 0,0 0 1 0 0,0 0 0 0 0,0 1 0 0 0,0-1 0 0 0,0 0-1 0 0,0 1 1 0 0,0-1 0 0 0,0 0 0 0 0,0 1-171 0 0,-1 0 28 0 0,1-1 1 0 0,-1 0-1 0 0,0 0 1 0 0,1 0-1 0 0,-1 0 0 0 0,0 1 1 0 0,1-1-1 0 0,-1 0 1 0 0,1 0-1 0 0,-1 0 1 0 0,0 0-1 0 0,1 0 1 0 0,-1 0-1 0 0,1 0 1 0 0,-1 0-1 0 0,0 0 1 0 0,1 0-1 0 0,-1 0 1 0 0,1 0-29 0 0,6 0 299 0 0,1 2 86 0 0,1-1 0 0 0,-1 0 0 0 0,1-1 1 0 0,-1 1-1 0 0,1-1 0 0 0,-1-1-385 0 0,2 1 132 0 0,0 0 0 0 0,0 0-1 0 0,-1 1 1 0 0,7 1-132 0 0,26 2-70 0 0,-35-3 95 0 0,-1 0 1 0 0,0-1-1 0 0,1 0 1 0 0,-1 0-1 0 0,0 0 1 0 0,1-1-1 0 0,-1 0 1 0 0,6-2-26 0 0,21-1-202 0 0,-19 1-306 0 0,-11 2 339 0 0,-1 1-1 0 0,1-1 1 0 0,-1 0 0 0 0,1 1-1 0 0,-1-1 1 0 0,0 0 0 0 0,1 0 0 0 0,1-2 169 0 0,3 1-1030 0 0,-7 3 980 0 0,1-1 0 0 0,-1 0 1 0 0,0 0-1 0 0,1 0 0 0 0,-1-1 1 0 0,1 1-1 0 0,-1 0 0 0 0,0 0 1 0 0,1 0-1 0 0,-1 0 0 0 0,0 0 1 0 0,1 0-1 0 0,-1 0 0 0 0,0-1 0 0 0,1 1 1 0 0,-1 0-1 0 0,0 0 0 0 0,1-1 1 0 0,-1 1-1 0 0,0 0 0 0 0,1 0 50 0 0,3-5-902 0 0</inkml:trace>
  <inkml:trace contextRef="#ctx0" brushRef="#br0" timeOffset="518.953">53 156 5800 0 0,'0'0'338'0'0,"0"0"381"0"0,0 0 165 0 0,0 0 39 0 0,0 0-51 0 0,0 0-235 0 0,0 0-101 0 0,0 0-21 0 0,0 0-37 0 0,0 0-140 0 0,0 0-68 0 0,0 0-12 0 0,0 0 26 0 0,0 0 117 0 0,1 1 51 0 0,6 2 11 0 0,-5-3-25 0 0,-2 0-106 0 0,6 0 487 0 0,34 5 66 0 0,-27-6-752 0 0,1-1 1 0 0,-1 0-1 0 0,-1-1 0 0 0,12-3-133 0 0,10-3 59 0 0,18-1-24 0 0,-47 9-158 0 0,1-1 1 0 0,-1 2-1 0 0,1-1 1 0 0,-1 0 0 0 0,1 1-1 0 0,0 0 123 0 0,-3 0-210 0 0,1 1 0 0 0,-1 0-1 0 0,0-1 1 0 0,0 1 0 0 0,0 0-1 0 0,0 0 1 0 0,3 2 210 0 0,-2-2-510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12:09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1096 12816 0 0,'0'0'586'0'0,"0"0"-15"0"0,1 0-374 0 0,2-4-167 0 0,31-42 130 0 0,-23 29-61 0 0,0 0-1 0 0,-2 0 1 0 0,4-8-99 0 0,39-81 64 0 0,-34 72 38 0 0,-13 26-55 0 0,-1 1-1 0 0,0-1 1 0 0,-1 0 0 0 0,1 0 0 0 0,0-4-47 0 0,2-9 435 0 0,6-12-435 0 0,-4 12 397 0 0,4-14-397 0 0,12-40-64 0 0,-4-15 144 0 0,-13 57-80 0 0,-4 22 0 0 0,0-1 0 0 0,-1 1 0 0 0,-1 0 0 0 0,0-9 0 0 0,5-38 0 0 0,-6 42 13 0 0,0 5-91 0 0,0 1 1 0 0,0 0 0 0 0,1-1 0 0 0,2-8 77 0 0,-3 17 16 0 0,1-1 0 0 0,-1 0 0 0 0,0 0 0 0 0,0 1 0 0 0,0-1 0 0 0,-1 0 0 0 0,1 1 0 0 0,0-1 0 0 0,-1-2-16 0 0,-2-12 65 0 0,1 7-233 0 0,1 9 156 0 0,1 0 1 0 0,-1 0-1 0 0,1 0 1 0 0,-1 0 0 0 0,1 0-1 0 0,0-1 1 0 0,0 1-1 0 0,0 0 1 0 0,-1 0-1 0 0,1-1 12 0 0,-4-34-828 0 0,-4 41 679 0 0,5-2 134 0 0,-1 0 0 0 0,1 1 1 0 0,1-1-1 0 0,-1 1 0 0 0,0-1 1 0 0,1 1-1 0 0,0 0 15 0 0,-10 14-38 0 0,-12 17 131 0 0,15-21-53 0 0,-4 7 53 0 0,-8 10 121 0 0,19-27-205 0 0,-1 0 1 0 0,1 0 0 0 0,0 1-1 0 0,0-1 1 0 0,0 1 0 0 0,1-1-1 0 0,0 1 1 0 0,-1 0 0 0 0,2 0-1 0 0,-1 0 1 0 0,0 0-10 0 0,-4 20 22 0 0,1-7-7 0 0,0 0 0 0 0,2-1 0 0 0,-1 1 0 0 0,2 0 1 0 0,1 17-16 0 0,-1-9 158 0 0,-2 0 0 0 0,-2 7-158 0 0,-1 16 248 0 0,4-23-81 0 0,-2-1 0 0 0,0 0 0 0 0,-4 9-167 0 0,5-23 54 0 0,0 1 0 0 0,0 9-54 0 0,-3 16 127 0 0,-7 13-68 0 0,-2-1 0 0 0,-4 4-59 0 0,8-31-18 0 0,8-16 19 0 0,0 0 0 0 0,0 0 0 0 0,1 1-1 0 0,-1 1 0 0 0,-15 43 1 0 0,3-8-1 0 0,5-19 0 0 0,-13 35 0 0 0,16-40 4 0 0,5-15-9 0 0,1 0 1 0 0,-1-1 0 0 0,1 1-1 0 0,0 0 1 0 0,0 2 4 0 0,-5 17-117 0 0,4-18-52 0 0,1-1-1 0 0,-1 1 1 0 0,1-1 0 0 0,0 1-1 0 0,1 0 1 0 0,-1 0 0 0 0,1 0 169 0 0,0-5-21 0 0,0 0-58 0 0,0 1-1 0 0,0-1 1 0 0,0 1 0 0 0,0-1 0 0 0,0 1 0 0 0,0-1 0 0 0,0 1 0 0 0,0-1 0 0 0,0 1 0 0 0,0 0-1 0 0,-1-1 1 0 0,1 1 0 0 0,0-1 0 0 0,0 1 0 0 0,-1-1 0 0 0,1 0 0 0 0,0 1 0 0 0,0-1 0 0 0,-1 1-1 0 0,1-1 1 0 0,-1 1 0 0 0,1-1 79 0 0,0 0-646 0 0</inkml:trace>
  <inkml:trace contextRef="#ctx0" brushRef="#br0" timeOffset="460.047">1 1194 13272 0 0,'0'0'605'0'0,"0"0"-9"0"0,0 0-337 0 0,1 0-11 0 0,3 0-156 0 0,0-1 1 0 0,-1 0 0 0 0,1-1 0 0 0,0 1 0 0 0,-1 0 0 0 0,1-1-1 0 0,-1 0 1 0 0,1 0 0 0 0,-1 0 0 0 0,0 0 0 0 0,0-1 0 0 0,2-1-93 0 0,17-11 135 0 0,-5 5 62 0 0,12-10-197 0 0,-14 9 74 0 0,15-8-74 0 0,-4 6-42 0 0,0 1 1 0 0,1 0 0 0 0,0 2 0 0 0,0 2 0 0 0,2 0 41 0 0,-17 5-443 0 0,1 0 0 0 0,0 1 0 0 0,0 0 0 0 0,12 0 443 0 0,-11 2-794 0 0</inkml:trace>
  <inkml:trace contextRef="#ctx0" brushRef="#br0" timeOffset="2305.205">894 0 5328 0 0,'0'0'116'0'0,"0"0"17"0"0,0 0 12 0 0,-5 0 1942 0 0,-1 1-1478 0 0,-1-1 0 0 0,1 1-1 0 0,0 0 1 0 0,0 1 0 0 0,0-1-1 0 0,0 1 1 0 0,1 0 0 0 0,-1 1 0 0 0,-4 2-609 0 0,-4 4 570 0 0,1 2 0 0 0,0 0 0 0 0,0 0 0 0 0,1 1 0 0 0,-9 13-570 0 0,-3 1 397 0 0,15-15-397 0 0,0 0 0 0 0,1 1 0 0 0,-3 4 0 0 0,0 2 0 0 0,-1 3 0 0 0,-4 6 0 0 0,9-18 0 0 0,1 1 0 0 0,1 0 0 0 0,-1 0 0 0 0,-3 11 0 0 0,3-6 0 0 0,-8 18-9 0 0,2 1 0 0 0,-7 31 9 0 0,-11 74-37 0 0,5-21 10 0 0,-4 17-26 0 0,26-118 53 0 0,1-8 0 0 0,0-1 0 0 0,1 1 0 0 0,0 0 0 0 0,1 0 0 0 0,0-6-1 0 0,0 13-36 0 0,-1 0 0 0 0,-2 15 37 0 0,2-20-72 0 0,0 0 0 0 0,1 0 0 0 0,1 9 72 0 0,0 4-115 0 0,0-10 50 0 0,0 0 0 0 0,1 1 0 0 0,3 5 65 0 0,1 14-543 0 0,13 47-143 0 0,-16-57 504 0 0,2-1 0 0 0,1 0-1 0 0,0 0 1 0 0,6 10 182 0 0,-9-20-281 0 0,-3-12 225 0 0,0 1 0 0 0,1-1 0 0 0,-1 0 0 0 0,0 1 0 0 0,1-1 0 0 0,-1 0 0 0 0,1 1 0 0 0,0-1 0 0 0,-1 0 0 0 0,1 1 0 0 0,1 0 56 0 0,17 27-1619 0 0,-15-24 950 0 0</inkml:trace>
  <inkml:trace contextRef="#ctx0" brushRef="#br0" timeOffset="5129.99">648 682 7824 0 0,'0'0'230'0'0,"10"-10"714"0"0,-9 8-479 0 0,1-1 1 0 0,-1 1-1 0 0,1-1 0 0 0,-1 0 0 0 0,0 0 0 0 0,0-1-465 0 0,3-15 2139 0 0,2 4-883 0 0,-6 13-1210 0 0,0 0 0 0 0,1 0 0 0 0,-1 0 0 0 0,1 0 0 0 0,0 0 0 0 0,-1 0 0 0 0,1 0 0 0 0,0 0 0 0 0,0 0 0 0 0,0 0 0 0 0,0 0 0 0 0,1 0 0 0 0,0 0-46 0 0,4-8 114 0 0,4 0-114 0 0,-9 10 0 0 0,0-1 0 0 0,0 0 0 0 0,0 0 0 0 0,0 0 0 0 0,-1 0 0 0 0,1 0 0 0 0,0 0 0 0 0,0 0 0 0 0,-1 0 0 0 0,1 0 0 0 0,29-46-227 0 0,-7 17-465 0 0,-20 26 679 0 0,0 0 1 0 0,0 0-1 0 0,0 0 0 0 0,4-3 13 0 0,7-8 10 0 0,48-65-10 0 0,-38 53-31 0 0,-18 22 13 0 0,0-1-1 0 0,-1 0 1 0 0,1-1 0 0 0,3-6 18 0 0,-3 5-37 0 0,-1 0 0 0 0,2 0 0 0 0,3-4 37 0 0,6-7-33 0 0,-12 14 34 0 0,5-4-4 0 0,1-1-10 0 0,-10 9-59 0 0,0 1-15 0 0,0 0-15 0 0,0 0 11 0 0,0 0 10 0 0,0 0 3 0 0,0 0 12 0 0,0 0 27 0 0,0 0 98 0 0,0 0 9 0 0,0 1-15 0 0,-3 13-40 0 0,3-12 14 0 0,0 0 0 0 0,0 1 0 0 0,-1-1 0 0 0,1 0 0 0 0,-1 0 0 0 0,0 1 0 0 0,1-1 0 0 0,-1 0 0 0 0,-1 2-27 0 0,0-1 2 0 0,1 0 0 0 0,-1 1-1 0 0,1-1 1 0 0,0 0 0 0 0,0 1 0 0 0,0 1-2 0 0,0-1 0 0 0,-9 16 152 0 0,7 2-75 0 0,3-18-77 0 0,0 0-1 0 0,-1 0 0 0 0,1-1 0 0 0,-1 1 0 0 0,0 0 0 0 0,0-1 1 0 0,0 1 0 0 0,-3 8 32 0 0,0 0 0 0 0,-2 9-32 0 0,2 23 64 0 0,3-39-68 0 0,0-2-19 0 0,2 30-70 0 0,-1-32-79 0 0,0-1 0 0 0,0 0 4 0 0,0 0-54 0 0,0 0-223 0 0,5 5-2915 0 0,-1-1 2483 0 0</inkml:trace>
  <inkml:trace contextRef="#ctx0" brushRef="#br0" timeOffset="6119.835">1277 162 8840 0 0,'0'0'400'0'0,"0"0"0"0"0,-8 6 53 0 0,-19 16 1102 0 0,20-18-1347 0 0,5-3-161 0 0,0 0 0 0 0,1 0 0 0 0,-1 0 0 0 0,0 0-1 0 0,1 0 1 0 0,-1 1 0 0 0,1-1 0 0 0,-1 1 0 0 0,1-1 0 0 0,-1 0-1 0 0,1 1 1 0 0,-1 1-47 0 0,-2 2 85 0 0,0-1 0 0 0,-1 1 0 0 0,1-1 0 0 0,-1 1 0 0 0,0-1 0 0 0,-5 3-85 0 0,8-6 0 0 0,0 0 0 0 0,1 1 0 0 0,-1-1 0 0 0,1 1 0 0 0,-1-1 0 0 0,1 1 0 0 0,0 0 0 0 0,0 0 0 0 0,0-1 0 0 0,0 1 0 0 0,0 0 0 0 0,0 0 0 0 0,0 2 0 0 0,-5 9 0 0 0,4-10 0 0 0,0-1 1 0 0,0 1 0 0 0,1 0 0 0 0,-1 1 0 0 0,1-1 0 0 0,0 0 0 0 0,0 0 0 0 0,0 0 0 0 0,0 1-1 0 0,1-1 1 0 0,-1 1 0 0 0,1 1-1 0 0,-4 25 54 0 0,3-28-51 0 0,1 1-4 0 0,4 11-19 0 0,-3-13 17 0 0,-1 0-1 0 0,0-1 1 0 0,0 1-1 0 0,1 0 0 0 0,-1-1 1 0 0,0 1-1 0 0,1-1 1 0 0,-1 1-1 0 0,1 0 1 0 0,-1-1-1 0 0,1 1 0 0 0,-1-1 1 0 0,1 1-1 0 0,-1-1 1 0 0,1 0-1 0 0,0 1 0 0 0,-1-1 1 0 0,1 1-1 0 0,-1-1 1 0 0,1 0-1 0 0,0 0 1 0 0,-1 1-1 0 0,1-1 0 0 0,0 0 1 0 0,0 0 3 0 0,0 0-14 0 0,0 0 1 0 0,1 0-1 0 0,-1 0 1 0 0,1 0-1 0 0,-1 0 0 0 0,0-1 1 0 0,1 1-1 0 0,-1-1 1 0 0,1 1-1 0 0,-1-1 1 0 0,0 1-1 0 0,1-1 14 0 0,2-1-25 0 0,-1 0 0 0 0,1-1 0 0 0,-1 1-1 0 0,0-1 1 0 0,0 0 0 0 0,0 1 0 0 0,0-1 0 0 0,0 0 0 0 0,-1-1 25 0 0,37-64 0 0 0,7-8-295 0 0,-40 67 280 0 0,3-6 535 0 0,-11 21 571 0 0,-1 3-1152 0 0,-10 12 157 0 0,8-8-96 0 0,4-11 0 0 0,0-1 0 0 0,0 1 0 0 0,0 0 0 0 0,1 0 0 0 0,-1 0 0 0 0,1 0 0 0 0,-1-1 0 0 0,1 1 0 0 0,0 0 0 0 0,0 1 0 0 0,0 4 4 0 0,-1-3 2 0 0,1 0 1 0 0,0 0 0 0 0,1 0-1 0 0,-1 0 1 0 0,1 0 0 0 0,-1 0-1 0 0,1-1 1 0 0,0 1 0 0 0,1 0-7 0 0,-2-1-12 0 0,1-1 0 0 0,-1 1 0 0 0,1-1 0 0 0,-1 1 0 0 0,0-1 0 0 0,0 1 0 0 0,0-1 0 0 0,0 1 1 0 0,0-1-1 0 0,-1 2 12 0 0,1 6-193 0 0,0 90-391 0 0,0-99 578 0 0,-1 1 0 0 0,1-1 0 0 0,0 0 0 0 0,0 0 0 0 0,0 1 0 0 0,-1-1 0 0 0,1 0 0 0 0,-1 0 0 0 0,1 1 1 0 0,-1-1-1 0 0,1 0 0 0 0,-2 1 6 0 0,-6 17-17 0 0,7-17 97 0 0,0 1 1 0 0,0-1 0 0 0,0 1-1 0 0,0-1 1 0 0,-1 1 0 0 0,1-1-1 0 0,-1 0 1 0 0,1 0 0 0 0,-1 0-1 0 0,0 0 1 0 0,0 0 0 0 0,0 0-81 0 0,-4 5 256 0 0,5-6-225 0 0,0 0 0 0 0,0 0 0 0 0,0 0-1 0 0,0 0 1 0 0,0 0 0 0 0,-1-1 0 0 0,1 1 0 0 0,0 0 0 0 0,0-1-31 0 0,-7 6 314 0 0,4-3-229 0 0,0 0 2 0 0,0-3-97 0 0,-13 7 80 0 0,16-6-64 0 0,-1 0 0 0 0,0-1 1 0 0,0 1-1 0 0,0 0 1 0 0,0 0-1 0 0,0-1 0 0 0,0 1 1 0 0,0-1-1 0 0,0 0 1 0 0,-1 0-7 0 0,-2 1-14 0 0,0 0-23 0 0,2-2 16 0 0,-9 3 13 0 0,1 0-62 0 0,1 0 0 0 0,0 0 0 0 0,-1-1 0 0 0,-4 0 70 0 0,3-1-1599 0 0,4 0 62 0 0</inkml:trace>
  <inkml:trace contextRef="#ctx0" brushRef="#br0" timeOffset="7157.723">710 750 7616 0 0,'0'0'222'0'0,"0"0"84"0"0,-15 14 4958 0 0,14-14-5235 0 0,1 0 0 0 0,0 0 0 0 0,-1 0-1 0 0,1 0 1 0 0,0 0 0 0 0,-1 1 0 0 0,1-1 0 0 0,0 0 0 0 0,0 0 0 0 0,-1 0 0 0 0,1 1 0 0 0,0-1 0 0 0,0 0 0 0 0,-1 0 0 0 0,1 1 0 0 0,0-1 0 0 0,0 0 0 0 0,0 0 0 0 0,0 1 0 0 0,-1-1 0 0 0,1 0 0 0 0,0 1 0 0 0,0-1 0 0 0,0 0 0 0 0,0 1 0 0 0,0-1 0 0 0,0 0 0 0 0,0 1 0 0 0,0-1 0 0 0,0 0 0 0 0,0 1 0 0 0,0-1-29 0 0,6 10 338 0 0,-6-10-318 0 0,1 1-1 0 0,-1 0 0 0 0,1-1 0 0 0,-1 1 1 0 0,1 0-1 0 0,-1-1 0 0 0,0 1 1 0 0,1 0-1 0 0,-1 0 0 0 0,0-1 1 0 0,1 1-1 0 0,-1 0-19 0 0,0 0 75 0 0,13 8 222 0 0,-8-7-184 0 0,0 0 0 0 0,1 1 0 0 0,-1-2 0 0 0,0 1 0 0 0,5 1-113 0 0,4 0 102 0 0,-8-2-81 0 0,-1 0 1 0 0,1-1 0 0 0,0 1 0 0 0,0-1 0 0 0,0-1 0 0 0,1 1-22 0 0,12-1 50 0 0,-15 1-37 0 0,10 0 60 0 0,0 0 0 0 0,0-2 0 0 0,3 0-73 0 0,48-6 354 0 0,-38 4-183 0 0,-18 3-106 0 0,-1 0 0 0 0,0-1 0 0 0,3 0-65 0 0,11-1 133 0 0,7-2 8 0 0,-17 4-9 0 0,1-2-18 0 0,-12 3-106 0 0,0-1 0 0 0,0 1 0 0 0,0 0 0 0 0,1-1 1 0 0,-1 1-1 0 0,0 0 0 0 0,1 0 0 0 0,-1 0 0 0 0,0 0 0 0 0,0 0 1 0 0,1 1-1 0 0,-1-1-8 0 0,1 0 14 0 0,0 0 1 0 0,0 1-1 0 0,0-1 0 0 0,-1 0 1 0 0,1 0-1 0 0,0-1 1 0 0,0 1-1 0 0,1 0-14 0 0,15-3 182 0 0,-13 3-131 0 0,0 0 0 0 0,0-1 0 0 0,0 1 0 0 0,0-1 0 0 0,4-2-51 0 0,13-1 0 0 0,13 0 0 0 0,-29 3 0 0 0,0 0 0 0 0,0 0 0 0 0,0 1 0 0 0,0 0 0 0 0,0 0 0 0 0,3 1 0 0 0,13 0 0 0 0,1-1 0 0 0,-17 1 0 0 0,1-2 0 0 0,-1 1 0 0 0,1 0 0 0 0,-1-1 0 0 0,1 0 0 0 0,-2 0-1 0 0,3-1-11 0 0,0 1 0 0 0,-1-1 1 0 0,1-1-1 0 0,0 1 0 0 0,0-1 0 0 0,0-1 12 0 0,0 0 0 0 0,13 0 0 0 0,-13 0 6 0 0,-2 3-33 0 0,-2-2-152 0 0,-3 2-3403 0 0,-1 1 1861 0 0</inkml:trace>
  <inkml:trace contextRef="#ctx0" brushRef="#br0" timeOffset="8089.428">590 1194 8088 0 0,'0'0'234'0'0,"0"0"81"0"0,0 0 169 0 0,0 0 76 0 0,0 0 15 0 0,0 0-35 0 0,0 0-151 0 0,0 0-62 0 0,0 0-9 0 0,0 0-24 0 0,0 0-85 0 0,0 0-32 0 0,0 0-7 0 0,0 0 22 0 0,0 0 100 0 0,2 0 41 0 0,0 0-267 0 0,0 0 0 0 0,0-1 0 0 0,0 1 0 0 0,1-1 0 0 0,-1 0-1 0 0,0 1 1 0 0,0-1 0 0 0,0 0 0 0 0,-1 0 0 0 0,1 0 0 0 0,1-1-66 0 0,23-18 1100 0 0,-3 3-550 0 0,-18 14-541 0 0,0-1 0 0 0,-1 0 0 0 0,1 0 0 0 0,3-4-9 0 0,14-12 28 0 0,-10 10-86 0 0,-1 1 1 0 0,0-2 0 0 0,6-8 57 0 0,-8 9-49 0 0,1 0 0 0 0,0 1 0 0 0,0 0 0 0 0,9-6 49 0 0,1-5 0 0 0,-12 16 0 0 0,-3 2 0 0 0,-1-1 14 0 0,-4 3-10 0 0,0 0 0 0 0,0 0 0 0 0,0 0 0 0 0,1 0-1 0 0,-1-1 1 0 0,0 1 0 0 0,0 0 0 0 0,0 0 0 0 0,1 0 0 0 0,-1 0 0 0 0,0 0-1 0 0,0 0 1 0 0,1 0 0 0 0,-1 0 0 0 0,0 0 0 0 0,0 0 0 0 0,0 0 0 0 0,1 0-1 0 0,-1 0 1 0 0,0 0 0 0 0,0 0 0 0 0,1 0 0 0 0,-1 0 0 0 0,0 0 0 0 0,0 0-1 0 0,1 0 1 0 0,-1 0 0 0 0,0 0 0 0 0,0 0 0 0 0,0 1 0 0 0,1-1-1 0 0,-1 0 1 0 0,0 0 0 0 0,0 0 0 0 0,0 0 0 0 0,0 1 0 0 0,1-1 0 0 0,-1 0-1 0 0,0 0 1 0 0,0 0-4 0 0,6 10 189 0 0,-4-8-170 0 0,2 3-19 0 0,-3 2 0 0 0,-1-1 0 0 0,0 1 0 0 0,0-6 0 0 0,0 1 0 0 0,0-1 0 0 0,0 1 0 0 0,-1 0 0 0 0,1-1 0 0 0,0 1 0 0 0,-1-1 0 0 0,1 1 0 0 0,0-1 0 0 0,-1 1 0 0 0,0 0 0 0 0,-2 5 0 0 0,1 9 77 0 0,1-14-58 0 0,1 1-1 0 0,0 0 1 0 0,0-1 0 0 0,-1 1-1 0 0,0-1 1 0 0,1 1 0 0 0,-1-1-1 0 0,0 0 1 0 0,-1 2-19 0 0,1-1 1 0 0,-1-1 0 0 0,1 1 0 0 0,0-1 0 0 0,0 1 0 0 0,1-1 0 0 0,-1 1 0 0 0,0 0 0 0 0,1 0 0 0 0,-1-1 0 0 0,1 1 0 0 0,0 2-1 0 0,0 3 0 0 0,0 1 0 0 0,0-1 0 0 0,0-4-15 0 0,0 2-10 0 0,0-3-5346 0 0,0-3 4486 0 0</inkml:trace>
  <inkml:trace contextRef="#ctx0" brushRef="#br0" timeOffset="8740.404">1134 932 5952 0 0,'0'0'297'0'0,"0"0"174"0"0,0 0 75 0 0,0 0 20 0 0,0 0-66 0 0,0 0-284 0 0,0 0-120 0 0,0 0-28 0 0,0 0 22 0 0,0 0 112 0 0,0 0 43 0 0,0 0 10 0 0,0 0-10 0 0,0 0-42 0 0,1 1-13 0 0,5 1-4 0 0,-5-1 16 0 0,6-1 397 0 0,-1 0-272 0 0,-4 0-43 0 0,3 0-176 0 0,3 0-108 0 0,-1 0 0 0 0,1 0 0 0 0,-2 1 0 0 0,2 2 0 0 0,-4-2 11 0 0,-2-1 50 0 0,1 1-1 0 0,-1 0 1 0 0,1 0 0 0 0,-1 0 0 0 0,0 0 0 0 0,1 0 0 0 0,-1 0 0 0 0,0 1 0 0 0,0-1 0 0 0,0 1 0 0 0,0-1 0 0 0,0 1 0 0 0,0 0 0 0 0,1 1-61 0 0,2 4 606 0 0,-3 0-158 0 0,0-1-391 0 0,-1-1 0 0 0,0 1 0 0 0,0-1 0 0 0,-1 1 0 0 0,1 0-1 0 0,-1 0 1 0 0,-1-1 0 0 0,0 6-57 0 0,1 8 155 0 0,-5 7 70 0 0,5-22-161 0 0,0 0-1 0 0,-1 1 1 0 0,0-1 0 0 0,0 0-1 0 0,-1 2-63 0 0,1-2 141 0 0,0 0 0 0 0,0 1 0 0 0,0-1 0 0 0,1 0 0 0 0,-1 3-141 0 0,1-1 40 0 0,-1-1 0 0 0,0 1 1 0 0,0 0-1 0 0,0 0 0 0 0,-1-1 1 0 0,0 2-41 0 0,-3 11 16 0 0,4-10 24 0 0,1-7-38 0 0,0 0 0 0 0,0 0-1 0 0,0 0 1 0 0,0 0-1 0 0,-1 0 1 0 0,1-1-1 0 0,0 1 1 0 0,0 0 0 0 0,0 0-1 0 0,-1 0 1 0 0,1-1-1 0 0,-1 1 1 0 0,1 0-1 0 0,0 0 1 0 0,-1-1 0 0 0,0 1-2 0 0,-8 11 188 0 0,8-12-150 0 0,1 0-96 0 0,0 0-10 0 0,0 0-39 0 0,0 0-176 0 0,0 0-63 0 0,0 0-6 0 0,0 0-18 0 0,0 0-72 0 0,0 0-36 0 0,0 0-8 0 0,-3-3-1317 0 0,2 2 382 0 0</inkml:trace>
  <inkml:trace contextRef="#ctx0" brushRef="#br0" timeOffset="9101.586">1128 1139 7136 0 0,'0'2'32'0'0,"0"0"-1"0"0,-1 0 1 0 0,1-1 0 0 0,0 1 0 0 0,-1 0 0 0 0,1-1 0 0 0,-1 1 0 0 0,0 0-1 0 0,1-1 1 0 0,-1 1 0 0 0,0-1 0 0 0,0 1 0 0 0,0-1 0 0 0,0 0-1 0 0,0 1 1 0 0,-1-1 0 0 0,1 1-32 0 0,0-2 477 0 0,0 2 139 0 0,-1 2 828 0 0,4-6 1656 0 0,8-6-1726 0 0,-3 4-1167 0 0,-1 0 0 0 0,1 0 0 0 0,2-3-207 0 0,-4 3 140 0 0,1 0 1 0 0,-1 1 0 0 0,1-1 0 0 0,1 0-141 0 0,4-1-35 0 0,0 0-117 0 0,0 0 0 0 0,0 1 0 0 0,0 0 0 0 0,0 0 0 0 0,4 1 152 0 0,-8 1-626 0 0,0 0-1 0 0,0 0 1 0 0,4-3 626 0 0,-10 5-1174 0 0</inkml:trace>
  <inkml:trace contextRef="#ctx0" brushRef="#br0" timeOffset="9754.547">1543 208 6408 0 0,'0'0'345'0'0,"0"0"308"0"0,0 0 137 0 0,0 0 30 0 0,0 0-71 0 0,1 1-313 0 0,3 9 542 0 0,0-1 0 0 0,-1 1-1 0 0,0 2-977 0 0,11 27 1600 0 0,-9-24-1379 0 0,0-1 0 0 0,-1 3-221 0 0,-1-3 61 0 0,0-2-19 0 0,0 1 0 0 0,-1-1 1 0 0,-1 1-1 0 0,1 4-42 0 0,-1 0 185 0 0,0-1 1 0 0,3 8-186 0 0,0 6 111 0 0,2 17-111 0 0,-2 26 0 0 0,-4-35 0 0 0,0 13 0 0 0,-5 46 0 0 0,0-12 0 0 0,4-58-13 0 0,1-20-10 0 0,0 0 0 0 0,-1-1 0 0 0,1 1 1 0 0,-3 6 22 0 0,-13 49-449 0 0,4-13-190 0 0,-16 42 639 0 0,-16 12-2232 0 0,37-86 954 0 0,-5-1-260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12:23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53 6296 0 0,'0'0'184'0'0,"0"0"104"0"0,0 0 310 0 0,0 0 136 0 0,0 0 30 0 0,-6 0 850 0 0,-1 0-1343 0 0,5 0 121 0 0,0 0 51 0 0,-5 2 43 0 0,4-1 466 0 0,6-2 1063 0 0,1 0-2022 0 0,0 1-1 0 0,-1-2 1 0 0,1 1 0 0 0,-1 0 0 0 0,4-2 7 0 0,-6 3-4 0 0,0-1-1 0 0,0 1 1 0 0,0-1 0 0 0,0 1 0 0 0,0 0 0 0 0,0-1 0 0 0,0 1 0 0 0,0 0 0 0 0,1 0 0 0 0,-1 0 0 0 0,0 0 0 0 0,0 0 4 0 0,0 0 6 0 0,0 0 0 0 0,0 0 0 0 0,0 0 0 0 0,0 0 0 0 0,0 0 1 0 0,0 0-1 0 0,0 0 0 0 0,0 0 0 0 0,0 0 0 0 0,1-1 1 0 0,-1 1-1 0 0,0 0 0 0 0,-1-1 0 0 0,1 1 0 0 0,1-1-6 0 0,3 0 82 0 0,23-3 248 0 0,-22 2-206 0 0,0 1 0 0 0,0 0 0 0 0,0 0 0 0 0,1 1-124 0 0,0 0 60 0 0,0 0 0 0 0,0-1 0 0 0,1 0 0 0 0,-1-1-60 0 0,28-2 0 0 0,2 0 0 0 0,30-9 0 0 0,-29 8 0 0 0,-32 5 0 0 0,1-1 0 0 0,0 1 0 0 0,0 0 0 0 0,0 1 0 0 0,-1-1 0 0 0,3 2 0 0 0,19 0 0 0 0,-6 2 136 0 0,-20-4-124 0 0,-1 1 1 0 0,1-1 0 0 0,-1 0 0 0 0,1 1 0 0 0,-1-1 0 0 0,1 0 0 0 0,-1 1 0 0 0,0 0 0 0 0,2 0-13 0 0,-2 0 8 0 0,0-1 1 0 0,1 1-1 0 0,-1-1 0 0 0,0 1 1 0 0,1-1-1 0 0,-1 0 1 0 0,0 1-1 0 0,1-1 0 0 0,0 0-7 0 0,7 4-2 0 0,-7-4 1 0 0,-2-1 0 0 0,0 1 0 0 0,1 0 0 0 0,-1 0 0 0 0,0 0 0 0 0,1 0 0 0 0,-1 0 0 0 0,0 0 0 0 0,1 0 0 0 0,-1 0 0 0 0,0 0 0 0 0,1 0 0 0 0,-1 0 0 0 0,0 0 0 0 0,0 0 0 0 0,1 0 0 0 0,-1 0 0 0 0,0 1 0 0 0,1-1 0 0 0,-1 0 0 0 0,0 0 0 0 0,0 0 0 0 0,1 0 0 0 0,-1 0 0 0 0,0 1 0 0 0,0-1 0 0 0,1 0 0 0 0,2 3-10 0 0,-2-3-21 0 0,-1 0 1 0 0,0 0-1 0 0,0 0 1 0 0,1 1-1 0 0,-1-1 0 0 0,0 0 1 0 0,1 0-1 0 0,-1 0 1 0 0,0 0-1 0 0,1 0 1 0 0,-1 0-1 0 0,0 0 1 0 0,1 0-1 0 0,-1 0 0 0 0,0 0 1 0 0,1 0-1 0 0,-1 0 1 0 0,0-1-1 0 0,1 1 1 0 0,-1 0-1 0 0,0 0 0 0 0,1 0 1 0 0,-1 0-1 0 0,0 0 1 0 0,0-1-1 0 0,1 1 1 0 0,-1 0-1 0 0,0 0 0 0 0,0 0 1 0 0,1-1-1 0 0,-1 1 1 0 0,0 0-1 0 0,0 0 1 0 0,0-1-1 0 0,0 1 1 0 0,1 0-1 0 0,-1-1 0 0 0,0 1 1 0 0,0 0 30 0 0,0-4-509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12:25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0 10448 0 0,'0'0'480'0'0,"-6"4"157"0"0,-18 0-570 0 0,-18 2 1115 0 0,-2 2-700 0 0,36-6-382 0 0,0-1 1 0 0,0 2 0 0 0,0-1 0 0 0,-5 3-101 0 0,-8 2 139 0 0,12-4-132 0 0,0 1-1 0 0,0 0 1 0 0,-4 4-7 0 0,2-2-2 0 0,-19 13 2 0 0,26-17 9 0 0,1 0 1 0 0,0 0 0 0 0,-1 0 0 0 0,1 1 0 0 0,1-1 0 0 0,-1 1-1 0 0,0 0 1 0 0,-1 1-10 0 0,-19 28 103 0 0,14-20-100 0 0,6-7-29 0 0,1 1 1 0 0,-1-1-1 0 0,1 0 0 0 0,0 1 1 0 0,0-1-1 0 0,0 4 26 0 0,-6 13-68 0 0,6-15 66 0 0,0 0 1 0 0,0-1-1 0 0,0 1 0 0 0,1 0 0 0 0,0 1 1 0 0,1 2 1 0 0,0 45 37 0 0,0-27-28 0 0,5 15-265 0 0,-5-34 295 0 0,1-1 1 0 0,0 0-1 0 0,3 6-39 0 0,0 9 104 0 0,-2-15-102 0 0,0 0 1 0 0,0-1 0 0 0,1 1-1 0 0,0-1 1 0 0,0 0-1 0 0,3 4-2 0 0,6 14-109 0 0,-11-22 91 0 0,1 0 0 0 0,-1 0 0 0 0,1-1 0 0 0,0 1 0 0 0,0-1 0 0 0,1 2 18 0 0,7 10-34 0 0,-8-12 29 0 0,0 0 1 0 0,0 0 0 0 0,0 0 0 0 0,0 0 0 0 0,1 0 0 0 0,-1 0 0 0 0,1-1-1 0 0,-1 1 1 0 0,1-1 0 0 0,-1 0 0 0 0,1 0 0 0 0,0 0 0 0 0,0 0 0 0 0,0 0-1 0 0,2 0 5 0 0,0 0-1 0 0,-2-1 9 0 0,0 0 1 0 0,0 0-1 0 0,0 0 1 0 0,0-1-1 0 0,0 1 1 0 0,0-1-1 0 0,-1 0 1 0 0,1 0-1 0 0,0 0 1 0 0,2-2-9 0 0,3-1 138 0 0,4-3-77 0 0,0 0-1 0 0,-1-1 1 0 0,1 0 0 0 0,-2-1 0 0 0,1 0 0 0 0,4-6-61 0 0,10-15 76 0 0,-11 10-76 0 0,-10 16 0 0 0,0-1 0 0 0,-1 0 0 0 0,0 0 0 0 0,0 0 0 0 0,0 0 0 0 0,0-1 0 0 0,21-45 0 0 0,-10 23 9 0 0,-11 22-2 0 0,0 1 1 0 0,0-1 0 0 0,-1 0 0 0 0,0 0 0 0 0,0 0 0 0 0,0 0 0 0 0,-1-1-8 0 0,9-30 192 0 0,-10 35-180 0 0,1 1 1 0 0,-1 0-1 0 0,0-1 0 0 0,0 1 1 0 0,0-1-1 0 0,-1 1 1 0 0,1 0-1 0 0,0-1 1 0 0,0 1-1 0 0,-1-1 1 0 0,1 1-1 0 0,-1-1-12 0 0,-2-9 91 0 0,3 5-7 0 0,-1 1 0 0 0,0 0 0 0 0,0 0 1 0 0,-1 0-1 0 0,1 0 0 0 0,-1 0 1 0 0,0 1-1 0 0,-2-4-84 0 0,-4-11 440 0 0,8 19-434 0 0,0 0 0 0 0,0-1-1 0 0,0 1 1 0 0,0 0 0 0 0,0-1-1 0 0,0 1 1 0 0,-1 0 0 0 0,1-1-1 0 0,0 1 1 0 0,0 0 0 0 0,0 0-1 0 0,0-1 1 0 0,-1 1 0 0 0,1 0-1 0 0,0 0 1 0 0,0-1 0 0 0,0 1-1 0 0,-1 0 1 0 0,1 0 0 0 0,0 0-1 0 0,0-1 1 0 0,-1 1 0 0 0,1 0-1 0 0,0 0 1 0 0,-1 0 0 0 0,1 0-1 0 0,0 0 1 0 0,-1-1-6 0 0,1 1 6 0 0,0 0 0 0 0,-1 0 1 0 0,1 0-1 0 0,0 0 0 0 0,0 0 0 0 0,-1 0 0 0 0,1-1 1 0 0,0 1-1 0 0,-1 0 0 0 0,1 0 0 0 0,0 0 0 0 0,0-1 1 0 0,-1 1-1 0 0,1 0 0 0 0,0 0 0 0 0,0-1 0 0 0,-1 1 1 0 0,1 0-1 0 0,0-1 0 0 0,0 1 0 0 0,0 0 0 0 0,0-1 1 0 0,0 1-7 0 0,-3-4 59 0 0,-12-22-42 0 0,15 24-115 0 0,0 2-8 0 0,-1 0 68 0 0,0 0 1 0 0,0-1 0 0 0,1 1-1 0 0,-1-1 1 0 0,0 1 0 0 0,0-1-1 0 0,1 0 1 0 0,-1 1 0 0 0,1-1-1 0 0,-1 0 1 0 0,1 1 0 0 0,-1-1 37 0 0,-4-7-578 0 0,4 6-2875 0 0,1 2 1892 0 0</inkml:trace>
  <inkml:trace contextRef="#ctx0" brushRef="#br0" timeOffset="451.875">611 547 13128 0 0,'0'1'282'0'0,"0"61"28"0"0,0-60-368 0 0,0 1 0 0 0,-1-1 0 0 0,1 1 0 0 0,-1-1 0 0 0,0 1 1 0 0,0-1-1 0 0,0 1 0 0 0,-1 1 58 0 0,-5 14-456 0 0,5-10 285 0 0,0 0 0 0 0,-1-1 0 0 0,0 0-1 0 0,-4 7 172 0 0,-1 2-100 0 0,-3 0 1 0 0,0 1 154 0 0,10-16-57 0 0,0 0 0 0 0,1 1 0 0 0,-1-1 0 0 0,0 0 1 0 0,0 0-1 0 0,0 0 0 0 0,0 0 0 0 0,0 1 0 0 0,-1-1 0 0 0,1-1 1 0 0,0 1 1 0 0,-1 1 0 0 0,1-1-159 0 0,1-1-396 0 0,0 0-163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12:29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26 7744 0 0,'-12'0'166'0'0,"9"0"-6"0"0,2-1-154 0 0,1 0-1 0 0,-1 1 1 0 0,1-1 0 0 0,-1 1-1 0 0,1-1 1 0 0,-1 1-1 0 0,1-1 1 0 0,-1 1-1 0 0,0 0 1 0 0,1-1-1 0 0,-1 1 1 0 0,0 0-1 0 0,0-1 1 0 0,1 1-1 0 0,-1 0 1 0 0,0 0-1 0 0,0 0 1 0 0,1 0-1 0 0,-1-1 1 0 0,0 1 0 0 0,0 0-6 0 0,-1 0 26 0 0,0 0-4 0 0,0 0-1 0 0,0 0 0 0 0,0 0 1 0 0,0 0-1 0 0,0 0 1 0 0,0 0-1 0 0,1 1 1 0 0,-1-1-1 0 0,-1 1-21 0 0,2-1 19 0 0,0 0-1 0 0,-1 1 1 0 0,1-1 0 0 0,0 0-1 0 0,-1 0 1 0 0,1 0-1 0 0,-1 0 1 0 0,1 0 0 0 0,0 0-1 0 0,-1 0 1 0 0,1-1-1 0 0,-1 1 1 0 0,1 0 0 0 0,0-1-1 0 0,-1 1 1 0 0,0-1-19 0 0,-2-1 106 0 0,0 1 1 0 0,0 0-1 0 0,0 1 1 0 0,0-1-1 0 0,0 1 1 0 0,1 0-1 0 0,-1 0 0 0 0,0 0 1 0 0,0 0-1 0 0,0 1 1 0 0,0-1-1 0 0,-1 1-106 0 0,-20 2 567 0 0,21-3-409 0 0,0 1 0 0 0,-1-1 0 0 0,1 1 0 0 0,0 0 1 0 0,0 1-1 0 0,0-1 0 0 0,0 1 0 0 0,0 0 0 0 0,0 0 0 0 0,0 0 1 0 0,-2 2-159 0 0,-22 16 447 0 0,21-16-396 0 0,0 1 1 0 0,0 0-1 0 0,0 0 0 0 0,0 1-51 0 0,3-1 10 0 0,-1 0 1 0 0,1 1-1 0 0,0-1 1 0 0,0 1-1 0 0,1 0 1 0 0,-1 0 0 0 0,1 0-1 0 0,1 0 1 0 0,-1 0-1 0 0,1 1 1 0 0,0-1-1 0 0,1 1 1 0 0,-1 1-11 0 0,-1 13 55 0 0,2 0 0 0 0,0 0 0 0 0,1 13-55 0 0,1-4 14 0 0,-2-11-14 0 0,0-15 0 0 0,1 0 0 0 0,0 0 0 0 0,0 1 0 0 0,0-1 0 0 0,0 0 0 0 0,1 2 0 0 0,2 12 54 0 0,-3-15-31 0 0,0 0-1 0 0,0 0 1 0 0,1 0-1 0 0,0 0 1 0 0,-1-1-1 0 0,1 1 1 0 0,0 0-1 0 0,1 0 1 0 0,0 1-23 0 0,2 4 131 0 0,-1-2-162 0 0,1 0-1 0 0,-1-1 1 0 0,1 0-1 0 0,0 1 1 0 0,0-1 0 0 0,2 1 31 0 0,2 2-74 0 0,-6-6 67 0 0,-1 0 0 0 0,1-1 0 0 0,-1 1 0 0 0,1 0 0 0 0,0-1 0 0 0,0 0 0 0 0,0 1 0 0 0,0-1 0 0 0,0 0 0 0 0,1 0 7 0 0,4 1 2 0 0,-6-1-4 0 0,1-1-1 0 0,0 0 1 0 0,-1 1 0 0 0,1 0 0 0 0,-1-1 0 0 0,1 1 0 0 0,-1 0-1 0 0,1 0 1 0 0,0 0 2 0 0,0 0-31 0 0,0-1-1 0 0,0 0 0 0 0,0 1 0 0 0,0-1 1 0 0,0 0-1 0 0,0 0 0 0 0,0 0 1 0 0,0 0-1 0 0,0-1 0 0 0,0 1 32 0 0,0 0-13 0 0,1 0 32 0 0,0-1 0 0 0,-1 1 0 0 0,1 0 0 0 0,-1-1 1 0 0,1 0-1 0 0,-1 0 0 0 0,1 1 0 0 0,-1-1 0 0 0,0-1 0 0 0,1 1 1 0 0,-1 0-1 0 0,0-1 0 0 0,0 1 0 0 0,0-1 0 0 0,0 1 1 0 0,0-1-1 0 0,1-2-19 0 0,4-4 149 0 0,0 0 0 0 0,-1 0 0 0 0,4-9-149 0 0,0 2 55 0 0,9-15-55 0 0,0-1 0 0 0,3-11 0 0 0,-15 29 0 0 0,7-18 0 0 0,4-11 0 0 0,-16 36 14 0 0,0 0 0 0 0,0-1 0 0 0,-1 1 0 0 0,0-1 0 0 0,0 1 0 0 0,0-7-14 0 0,-1 11 96 0 0,0 1 2 0 0,1 0-84 0 0,-1 1 0 0 0,0-1 0 0 0,0 1-1 0 0,1-1 1 0 0,-1 1 0 0 0,0-1 0 0 0,0 1-1 0 0,0-1 1 0 0,0 1 0 0 0,0-1 0 0 0,0 1 0 0 0,0-1-1 0 0,0 0 1 0 0,0 1 0 0 0,0-1 0 0 0,0 1-1 0 0,0-1 1 0 0,0 1 0 0 0,0-1 0 0 0,0 1 0 0 0,-1-1-1 0 0,1 1 1 0 0,0-1 0 0 0,-1 1-14 0 0,1-2 160 0 0,0 2 7 0 0,0 0 11 0 0,-1-1 46 0 0,-8-14 496 0 0,-4 3-1234 0 0,11 10 300 0 0,-15-6-1046 0 0,15 7 764 0 0,2 1-14 0 0,-5-10-1629 0 0,0 3 1286 0 0</inkml:trace>
  <inkml:trace contextRef="#ctx0" brushRef="#br0" timeOffset="972.829">793 85 8744 0 0,'0'0'257'0'0,"-1"-1"-2"0"0,-8-18-118 0 0,9 18-92 0 0,-1 0 1 0 0,0-1-1 0 0,0 1 1 0 0,0 0-1 0 0,0 0 1 0 0,0 0-1 0 0,0-1 1 0 0,0 1-1 0 0,0 0-45 0 0,-8-8 488 0 0,7 5-268 0 0,0 1-1 0 0,-1-1 1 0 0,0 1-1 0 0,1 0 0 0 0,-1 0 1 0 0,-1 0-1 0 0,1 0 1 0 0,0 1-1 0 0,-1-1 0 0 0,-1 0-219 0 0,3 2 71 0 0,0-1 0 0 0,0 1 0 0 0,-1 0 0 0 0,1 0 0 0 0,-1 0 1 0 0,1 1-1 0 0,-1-1 0 0 0,1 1 0 0 0,-1-1 0 0 0,1 1 0 0 0,-1 0 0 0 0,0 0 0 0 0,1 0 0 0 0,-1 0 0 0 0,1 0 0 0 0,-1 0 0 0 0,-2 2-71 0 0,-29 13 370 0 0,18-4-318 0 0,3-1-30 0 0,5-4-4 0 0,0 0 1 0 0,1 0 0 0 0,0 0 0 0 0,0 1-1 0 0,0 0 1 0 0,1 0 0 0 0,-1 2-19 0 0,2-2 7 0 0,-18 35 47 0 0,19-35-54 0 0,0 1 0 0 0,0-1 0 0 0,1 1 0 0 0,0 0 0 0 0,0 0 0 0 0,1 0 0 0 0,-2 7 0 0 0,3-9 0 0 0,-3 23 0 0 0,4-27 0 0 0,-1-1 0 0 0,1 0 0 0 0,0 1 0 0 0,0-1 0 0 0,1 0 0 0 0,-1 1 0 0 0,0-1 0 0 0,0 0 0 0 0,1 1 0 0 0,-1 0 0 0 0,2 9 0 0 0,-1-10 0 0 0,-1 1 0 0 0,0-1 0 0 0,0 1 0 0 0,1 0 0 0 0,-1-1 0 0 0,1 1 0 0 0,0-1 0 0 0,-1 1 0 0 0,1-1 0 0 0,0 0 0 0 0,4 12 0 0 0,-2-6 0 0 0,-1 0 0 0 0,2 1 0 0 0,-1-1 0 0 0,1-1 0 0 0,3 6 0 0 0,7 13 0 0 0,-12-22 0 0 0,0 0 0 0 0,0 0 0 0 0,0 0 0 0 0,1 0 0 0 0,1 1 0 0 0,10 15 0 0 0,-10-13 58 0 0,1 0 0 0 0,0 0 0 0 0,0 0 1 0 0,0 0-1 0 0,2 1-58 0 0,-1-2 29 0 0,8-1 211 0 0,-13-4-228 0 0,0 0 0 0 0,0 0 1 0 0,0 0-1 0 0,0 0 0 0 0,0 0 1 0 0,0 0-1 0 0,0 0 0 0 0,0 0 1 0 0,0-1-1 0 0,0 1 0 0 0,0-1 1 0 0,0 1-1 0 0,0 0 0 0 0,0-1 1 0 0,0 1-1 0 0,0-1 0 0 0,0 0 1 0 0,-1 1-1 0 0,1-1 0 0 0,0 0 1 0 0,0 1-1 0 0,-1-1-12 0 0,18-19 261 0 0,-14 14-153 0 0,1 0-14 0 0,9-9 116 0 0,5-6-210 0 0,-18 19 4 0 0,0 1 0 0 0,0-1 0 0 0,0 1 0 0 0,0-1 0 0 0,0 1 1 0 0,0-1-1 0 0,0 0 0 0 0,0-1-4 0 0,5-10 45 0 0,-1 7 28 0 0,-3 3-45 0 0,0 1 0 0 0,1-1 1 0 0,-1 0-1 0 0,0 0 0 0 0,-1-1 1 0 0,1 1-1 0 0,0 0 0 0 0,-1-1 1 0 0,0 1-1 0 0,1-3-28 0 0,0 0 35 0 0,-1 1 0 0 0,1 0 0 0 0,1 0-1 0 0,-1 0 1 0 0,2-3-35 0 0,0 2 36 0 0,-2 1 0 0 0,1-1 0 0 0,0 0-1 0 0,0-4-35 0 0,4-25 64 0 0,-6 34-60 0 0,0-2 16 0 0,-3-9 26 0 0,1 7 24 0 0,-1-1 0 0 0,2 0 0 0 0,-1 0-1 0 0,0-2-69 0 0,-1-8 123 0 0,1 12-112 0 0,0 0-1 0 0,1 0 0 0 0,0-1 1 0 0,0 1-1 0 0,0-4-10 0 0,0 5 2 0 0,0 0 0 0 0,0 1 1 0 0,0-1-1 0 0,0 0 0 0 0,0 0 1 0 0,-1 0-1 0 0,0 0 0 0 0,1 0 0 0 0,-2-1-2 0 0,2 3-5 0 0,0 0 0 0 0,-1 0-1 0 0,1 0 1 0 0,0 0-1 0 0,0 0 1 0 0,0 0-1 0 0,0 0 1 0 0,0 0 0 0 0,0 0-1 0 0,0 0 1 0 0,0-1 5 0 0,0 2-7 0 0,0-1 1 0 0,0 1 0 0 0,0-1-1 0 0,0 1 1 0 0,0-1 0 0 0,0 0-1 0 0,0 1 1 0 0,0-1-1 0 0,0 1 1 0 0,0-1 0 0 0,0 1-1 0 0,-1-1 1 0 0,1 1 0 0 0,0-1-1 0 0,0 1 1 0 0,0-1 0 0 0,-1 1-1 0 0,1-1 1 0 0,0 1 0 0 0,-1-1-1 0 0,1 1 7 0 0,-2-7-205 0 0,2 4 153 0 0,-7-21-1268 0 0,6 22 987 0 0,1 2-3 0 0,0 0 2 0 0,-1 0 12 0 0,0-1 193 0 0,0 1 0 0 0,0-1 1 0 0,0 1-1 0 0,0-1 1 0 0,0 1-1 0 0,1-1 1 0 0,-1 0-1 0 0,0 1 0 0 0,0-1 1 0 0,1 0-1 0 0,-1 0 1 0 0,1 1-1 0 0,-1-1 0 0 0,0 0 1 0 0,1 0-1 0 0,-1-1 129 0 0,1 2-574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12:34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35 13216 0 0,'0'0'284'0'0,"0"0"1"0"0,0 0-162 0 0,0 0 3 0 0,0 0 24 0 0,0 0 2 0 0,-4-3-38 0 0,3 2-118 0 0,1 1-1 0 0,-1-1 0 0 0,1 1 0 0 0,0 0 1 0 0,-1-1-1 0 0,1 0 0 0 0,0 1 1 0 0,-1-1-1 0 0,1 1 0 0 0,0-1 0 0 0,0 1 1 0 0,0-1-1 0 0,0 1 0 0 0,-1-1 0 0 0,1 0 1 0 0,0 1-1 0 0,0-1 0 0 0,0 0 5 0 0,0 0-13 0 0,-1-1-89 0 0,1 2-156 0 0,0-1-72 0 0,5-15-4463 0 0,-5 16 4036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12:35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40 13432 0 0,'0'0'568'0'0,"0"0"-456"0"0,-6-5 72 0 0,6 5 8 0 0,0 0 8 0 0,-4-4 0 0 0,-5-5-200 0 0,9 9 0 0 0,0-13 0 0 0,0 5 0 0 0,0 8-216 0 0,0 0-32 0 0,0 0-8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9T19:53:35.11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0 789 9416 0 0,'0'0'208'0'0,"0"0"33"0"0,0 0 16 0 0,0 0 2 0 0,0 0-43 0 0,0 0-21 0 0,0 0-3 0 0,2 0-4 0 0,2-2-74 0 0,-1 1 0 0 0,1 0 0 0 0,0 0 1 0 0,-1 1-1 0 0,2-1-114 0 0,-1 1 46 0 0,-1 0 0 0 0,0-1 0 0 0,0 0 0 0 0,0 0 0 0 0,0 0 0 0 0,0 0 1 0 0,0 0-1 0 0,3-1-46 0 0,6-4 143 0 0,-9 6-109 0 0,-1-1 0 0 0,0 0 0 0 0,0 0 0 0 0,0 0 0 0 0,0 0 1 0 0,0 0-1 0 0,0-1 0 0 0,1 1-34 0 0,8-9 252 0 0,-7 5-75 0 0,1 1 0 0 0,0 0 1 0 0,0 0-1 0 0,1 1 0 0 0,1-1-177 0 0,-3 1 154 0 0,0 0 0 0 0,0 0 1 0 0,0 0-1 0 0,0 0 0 0 0,-1 0 0 0 0,2-2-154 0 0,-2 2 81 0 0,-1 0-1 0 0,1 1 1 0 0,0-1 0 0 0,1 0 0 0 0,-1 1-1 0 0,0 0 1 0 0,1 0 0 0 0,-1 0-1 0 0,1 0 1 0 0,2 0-81 0 0,-2 1 56 0 0,1-1-1 0 0,-1 0 1 0 0,1 1-1 0 0,-1-2 0 0 0,0 1 1 0 0,0 0-1 0 0,0-1 1 0 0,0 0-1 0 0,0 1 1 0 0,-1-2-1 0 0,1 1 1 0 0,0-1-56 0 0,-3 2 5 0 0,0 1 1 0 0,0 0 0 0 0,0 0 0 0 0,0 0 0 0 0,0 0 0 0 0,0 1 0 0 0,0-1 0 0 0,1 0 0 0 0,-1 0 0 0 0,0 1 0 0 0,0-1 0 0 0,1 0-6 0 0,10-6 11 0 0,-5 11 43 0 0,6 2-11 0 0,-11-6-27 0 0,1 1 0 0 0,-1 0 0 0 0,0 0 0 0 0,0 0 0 0 0,0 0 0 0 0,1 0 1 0 0,0 2-17 0 0,-2-3 13 0 0,0 1 1 0 0,0 0 0 0 0,1-1 0 0 0,-1 1-1 0 0,0-1 1 0 0,1 1 0 0 0,-1-1 0 0 0,1 0-1 0 0,-1 1 1 0 0,1-1 0 0 0,0 0-14 0 0,-1 0 3 0 0,0 0 0 0 0,1 0 0 0 0,-1 0 0 0 0,0 0 0 0 0,0 1 0 0 0,0-1 0 0 0,0 0 0 0 0,0 1 0 0 0,0-1 0 0 0,0 1 0 0 0,0-1 0 0 0,0 1 0 0 0,0-1 0 0 0,0 1 0 0 0,0 0 0 0 0,0-1 0 0 0,0 1 0 0 0,0 0 0 0 0,-1 0-4 0 0,1 0 6 0 0,-1 0 0 0 0,1 0 0 0 0,-1-1 0 0 0,1 1-1 0 0,0 0 1 0 0,-1 0 0 0 0,1 0 0 0 0,0-1 0 0 0,0 1-1 0 0,-1 0 1 0 0,1-1 0 0 0,0 1 0 0 0,0-1 0 0 0,0 1 0 0 0,0-1-1 0 0,0 1 1 0 0,0-1 0 0 0,0 1 0 0 0,0-1 0 0 0,0 0-1 0 0,0 0 1 0 0,0 0 0 0 0,0 1 0 0 0,0-1 0 0 0,0 0-6 0 0,1-1 13 0 0,1 3 0 0 0,3 1 78 0 0,27 9 443 0 0,-6-3 164 0 0,-10 0-489 0 0,-5-3-193 0 0,-9-6-16 0 0,-2-1-1 0 0,25-3 2 0 0,-25 4 0 0 0,-1 0 0 0 0,1 0 0 0 0,0 0 0 0 0,-1 0 0 0 0,1 0 0 0 0,-1 0 0 0 0,1 0 0 0 0,0 0 0 0 0,-1 0 0 0 0,1 0 0 0 0,-1 0 0 0 0,1 0 0 0 0,0 1 0 0 0,-1-1 0 0 0,1 0 0 0 0,-1 1 0 0 0,1-1 0 0 0,-1 0 0 0 0,1 1 0 0 0,-1-1 0 0 0,1 0 0 0 0,-1 1 0 0 0,1-1 0 0 0,-1 1 0 0 0,1-1 0 0 0,-1 0 0 0 0,0 1 0 0 0,1-1 0 0 0,-1 0 0 0 0,1 1 0 0 0,-1-1 0 0 0,1 0 0 0 0,-1 1 0 0 0,1-1 0 0 0,0 0 0 0 0,-1 0 0 0 0,1 0 0 0 0,-1 0 0 0 0,1 0 0 0 0,-1 1 0 0 0,1-1 0 0 0,0 0 0 0 0,-1 0 0 0 0,1 0 0 0 0,-1-1 0 0 0,1 1 0 0 0,2-1 0 0 0,-2 1 0 0 0,0 0 0 0 0,0-1 0 0 0,0 1 0 0 0,0 0 0 0 0,-1 0 0 0 0,1 0 0 0 0,0-1 0 0 0,0 1 0 0 0,0 0 0 0 0,0 0 0 0 0,0 0 0 0 0,0 0 0 0 0,-1 1 0 0 0,1-1 0 0 0,0 0 0 0 0,0 0 0 0 0,0 0 0 0 0,0 1 0 0 0,0-1 0 0 0,2 1 0 0 0,40 4 0 0 0,-42-5 0 0 0,0 0 0 0 0,0 1 0 0 0,1-1 0 0 0,-1 0 0 0 0,0-1 0 0 0,0 1 0 0 0,0 0 0 0 0,0 0 0 0 0,1 0 0 0 0,-1-1 0 0 0,0 1 0 0 0,0-1 0 0 0,11-1 0 0 0,10 4 10 0 0,-19-1-7 0 0,0 0 1 0 0,0-1 0 0 0,0 0-1 0 0,0 1 1 0 0,1-1 0 0 0,-1-1-1 0 0,0 1 1 0 0,0 0 0 0 0,0-1-1 0 0,0 1 1 0 0,0-1 0 0 0,3-1-4 0 0,-1 0 7 0 0,1 0 0 0 0,-1 0 1 0 0,1 1-1 0 0,-1 0 0 0 0,1 0 1 0 0,-1 0-1 0 0,1 1 0 0 0,0 0 0 0 0,-1 0 1 0 0,2 0-8 0 0,2 0 1 0 0,23-5-1 0 0,-27 5-20 0 0,-1-1-1 0 0,0 1 0 0 0,0-1 1 0 0,0 0-1 0 0,0 0 0 0 0,0-1 1 0 0,1 0 20 0 0,10-4-109 0 0,10 1-360 0 0,-24 4 461 0 0,0 1 1 0 0,-1 0 0 0 0,1-1-1 0 0,0 1 1 0 0,-1 0 0 0 0,1-1 0 0 0,0 1-1 0 0,-1-1 1 0 0,1 1 0 0 0,-1-1-1 0 0,1 0 1 0 0,-1 1 0 0 0,1-1-1 0 0,-1 1 1 0 0,0-1 0 0 0,1 0-1 0 0,-1 1 1 0 0,0-1 0 0 0,1 0-1 0 0,-1 1 1 0 0,0-1 7 0 0,1-1-37 0 0,0 1 10 0 0,-1 0 5 0 0,1 1 1 0 0,-1-1-1 0 0,0 0 0 0 0,1 1 0 0 0,-1-1 0 0 0,1 1 0 0 0,-1-1 0 0 0,1 1 1 0 0,-1-1-1 0 0,1 1 0 0 0,-1-1 0 0 0,1 1 0 0 0,-1 0 0 0 0,1-1 1 0 0,0 1-1 0 0,-1 0 0 0 0,1 0 0 0 0,0-1 0 0 0,-1 1 0 0 0,1 0 0 0 0,0 0 1 0 0,-1 0-1 0 0,1 0 0 0 0,0 0 0 0 0,-1 0 0 0 0,1 0 0 0 0,0 0 0 0 0,0 0 22 0 0,0 0-71 0 0,0 0-1 0 0,1 1 0 0 0,-1-1 1 0 0,1 0-1 0 0,-1 0 0 0 0,1 0 1 0 0,-1 0-1 0 0,0-1 0 0 0,2 1 72 0 0,8-1-1150 0 0,-11 1 1108 0 0,0 0 1 0 0,0 0 0 0 0,1 0-1 0 0,-1 0 1 0 0,0 0 0 0 0,0 0-1 0 0,1 0 1 0 0,-1 0 0 0 0,0 0-1 0 0,0 0 1 0 0,1 0 0 0 0,-1 0-1 0 0,0-1 1 0 0,0 1 0 0 0,0 0-1 0 0,1 0 1 0 0,-1 0 0 0 0,0 0-1 0 0,0 0 1 0 0,0 0 0 0 0,1-1-1 0 0,-1 1 1 0 0,0 0 0 0 0,0 0-1 0 0,0 0 42 0 0,0-1-174 0 0,1 1 1 0 0,-1 0-1 0 0,0 0 0 0 0,0 0 0 0 0,0-1 0 0 0,1 1 0 0 0,-1 0 0 0 0,0 0 0 0 0,0 0 1 0 0,0 0-1 0 0,1 0 0 0 0,-1-1 0 0 0,0 1 0 0 0,0 0 0 0 0,1 0 0 0 0,-1 0 1 0 0,0 0-1 0 0,0 0 0 0 0,1 0 0 0 0,-1 0 0 0 0,0 0 0 0 0,1 0 0 0 0,-1 0 1 0 0,0 0-1 0 0,0 0 174 0 0,6 0-4168 0 0</inkml:trace>
  <inkml:trace contextRef="#ctx0" brushRef="#br0" timeOffset="1268.504">1341 205 7920 0 0,'0'-6'60'0'0,"0"3"3"0"0,0 0 0 0 0,0 0 0 0 0,0 0 0 0 0,1 0 0 0 0,-1 0 0 0 0,1 1 0 0 0,0-1 0 0 0,0 0 0 0 0,0 0 0 0 0,1 0 0 0 0,-1 1 0 0 0,1-2-63 0 0,-2 3 9 0 0,1 0-1 0 0,-1 0 1 0 0,1 0 0 0 0,-1 0 0 0 0,1 0-1 0 0,-1-1 1 0 0,1 2 0 0 0,0-1 0 0 0,-1 0-1 0 0,1 0 1 0 0,0 0 0 0 0,0 0 0 0 0,0 0 0 0 0,0 1-1 0 0,0-1 1 0 0,0 0 0 0 0,0 1 0 0 0,0-1-1 0 0,1 0-8 0 0,-2 1 18 0 0,1 0-1 0 0,-1-1 0 0 0,1 1 0 0 0,-1 0 0 0 0,0-1 0 0 0,1 1 1 0 0,-1 0-1 0 0,1-1 0 0 0,-1 1 0 0 0,0-1 0 0 0,1 1 1 0 0,-1-1-1 0 0,0 1 0 0 0,1 0 0 0 0,-1-1 0 0 0,0 1 1 0 0,0-1-1 0 0,1 0-17 0 0,-1 0 9 0 0,0 1 0 0 0,0-1 1 0 0,1 1-1 0 0,-1-1 0 0 0,0 1 1 0 0,1-1-1 0 0,-1 1 0 0 0,0-1 1 0 0,1 1-1 0 0,-1-1 0 0 0,1 1 1 0 0,-1-1-1 0 0,1 1 0 0 0,-1-1-9 0 0,5 0 22 0 0,-3 0-19 0 0,-1 0-1 0 0,1 1 0 0 0,-1-1 0 0 0,1 0 1 0 0,-1 0-1 0 0,1 0 0 0 0,-1 0 0 0 0,0 0 1 0 0,1 0-1 0 0,-1 0 0 0 0,0-1-2 0 0,10-6 479 0 0,-1 1 0 0 0,1 0-1 0 0,8-3-478 0 0,-4 2 527 0 0,-5 2-226 0 0,3-1-43 0 0,-1 0 0 0 0,1 1 1 0 0,13-5-259 0 0,-6 3 107 0 0,-16 6-89 0 0,0 0 1 0 0,-1 0 0 0 0,1 1 0 0 0,0 0 0 0 0,0 0 0 0 0,3-1-19 0 0,35-4 29 0 0,-8 0 22 0 0,11 2-51 0 0,-34 3 4 0 0,1 1 0 0 0,-1 0 0 0 0,0 1 0 0 0,1 0 0 0 0,-1 1 0 0 0,1 1-4 0 0,20 1 2 0 0,-25-3-4 0 0,1-1-1 0 0,-1 2 1 0 0,1-1-1 0 0,-1 1 1 0 0,0 0 0 0 0,3 1 2 0 0,8 7-184 0 0,0 0 0 0 0,13 10 184 0 0,-11-7-104 0 0,-12-7 56 0 0,-1 0 1 0 0,0 1 0 0 0,0 0 0 0 0,5 6 47 0 0,-5-5-63 0 0,-5-5 47 0 0,0 0 1 0 0,0 0-1 0 0,0 0 1 0 0,-1 0-1 0 0,1 0 1 0 0,-1 0-1 0 0,0 1 1 0 0,1 2 15 0 0,5 25-4 0 0,-2 8 72 0 0,-5-33-33 0 0,1 0 1 0 0,-1 0-1 0 0,0 0 1 0 0,0 0 0 0 0,0-1-1 0 0,-1 1 1 0 0,0 0-1 0 0,-1 3-35 0 0,0 3-8 0 0,0-8 14 0 0,1 0 1 0 0,-1 0 0 0 0,0 0-1 0 0,0 0 1 0 0,0 0 0 0 0,0 0 0 0 0,-1 0-1 0 0,-2 2-6 0 0,-5 10 75 0 0,4-8-50 0 0,0 0 1 0 0,-1 0-1 0 0,1 0 1 0 0,-1 0 0 0 0,-6 4-26 0 0,7-7 11 0 0,-1-1 1 0 0,0 1-1 0 0,1-1 1 0 0,-2 0 0 0 0,-4 1-12 0 0,4-1 5 0 0,-1 1 1 0 0,1 0-1 0 0,-2 1-5 0 0,3-1 7 0 0,0-1 0 0 0,0-1-1 0 0,0 1 1 0 0,0-1 0 0 0,-1 0-1 0 0,-3 0-6 0 0,0 1 7 0 0,0 0 0 0 0,-6 3-7 0 0,-7 5 0 0 0,-1-2 0 0 0,-22 6 0 0 0,-13-1 98 0 0,55-13-85 0 0,3-1-9 0 0,0-1 0 0 0,0 1-1 0 0,0-1 1 0 0,1 1 0 0 0,-1-1-1 0 0,0 0 1 0 0,0 0 0 0 0,0 0-1 0 0,0 0 1 0 0,0 0 0 0 0,0 0-4 0 0,-25 0 134 0 0,27 2-79 0 0,2 4-44 0 0,3-4-11 0 0,4 3 0 0 0,-5-2 0 0 0,-1-1 0 0 0,1 1 0 0 0,0-1 0 0 0,0 0 0 0 0,0 0 0 0 0,0 0 0 0 0,0 0 0 0 0,1-1 0 0 0,-1 0 0 0 0,0 1 0 0 0,3-1 0 0 0,24 9 0 0 0,83 38-98 0 0,-73-32-48 0 0,-27-11 145 0 0,1 1-1 0 0,-1 1 1 0 0,5 3 1 0 0,44 24 0 0 0,-37-19 36 0 0,-16-9-1 0 0,0 0-1 0 0,-1 0 1 0 0,0 1 0 0 0,0 0 0 0 0,0 0 0 0 0,-1 1 0 0 0,6 7-35 0 0,-2 0-11 0 0,0-1 1 0 0,3 1 10 0 0,-1 0-61 0 0,10 12 61 0 0,-13-15-85 0 0,-8-11 65 0 0,-2 1-1 0 0,1 0 1 0 0,0-1 0 0 0,0 1-1 0 0,0 0 1 0 0,-1 0 0 0 0,1 1-1 0 0,-1-1 21 0 0,7 12-16 0 0,-6-12 18 0 0,-1 0-1 0 0,0 0 1 0 0,0 0-1 0 0,0 0 1 0 0,0 0-1 0 0,0 0 1 0 0,0 0-1 0 0,0 2-1 0 0,3 8 90 0 0,-3-10-69 0 0,0-1-1 0 0,-1 1 0 0 0,1-1 1 0 0,-1 0-1 0 0,1 1 0 0 0,-1-1 1 0 0,0 1-1 0 0,0-1 0 0 0,0 1 1 0 0,1 0-21 0 0,-1 4 149 0 0,0 0 0 0 0,0 0 0 0 0,-1 0 0 0 0,0 0 0 0 0,0 0 0 0 0,0 0 0 0 0,-1 0 0 0 0,0 0 0 0 0,0-1 0 0 0,0 1 0 0 0,-1 0 0 0 0,1-1-149 0 0,-5 5 190 0 0,4-5-73 0 0,0 0 0 0 0,-1 0 0 0 0,1-1 0 0 0,-3 3-117 0 0,-17 21 181 0 0,19-22-152 0 0,0-1-1 0 0,0 0 1 0 0,0 0-1 0 0,-1-1 1 0 0,1 1-1 0 0,-1-1 1 0 0,0 0 0 0 0,-3 2-29 0 0,-12 6 23 0 0,12-6 5 0 0,0-1 1 0 0,0 0 0 0 0,0-1-1 0 0,-1 0 1 0 0,1 0 0 0 0,-1-1 0 0 0,-6 1-29 0 0,-16 2 28 0 0,-1-1 1 0 0,0-2 0 0 0,0-1 0 0 0,-1-2 0 0 0,-12-2-29 0 0,8 0-128 0 0,-60-6-148 0 0,76 5-375 0 0,0 0-1 0 0,-1-2 0 0 0,-7-3 652 0 0,-9-6-5025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12:32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1 110 5528 0 0,'0'0'302'0'0,"0"0"297"0"0,0 0 128 0 0,0 0 29 0 0,0 0-44 0 0,0 0-202 0 0,0 0-87 0 0,0 0-20 0 0,0 0-11 0 0,0 0-35 0 0,0 0-18 0 0,0 0-3 0 0,0 0-10 0 0,0 0-39 0 0,0 0-20 0 0,0 0-3 0 0,0 0-7 0 0,0 0-29 0 0,0 0-17 0 0,0 0-3 0 0,0 0-4 0 0,0 0-18 0 0,0 0-8 0 0,0 0-2 0 0,0-2-6 0 0,0 0-99 0 0,0-1 0 0 0,0 1-1 0 0,0-1 1 0 0,1 1 0 0 0,-1 0-1 0 0,1-1 1 0 0,0 1 0 0 0,-1 0-1 0 0,1-1 1 0 0,0 1 0 0 0,0 0-1 0 0,0 0 1 0 0,1 0 0 0 0,-1 0-1 0 0,1 0 1 0 0,-1 0 0 0 0,1 0-1 0 0,-1 0 1 0 0,1 0 0 0 0,0 1-1 0 0,2-2-70 0 0,7-9 50 0 0,-9 10-51 0 0,0 0-1 0 0,0-1 1 0 0,0 1-1 0 0,1 1 1 0 0,-1-1 0 0 0,1-1 1 0 0,4 0 0 0 0,-1-1 0 0 0,0 1 0 0 0,1 0 0 0 0,6-2 0 0 0,3-2 0 0 0,-15 6 0 0 0,1 0 0 0 0,-1 0 0 0 0,1 0 0 0 0,-1 0 0 0 0,1 1 0 0 0,0-1 0 0 0,-1 1 0 0 0,1-1 0 0 0,0 1 0 0 0,-1 0 0 0 0,1-1 0 0 0,1 1 0 0 0,6 0 0 0 0,-2 0 0 0 0,0 0 0 0 0,0 1 0 0 0,0 0 0 0 0,0 0 0 0 0,2 1 0 0 0,-7-1 0 0 0,-2 0 0 0 0,0-1 0 0 0,0 0 0 0 0,1 1 0 0 0,-1-1 0 0 0,0 0 0 0 0,0 0 0 0 0,1 1 0 0 0,-1-1 0 0 0,0 0 0 0 0,0 0 0 0 0,1 1 0 0 0,-1-1 0 0 0,0 0 0 0 0,1 0 0 0 0,-1 0 0 0 0,0 0 0 0 0,1 1 0 0 0,-1-1 0 0 0,0 0 0 0 0,1 0 0 0 0,-1 0 0 0 0,0 0 0 0 0,1 0 0 0 0,-1 0 0 0 0,0 0 0 0 0,1 0 0 0 0,-1 0 0 0 0,3 0 0 0 0,-1 1 0 0 0,0 0 0 0 0,0-1 0 0 0,0 1 0 0 0,0 0 0 0 0,0 0 0 0 0,0 0 0 0 0,0 0 0 0 0,0 1 0 0 0,0-1 0 0 0,0 1 0 0 0,0-1 0 0 0,-1 1 0 0 0,1-1 0 0 0,-1 1 0 0 0,1 0 0 0 0,-1 0 0 0 0,0 0 0 0 0,1 0 0 0 0,-1 0 0 0 0,0 0 0 0 0,12 21 74 0 0,-13-21-64 0 0,0 0-1 0 0,0 0 1 0 0,0 0 0 0 0,-1-1-1 0 0,1 1 1 0 0,0 0-1 0 0,-1 0 1 0 0,1 0 0 0 0,-1-1-1 0 0,0 1 1 0 0,1 0-1 0 0,-1 0-9 0 0,-3 7 27 0 0,2 7-15 0 0,2-13-6 0 0,0-1-1 0 0,-1 1 1 0 0,1 0-1 0 0,-1-1 1 0 0,0 1-1 0 0,1 0 1 0 0,-1-1-1 0 0,0 1 1 0 0,0-1-1 0 0,-1 0 1 0 0,1 1-6 0 0,-28 42 43 0 0,20-29-26 0 0,-2 0 0 0 0,0 0 1 0 0,-9 9-18 0 0,2-5-79 0 0,-9 15 79 0 0,23-30-1 0 0,3-4 1 0 0,0 1 0 0 0,0-1 1 0 0,-1 0-1 0 0,1 1 1 0 0,-1-1-1 0 0,0 0 1 0 0,1 0-1 0 0,-1 0 1 0 0,0 0-1 0 0,-1 1-4 0 0,-1 0 0 0 0,1 1 0 0 0,0-1 0 0 0,0 1 0 0 0,-2 1 4 0 0,5-4-2 0 0,0 0 0 0 0,0 0 0 0 0,0 0 1 0 0,0 0-1 0 0,0 1 0 0 0,0-1 0 0 0,0 0 1 0 0,-1 0-1 0 0,1 0 0 0 0,0 0 1 0 0,0 0-1 0 0,0 1 0 0 0,0-1 0 0 0,0 0 1 0 0,0 0-1 0 0,0 0 0 0 0,0 0 1 0 0,0 1-1 0 0,0-1 0 0 0,0 0 0 0 0,0 0 1 0 0,0 0-1 0 0,0 1 0 0 0,0-1 0 0 0,0 0 1 0 0,0 0-1 0 0,0 0 0 0 0,0 0 1 0 0,1 0-1 0 0,-1 1 0 0 0,0-1 0 0 0,0 0 2 0 0,0 0-30 0 0,0 0 0 0 0,0 0 0 0 0,0 0-1 0 0,0 1 1 0 0,0-1 0 0 0,0 0-1 0 0,0 0 1 0 0,0 0 0 0 0,0 0-1 0 0,0 0 1 0 0,0 1 0 0 0,0-1 0 0 0,0 0-1 0 0,0 0 1 0 0,0 0 0 0 0,0 0-1 0 0,0 0 1 0 0,0 1 0 0 0,0-1 0 0 0,0 0-1 0 0,0 0 1 0 0,0 0 0 0 0,0 0-1 0 0,0 0 1 0 0,0 1 0 0 0,0-1-1 0 0,0 0 1 0 0,0 0 0 0 0,0 0 0 0 0,0 0-1 0 0,0 0 1 0 0,-1 0 0 0 0,1 0-1 0 0,0 1 1 0 0,0-1 0 0 0,0 0 0 0 0,0 0 30 0 0,0 0-13 0 0,-1 0 0 0 0,1 0 0 0 0,0 0 0 0 0,0 0 0 0 0,0 0 0 0 0,0 0 0 0 0,0 0 0 0 0,0 0 0 0 0,-1 0 0 0 0,1 0 0 0 0,0 1 0 0 0,0-1 0 0 0,0 0 0 0 0,0 0 0 0 0,0 0 1 0 0,0 0-1 0 0,0 0 0 0 0,0 0 0 0 0,0 0 0 0 0,-1 1 0 0 0,1-1 0 0 0,0 0 0 0 0,0 0 0 0 0,0 0 0 0 0,0 0 0 0 0,0 0 0 0 0,0 0 0 0 0,0 1 0 0 0,0-1 0 0 0,0 0 0 0 0,0 0 1 0 0,0 0-1 0 0,0 0 0 0 0,0 0 0 0 0,0 1 0 0 0,0-1 0 0 0,0 0 0 0 0,0 0 0 0 0,0 0 0 0 0,0 0 0 0 0,0 0 0 0 0,0 0 0 0 0,0 1 0 0 0,1-1 0 0 0,-1 0 0 0 0,0 0 13 0 0,9 2-98 0 0,18-1 457 0 0,-21-1-326 0 0,29 0 925 0 0,-33 0-749 0 0,-2 0-96 0 0,13 13 734 0 0,-12-12-811 0 0,1 1 1 0 0,-2-1 0 0 0,1 1-1 0 0,0 0 1 0 0,0-1-1 0 0,0 1 1 0 0,-1 0 0 0 0,1 0-1 0 0,-1-1 1 0 0,1 1-1 0 0,-1 0 1 0 0,0 0 0 0 0,1 1-37 0 0,-1 2 88 0 0,0 0 1 0 0,0 0 0 0 0,0 0-1 0 0,-1 5-88 0 0,-7 57 512 0 0,3-30-381 0 0,5-30-73 0 0,-1-1-1 0 0,0 1 1 0 0,1 0 0 0 0,1-1-1 0 0,-1 1 1 0 0,1-1 0 0 0,0 1-1 0 0,1 5-57 0 0,1-5 27 0 0,0 1 0 0 0,0-1-1 0 0,3 5-26 0 0,-6-12 0 0 0,1 1 0 0 0,-1-1 0 0 0,1 1 0 0 0,0-1 0 0 0,-1 1 0 0 0,1-1 0 0 0,0 0 0 0 0,-1 1 0 0 0,1-1 0 0 0,0 0 0 0 0,-1 1 0 0 0,1-1 0 0 0,0 0 0 0 0,0 0 0 0 0,-1 0 0 0 0,1 0 0 0 0,0 0 0 0 0,-1 0 0 0 0,1 0 0 0 0,0 0 0 0 0,0 0 0 0 0,-1 0 0 0 0,1 0 0 0 0,0 0 0 0 0,0-1 0 0 0,-1 1 0 0 0,1 0 0 0 0,0 0 0 0 0,-1-1 0 0 0,1 1 0 0 0,11-8 28 0 0,-1-1 0 0 0,7-6-28 0 0,-7 5 8 0 0,13-13-122 0 0,-1-1 0 0 0,-1-2 0 0 0,-1 0-1 0 0,0-2 115 0 0,-5 7-72 0 0,4-8-167 0 0</inkml:trace>
  <inkml:trace contextRef="#ctx0" brushRef="#br0" timeOffset="1637.316">630 516 13432 0 0,'-2'2'113'0'0,"0"-1"1"0"0,0 1 0 0 0,0-1-1 0 0,0 0 1 0 0,0 0 0 0 0,-1 0 0 0 0,1 0-1 0 0,0 0 1 0 0,0 0 0 0 0,-1 0-1 0 0,1-1 1 0 0,-2 1-114 0 0,-27 1 1369 0 0,30-2-1342 0 0,0 0 1 0 0,0 0-1 0 0,0-1 1 0 0,0 1-1 0 0,1 0 0 0 0,-1 0 1 0 0,0-1-1 0 0,0 1 1 0 0,0-1-1 0 0,0 1 0 0 0,0-1 1 0 0,0 0-28 0 0,-3-1 48 0 0,1 1-13 0 0,3 1-19 0 0,-1 0 0 0 0,0-1 0 0 0,0 1-1 0 0,0 0 1 0 0,0-1 0 0 0,1 1 0 0 0,-1-1 0 0 0,0 1 0 0 0,0-1 0 0 0,1 1 0 0 0,-1-1 0 0 0,0 0 0 0 0,1 1 0 0 0,-1-1-1 0 0,0 0-15 0 0,-6-7 16 0 0,5 8-106 0 0,1-1 0 0 0,0 0 0 0 0,0 0-1 0 0,0 0 1 0 0,0 0 0 0 0,0 0-1 0 0,0-1 1 0 0,0 1 0 0 0,0 0 0 0 0,1 0-1 0 0,-1-1 1 0 0,0 1 0 0 0,1 0-1 0 0,-1-1 1 0 0,1 1 0 0 0,0-1 0 0 0,-1 1-1 0 0,1 0 1 0 0,0-1 0 0 0,0 1 0 0 0,0-1-1 0 0,0 1 1 0 0,0-2 90 0 0,0-1-257 0 0,0 4-569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5:16.587"/>
    </inkml:context>
    <inkml:brush xml:id="br0">
      <inkml:brushProperty name="width" value="0.1" units="cm"/>
      <inkml:brushProperty name="height" value="0.1" units="cm"/>
      <inkml:brushProperty name="color" value="#333333"/>
    </inkml:brush>
    <inkml:brush xml:id="br1">
      <inkml:brushProperty name="width" value="0.1" units="cm"/>
      <inkml:brushProperty name="height" value="0.1" units="cm"/>
      <inkml:brushProperty name="color" value="#33CCFF"/>
    </inkml:brush>
    <inkml:brush xml:id="br2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9368 1395 5840 0 0,'3'8'82'0'0,"0"2"94"0"0,-2 0 188 0 0,-1-10-294 0 0,0 0-2 0 0,0 0-4 0 0,1 1-11 0 0,4 0-42 0 0,-2-2 18 0 0,-2 0 126 0 0,-1 1 61 0 0,0 0 9 0 0,4-7 2828 0 0,-4 7-2970 0 0,0-1-94 0 0,1 1-1 0 0,-1 0 1 0 0,0-1 0 0 0,1 1 0 0 0,-1 0 0 0 0,0-1-1 0 0,0 1 1 0 0,1-1 0 0 0,-1 1 0 0 0,0 0-1 0 0,0-1 1 0 0,0 1 0 0 0,0-1 0 0 0,1 1-1 0 0,-1 0 1 0 0,0-1 0 0 0,0 1 0 0 0,0-1 0 0 0,0 1-1 0 0,0-1 1 0 0,0 1 0 0 0,0-1 0 0 0,0 1-1 0 0,0 0 1 0 0,-1-1 0 0 0,1 1 0 0 0,0-1-1 0 0,0 1 1 0 0,0-1 0 0 0,0 1 0 0 0,-1 0 0 0 0,1-1-1 0 0,0 1 1 0 0,0-1 0 0 0,-1 1 0 0 0,1 0-1 0 0,0-1 1 0 0,-1 1 0 0 0,1 0 0 0 0,0-1 11 0 0,-1 1 12 0 0,1 0 0 0 0,-1 0 1 0 0,1 0-1 0 0,0-1 0 0 0,-1 1 1 0 0,1 0-1 0 0,-1 0 0 0 0,1 0 1 0 0,-1 0-1 0 0,1 0 0 0 0,-1 0 0 0 0,1 0 1 0 0,-1 0-1 0 0,1 0 0 0 0,-1 0 1 0 0,1 0-1 0 0,-1 0 0 0 0,1 0 1 0 0,-1 0-1 0 0,1 0 0 0 0,0 1 1 0 0,-1-1-1 0 0,1 0 0 0 0,-1 0 1 0 0,1 1-1 0 0,-1-1 0 0 0,1 0-12 0 0,-2 1 132 0 0,-6 0 179 0 0,7-1-302 0 0,0 0 1 0 0,0 0-1 0 0,0 0 1 0 0,0 0-1 0 0,0 0 1 0 0,0 1 0 0 0,0-1-1 0 0,0 0 1 0 0,0 0-1 0 0,0 1 1 0 0,0 0-10 0 0,0-1 0 0 0,-1 1 7 0 0,0 1 0 0 0,0-1 0 0 0,0 0 0 0 0,0 1 0 0 0,-1-1 0 0 0,1-1 0 0 0,0 1 1 0 0,0 0-1 0 0,-1 0 0 0 0,1-1 0 0 0,-1 1 0 0 0,1-1 0 0 0,-1 0 0 0 0,1 0 0 0 0,-1 0 0 0 0,1 0 1 0 0,0 0-1 0 0,-1-1-7 0 0,-30-1 197 0 0,29 2-89 0 0,-1-1 0 0 0,1 1-1 0 0,-1 0 1 0 0,1 0 0 0 0,-1 1-108 0 0,2-1 134 0 0,0 1 0 0 0,0-1 0 0 0,0 0-1 0 0,0 0 1 0 0,0-1 0 0 0,0 1 0 0 0,0 0 0 0 0,0-1-1 0 0,0 0 1 0 0,-1 0-134 0 0,2 0 64 0 0,-1 1-1 0 0,1-1 1 0 0,0 1-1 0 0,-1 0 1 0 0,1 0-1 0 0,0 0 1 0 0,-1 0 0 0 0,1 0-1 0 0,0 1 1 0 0,-2 0-64 0 0,2-1 17 0 0,1 1 1 0 0,-1-1-1 0 0,0 0 1 0 0,0 1 0 0 0,0-1-1 0 0,0 0 1 0 0,1 0-1 0 0,-1 0 1 0 0,0-1 0 0 0,0 1-1 0 0,0 0 1 0 0,1-1-1 0 0,-1 1 1 0 0,0-1-1 0 0,0 1 1 0 0,1-1 0 0 0,-1 0-1 0 0,-1 0-17 0 0,1-1-10 0 0,2 1 6 0 0,-1 1 0 0 0,1-1 0 0 0,-1 0 0 0 0,1 1 0 0 0,-1 0 0 0 0,0-1 0 0 0,1 1 0 0 0,-1-1 0 0 0,1 1 0 0 0,-1 0 0 0 0,0-1 0 0 0,0 1 0 0 0,0 0 4 0 0,-10 5 154 0 0,9-4-127 0 0,-1 0 34 0 0,-1 1-1 0 0,1-1 1 0 0,-1 0 0 0 0,1 0-1 0 0,-1 0 1 0 0,-2 0-61 0 0,-17 6 235 0 0,18-6-226 0 0,1 1 0 0 0,0-1 1 0 0,-1-1-1 0 0,1 1 0 0 0,-1-1 1 0 0,0 0-1 0 0,1 0 0 0 0,-1 0-9 0 0,-16-2 150 0 0,15 2 22 0 0,0 0 0 0 0,1-1 0 0 0,-1 1 0 0 0,-1-1-172 0 0,-13-3 272 0 0,16 4-261 0 0,0 0 0 0 0,0 0 0 0 0,0 0 0 0 0,0 0 0 0 0,0 1 0 0 0,0 0 0 0 0,0-1 0 0 0,0 1 0 0 0,1 1 0 0 0,-3 0-11 0 0,2-1 15 0 0,0 0 0 0 0,-1 0 1 0 0,1 0-1 0 0,0 0 0 0 0,-2-1-15 0 0,-22 3 230 0 0,25-2-216 0 0,1-1 1 0 0,-1 1-1 0 0,0-1 1 0 0,0 1-1 0 0,0 0 1 0 0,1 0-1 0 0,-2 1-14 0 0,2-1 9 0 0,-1 0-1 0 0,1 0 0 0 0,-1 0 1 0 0,1-1-1 0 0,-1 1 0 0 0,0-1 0 0 0,0 1-8 0 0,-1 0 16 0 0,3-1-13 0 0,0 0 0 0 0,0 0 0 0 0,0 0 1 0 0,0 0-1 0 0,0 0 0 0 0,0 0 0 0 0,0 0 1 0 0,0 0-1 0 0,0 0 0 0 0,0 0 0 0 0,0 0 1 0 0,0 0-1 0 0,0-1 0 0 0,0 1 0 0 0,0-1-3 0 0,-5 0 4 0 0,4 0-1 0 0,0 0 1 0 0,0 1 0 0 0,0-1 0 0 0,0 1 0 0 0,0 0-1 0 0,-1-1 1 0 0,1 1 0 0 0,0 0 0 0 0,0 0 0 0 0,0 1-1 0 0,-1-1 1 0 0,1 0 0 0 0,0 1 0 0 0,0-1 0 0 0,0 1-1 0 0,-2 0-3 0 0,-2 0 40 0 0,-5-1-16 0 0,10 0-24 0 0,-1 0 0 0 0,1 0 0 0 0,0 1 0 0 0,-1-1 0 0 0,1 0 0 0 0,0 1 0 0 0,0-1 0 0 0,-1 1 0 0 0,1 0 0 0 0,-1 0 0 0 0,-6 3 0 0 0,-20 2 0 0 0,28-6 1 0 0,0 0 0 0 0,0 0 0 0 0,-1 0-1 0 0,1 1 1 0 0,0-1 0 0 0,-1 0-1 0 0,1 0 1 0 0,0 0 0 0 0,0 0-1 0 0,-1 0 1 0 0,1 0 0 0 0,0 0-1 0 0,-1 0 1 0 0,1 0 0 0 0,0 0-1 0 0,-1 0 1 0 0,1 0 0 0 0,0 0-1 0 0,-1 0 1 0 0,1 0 0 0 0,0 0-1 0 0,-1 0 1 0 0,1 0 0 0 0,0-1 0 0 0,0 1-1 0 0,-1 0 1 0 0,1 0-1 0 0,-1-1 2 0 0,1 1 0 0 0,-1 0 0 0 0,0-1 0 0 0,1 1 0 0 0,-1 0 0 0 0,0 0 0 0 0,1-1 0 0 0,-1 1 0 0 0,0 0 0 0 0,0 0 0 0 0,1 0 1 0 0,-1 0-1 0 0,0 0 0 0 0,1 0 0 0 0,-1 0 0 0 0,0 0 0 0 0,0 0-2 0 0,-1 0 10 0 0,3 0-7 0 0,-23 6-6 0 0,20-5 3 0 0,-16-2 0 0 0,11 2 0 0 0,-9 0 0 0 0,14 0 0 0 0,0-1 0 0 0,1 0 0 0 0,-1 0 0 0 0,0 1 0 0 0,1-1 0 0 0,-1 1 0 0 0,1-1 0 0 0,-1 1 0 0 0,1-1 0 0 0,-1 1 0 0 0,1 0 0 0 0,-2 1 0 0 0,2-1 0 0 0,-12 3 0 0 0,2-1 0 0 0,5-1 0 0 0,3-1 0 0 0,-10 2 0 0 0,-8 0 0 0 0,18-3 11 0 0,-1 1 0 0 0,-1-1 0 0 0,1 0 0 0 0,0 0 0 0 0,-2-1-11 0 0,3 1 7 0 0,-1-1 1 0 0,1 1 0 0 0,0 0 0 0 0,0 0 0 0 0,0 1-1 0 0,0-1 1 0 0,0 0 0 0 0,0 1 0 0 0,0 0-1 0 0,-1 0-7 0 0,3 0 17 0 0,0-1-1 0 0,0 0 1 0 0,0 1-1 0 0,0-1 1 0 0,0 0-1 0 0,0 0 0 0 0,0 0 1 0 0,0 0-1 0 0,-1 0 1 0 0,1 0-1 0 0,0 0 0 0 0,0 0 1 0 0,0 0-1 0 0,0-1 1 0 0,0 1-1 0 0,0 0 0 0 0,0 0 1 0 0,-1-1-17 0 0,-11-2 87 0 0,-12 1-321 0 0,20 1 269 0 0,0 0 0 0 0,0 1 0 0 0,0-1 0 0 0,0 1 0 0 0,0 1 0 0 0,-4 0-35 0 0,5-1 9 0 0,1 0-1 0 0,0 0 1 0 0,-1 0-1 0 0,1 0 1 0 0,-2-1-9 0 0,-7 0 10 0 0,2 0-10 0 0,-4 1 0 0 0,7 1 70 0 0,0 0-1 0 0,1 0 1 0 0,-1-1-1 0 0,0 0 0 0 0,-5-2-69 0 0,4 2 70 0 0,1-1-1 0 0,-1 1 0 0 0,1 1 0 0 0,-2-1-69 0 0,7 1 0 0 0,0-1 0 0 0,0 0 0 0 0,1 0 0 0 0,-1 0 0 0 0,0 0 0 0 0,0 0 0 0 0,0 0 0 0 0,1 0 0 0 0,-1 0 0 0 0,0-1 0 0 0,0 1 0 0 0,1-1 0 0 0,-1 1 0 0 0,0-1 0 0 0,1 0 0 0 0,-1 0 0 0 0,0 0 0 0 0,1 0 0 0 0,-1 1 0 0 0,0 0 0 0 0,1-1 0 0 0,-1 1 0 0 0,0 0 0 0 0,1 0 0 0 0,-1 0 0 0 0,0 1 0 0 0,1-1 0 0 0,-1 0 0 0 0,0 1 0 0 0,1-1 0 0 0,-1 1 0 0 0,1-1 0 0 0,-1 1 0 0 0,0 0 0 0 0,-10 3 0 0 0,4-4 0 0 0,0 0 0 0 0,1 0 0 0 0,-1 0 0 0 0,0-1 0 0 0,0 0 0 0 0,-1-1 0 0 0,7 1 0 0 0,-2 1 24 0 0,0 0-1 0 0,1 0 0 0 0,-1 0 1 0 0,0 1-1 0 0,1-1 0 0 0,-3 1-23 0 0,-17 2 92 0 0,8-2-92 0 0,-1 0 0 0 0,1 1 0 0 0,-6 2 0 0 0,3 0 0 0 0,7-3 31 0 0,1 0 0 0 0,0-1 0 0 0,-9 0-31 0 0,1-1 33 0 0,17 1-32 0 0,0 1-1 0 0,0-1 1 0 0,0 0 0 0 0,1 0 0 0 0,-1 0 0 0 0,0 1 0 0 0,0-1-1 0 0,1 0 1 0 0,-1 1 0 0 0,0-1 0 0 0,0 1 0 0 0,1-1 0 0 0,-1 1-1 0 0,1-1 1 0 0,-1 1 0 0 0,0 0-1 0 0,0 0 0 0 0,1-1 0 0 0,-1 1 0 0 0,0-1-1 0 0,1 1 1 0 0,-1-1 0 0 0,0 1 0 0 0,0-1 0 0 0,1 1 0 0 0,-1-1 0 0 0,0 0-1 0 0,0 1 1 0 0,0-1 0 0 0,0 0 0 0 0,1 0 0 0 0,-1 1 0 0 0,0-1-1 0 0,0 0 1 0 0,-4-1 0 0 0,1 1 0 0 0,0-1 0 0 0,-1 0 0 0 0,1 0 0 0 0,-1 0 0 0 0,2 0 0 0 0,0 0 0 0 0,0 0 0 0 0,0 0 0 0 0,-1 1 0 0 0,1-1 0 0 0,0 1 0 0 0,-1 0 0 0 0,1 0 0 0 0,0 0 0 0 0,-3 1 0 0 0,4-1 0 0 0,-1 1 0 0 0,0-1 0 0 0,0 0 0 0 0,1-1 0 0 0,-1 1 0 0 0,0 0 0 0 0,1-1 0 0 0,-1 0 0 0 0,0 1 0 0 0,-18-4 0 0 0,7 5 0 0 0,10 0 0 0 0,0-1 0 0 0,0 0 0 0 0,0 0 0 0 0,0 0 0 0 0,0 0 0 0 0,-1-1 0 0 0,-3 0 0 0 0,0 0 0 0 0,0 0 0 0 0,0 1 0 0 0,0 1 0 0 0,-2-1 0 0 0,-12 1 0 0 0,10 0 0 0 0,9 0 0 0 0,1-1 0 0 0,-1 0 0 0 0,0 0 0 0 0,0 0 0 0 0,1 0 0 0 0,-1 0 0 0 0,0 0 0 0 0,1-1 0 0 0,-1 1 0 0 0,-2-2 0 0 0,4 1 0 0 0,1 0 0 0 0,-1 1 0 0 0,1-1 0 0 0,0 1 0 0 0,-1-1 0 0 0,1 1 0 0 0,-1-1 0 0 0,1 1 0 0 0,0-1 0 0 0,-1 1 0 0 0,0-1 0 0 0,1 1 0 0 0,-1 0 0 0 0,1-1 0 0 0,-1 1 0 0 0,1 0 0 0 0,-1-1 0 0 0,0 1 0 0 0,1 0 0 0 0,-1 0 0 0 0,0 0 0 0 0,1-1 0 0 0,-1 1 0 0 0,0 0 0 0 0,1 0 0 0 0,-1 0 0 0 0,0 0 0 0 0,1 0 0 0 0,-1 0 0 0 0,0 1 0 0 0,1-1 0 0 0,-1 0 0 0 0,0 0 0 0 0,1 0 0 0 0,-1 1 0 0 0,-2-1 0 0 0,1 0 0 0 0,-1 1 0 0 0,0-1 0 0 0,1 0 0 0 0,-1 0 0 0 0,0 0 0 0 0,1-1 0 0 0,-2 1 0 0 0,-19-2 0 0 0,-1 4 0 0 0,19-1 0 0 0,1 0 0 0 0,0-1 0 0 0,-1 1 0 0 0,0-1 0 0 0,1 0 0 0 0,-1-1 0 0 0,1 1 0 0 0,-3-1 0 0 0,5 0 0 0 0,0 1 0 0 0,0 0 0 0 0,0 0 0 0 0,0 0 0 0 0,0 0 0 0 0,-1 0 0 0 0,1 0 0 0 0,0 1 0 0 0,0-1 0 0 0,-11 2 0 0 0,-11-1 0 0 0,19 0-13 0 0,4-1 9 0 0,0 1 0 0 0,0-1 0 0 0,0 0 1 0 0,-1 0-1 0 0,1 0 0 0 0,0 0 0 0 0,0 0 0 0 0,0 0 0 0 0,-1 0 0 0 0,1 0 0 0 0,0-1 0 0 0,0 1 0 0 0,0 0 0 0 0,0-1 0 0 0,-1 1 4 0 0,-2 0 0 0 0,3 0 0 0 0,0 0 0 0 0,0 0 0 0 0,0 0 0 0 0,0 0 0 0 0,0 0 0 0 0,0 0 0 0 0,1 0 0 0 0,-1 0 0 0 0,0 0 0 0 0,0-1 0 0 0,0 1 0 0 0,0 0 0 0 0,1-1 0 0 0,-1 1 0 0 0,0-1 0 0 0,0 1 0 0 0,0-1 0 0 0,-5-1-13 0 0,-1 0-1 0 0,1 1 0 0 0,-1 0 0 0 0,1 0 0 0 0,-7 0 14 0 0,-14-2-11 0 0,0 2 11 0 0,26 0-5 0 0,0 1 3 0 0,1 0 1 0 0,0-1-1 0 0,-1 1 0 0 0,1 0 1 0 0,0 0-1 0 0,-1 0 0 0 0,1-1 1 0 0,-1 1-1 0 0,1 0 0 0 0,0 0 1 0 0,-1 0-1 0 0,1 0 0 0 0,-1 0 1 0 0,1 0-1 0 0,-1 0 0 0 0,1 0 1 0 0,0 0-1 0 0,-1 0 1 0 0,1 0-1 0 0,-1 0 0 0 0,1 0 1 0 0,-1 0-1 0 0,1 0 0 0 0,0 0 1 0 0,-1 0-1 0 0,1 0 0 0 0,-1 1 1 0 0,1-1-1 0 0,0 0 2 0 0,-18 5-13 0 0,16-4 14 0 0,0 0-1 0 0,0 0 0 0 0,0-1 0 0 0,-1 0 0 0 0,1 1 1 0 0,0-1-1 0 0,0 0 0 0 0,-1 0 0 0 0,-1 0 0 0 0,-14-1 0 0 0,13 0 0 0 0,0 1 0 0 0,0 0 0 0 0,1 0 0 0 0,-1 0 0 0 0,0 0 0 0 0,-2 1 0 0 0,1 1 0 0 0,-1 0 0 0 0,-1-1 0 0 0,1-1 0 0 0,0 1 0 0 0,0-1 0 0 0,0 0 0 0 0,0 0 0 0 0,0-1 0 0 0,-1-1 0 0 0,1 1 0 0 0,1 1 0 0 0,-1-1 0 0 0,1 1 0 0 0,-5 0 0 0 0,5 0 0 0 0,0 0 0 0 0,0 0 0 0 0,0 0 0 0 0,1-1 0 0 0,-1 0 0 0 0,-1-1 0 0 0,-3 0-12 0 0,0 1 1 0 0,-1-1-1 0 0,1 1 0 0 0,0 1 0 0 0,-7 1 12 0 0,4-1-5 0 0,-38 6 5 0 0,26-6-64 0 0,23 0 64 0 0,-1 0 0 0 0,1 0 0 0 0,0 0 0 0 0,-1 1 0 0 0,1-1 0 0 0,-1 1 0 0 0,1-1 0 0 0,0 1 0 0 0,-1 0 0 0 0,-16 3 0 0 0,1-2 18 0 0,16-1-13 0 0,0 0 1 0 0,0-1-1 0 0,-1 0 1 0 0,1 0-1 0 0,0 0 1 0 0,-1 0-1 0 0,1 0 1 0 0,0 0-1 0 0,-1 0-5 0 0,0-1 2 0 0,0 1-1 0 0,0 0 1 0 0,0 0-1 0 0,0 1 1 0 0,1-1-1 0 0,-1 1 1 0 0,0-1-1 0 0,0 1 1 0 0,1 0-1 0 0,-1 0 1 0 0,0 0-2 0 0,0 0-1 0 0,-1 1 1 0 0,0-1-1 0 0,1 0 1 0 0,-1-1-1 0 0,0 1 0 0 0,-2 0 1 0 0,-36-1 0 0 0,-24 5 0 0 0,8-2 0 0 0,53-2 0 0 0,0-1 0 0 0,0 0 0 0 0,0 0 0 0 0,0-1 0 0 0,1 1 0 0 0,-3-2 0 0 0,3 1 0 0 0,0 1 0 0 0,-1-1 0 0 0,1 1 0 0 0,-1 0 0 0 0,1 0 0 0 0,0 0 0 0 0,-5 1 0 0 0,7-1 0 0 0,0 1 0 0 0,0-1 0 0 0,0 0 0 0 0,-1 0 0 0 0,1 0 0 0 0,0-1 0 0 0,0 1 0 0 0,0-1 0 0 0,0 1 0 0 0,-2-1 0 0 0,-15-2 0 0 0,-48 0 0 0 0,57 5 0 0 0,9-1 0 0 0,1-1 0 0 0,-1 0 0 0 0,0 0 0 0 0,1 0 0 0 0,-1 1 0 0 0,0-1 0 0 0,1 0 0 0 0,-1 0 0 0 0,0 0 0 0 0,1 0 0 0 0,-1 0 0 0 0,1 0 0 0 0,-1 0 0 0 0,0 0 0 0 0,1-1 0 0 0,-1 1 0 0 0,0 0 0 0 0,1 0 0 0 0,-1 0 0 0 0,0-1 0 0 0,0 0 0 0 0,0 1 0 0 0,0-1 0 0 0,-1 1 0 0 0,1-1 0 0 0,0 1 0 0 0,0 0 0 0 0,0-1 0 0 0,-1 1 0 0 0,1 0 0 0 0,0 0 0 0 0,-1 0 0 0 0,1 0 0 0 0,0 0 0 0 0,0 0 0 0 0,-1 0 0 0 0,1 1 0 0 0,0-1 0 0 0,0 0 0 0 0,0 1 0 0 0,-1-1 0 0 0,1 1 0 0 0,0-1 0 0 0,0 1 0 0 0,0 0 0 0 0,0-1 0 0 0,-1 1 0 0 0,-6 4 0 0 0,5-4 0 0 0,0-1 0 0 0,1 1 0 0 0,-1 0 0 0 0,0-1 0 0 0,1 0 0 0 0,-1 1 0 0 0,0-1 0 0 0,0 0 0 0 0,-14 1 0 0 0,11 0 0 0 0,0 0 0 0 0,0-1-1 0 0,-1 1 1 0 0,1-2-1 0 0,0 1 1 0 0,-1-1 0 0 0,0 1 3 0 0,0-1 0 0 0,0 1 1 0 0,0 0-1 0 0,-6 1-3 0 0,-68 8 53 0 0,78-9-50 0 0,0 0 0 0 0,0 0-1 0 0,0 0 1 0 0,-1-1-1 0 0,1 1 1 0 0,0-1-1 0 0,-3 0-2 0 0,3 0 5 0 0,0 0-1 0 0,0 1 1 0 0,0-1-1 0 0,0 1 0 0 0,0 0 1 0 0,0 0-1 0 0,0 0 1 0 0,-3 0-5 0 0,1 2 7 0 0,-16 1-1 0 0,20-3-6 0 0,0 0 0 0 0,0 0-1 0 0,-1 1 1 0 0,1-2 0 0 0,0 1 0 0 0,0 0 0 0 0,-1 0 0 0 0,1 0-1 0 0,0 0 1 0 0,0-1 0 0 0,0 1 0 0 0,-1-1 0 0 0,1 1-1 0 0,0-1 1 0 0,-1 0 1 0 0,2 0 1 0 0,-1 1-1 0 0,1-1 1 0 0,-1 0 0 0 0,0 1 0 0 0,1-1 0 0 0,-1 1 0 0 0,0-1 0 0 0,1 1 0 0 0,-1 0-1 0 0,0-1 1 0 0,0 1 0 0 0,0 0 0 0 0,1-1 0 0 0,-1 1 0 0 0,0 0 0 0 0,0 0-1 0 0,0 0 1 0 0,1 0 0 0 0,-1 0 0 0 0,0 0 0 0 0,0 0 0 0 0,0 0 0 0 0,0 0 0 0 0,1 0-1 0 0,-1 0 1 0 0,0 0 0 0 0,0 1 0 0 0,0-1 0 0 0,1 0 0 0 0,-1 1 0 0 0,0-1-1 0 0,0 0-1 0 0,-3 2 7 0 0,0 0 0 0 0,-1-1 0 0 0,1 1 0 0 0,0-1 0 0 0,-1 0 0 0 0,1 0-1 0 0,-1-1 1 0 0,1 0 0 0 0,-4 1-7 0 0,-16 1 14 0 0,22-2-14 0 0,0 0 0 0 0,-1 0 0 0 0,1 0 0 0 0,0 0 0 0 0,0 0 0 0 0,0-1 0 0 0,-1 1 0 0 0,-10-2 0 0 0,-20 1 0 0 0,22 0 0 0 0,1 0 0 0 0,-1 1 0 0 0,1 1 0 0 0,-10 1 0 0 0,19-2 0 0 0,0 0 0 0 0,0 0 0 0 0,0 0 0 0 0,0 0 0 0 0,0 0 0 0 0,-1 0 0 0 0,1 0 0 0 0,0-1 0 0 0,0 1 0 0 0,0 0 0 0 0,-1-1 0 0 0,1 1 0 0 0,0 0 0 0 0,0 0 0 0 0,0-1 0 0 0,0 1 0 0 0,0 0 0 0 0,0 0 0 0 0,0 0 0 0 0,0 0 0 0 0,-1 1 0 0 0,0-1 0 0 0,-7 2 0 0 0,-1 0 0 0 0,0-1 0 0 0,0 0 0 0 0,0-1 0 0 0,0 0 0 0 0,0 0 0 0 0,7-1 0 0 0,1 1 0 0 0,-1 0 0 0 0,0-1 0 0 0,0 1 0 0 0,1-1 0 0 0,-1 0 0 0 0,0 0 0 0 0,-1 0 0 0 0,2 0 0 0 0,0 1 0 0 0,0-1 0 0 0,0 1 0 0 0,1 0 0 0 0,-1-1 0 0 0,0 1 0 0 0,0 0 0 0 0,0 0 0 0 0,0 1 0 0 0,0-1 0 0 0,0 0 0 0 0,1 1 0 0 0,-1-1 0 0 0,0 1 0 0 0,-1 0 0 0 0,0 0 0 0 0,0 0 0 0 0,1-1 0 0 0,-1 1 0 0 0,0-1 0 0 0,0 1 0 0 0,1-1 0 0 0,-1 0 0 0 0,0 0 0 0 0,0 0 0 0 0,-26-1 0 0 0,24 1 0 0 0,1 0 0 0 0,0 0 0 0 0,0 0 0 0 0,-1 0 0 0 0,1-1 0 0 0,0 0 0 0 0,0 0 0 0 0,0 0 0 0 0,0 0 0 0 0,1 0 0 0 0,0 1 0 0 0,1-1 0 0 0,-1 1 0 0 0,0 0 0 0 0,1-1 0 0 0,-1 1 0 0 0,0 0 0 0 0,1 1 0 0 0,-1-1 0 0 0,0 0 0 0 0,0 1 0 0 0,-1 0 0 0 0,-16 2 0 0 0,6-2 0 0 0,13 0 0 0 0,-1-1 0 0 0,0 0 0 0 0,1 0 0 0 0,-1 0 0 0 0,0 0 0 0 0,1 0 0 0 0,-1 0 0 0 0,0 0 0 0 0,1-1 0 0 0,-1 1 0 0 0,-1-1 0 0 0,1 1 0 0 0,0 0 0 0 0,-1 0 0 0 0,1 0 0 0 0,0 1 0 0 0,-1-1 0 0 0,1 0 0 0 0,0 1 0 0 0,0 0 0 0 0,-15 1 0 0 0,-10-2 10 0 0,11-1 12 0 0,-1 1-1 0 0,0 1 1 0 0,-8 2-22 0 0,21-3 22 0 0,0 1-1 0 0,-1-1 1 0 0,1 0-1 0 0,-1-1 0 0 0,-3 0-21 0 0,5 1-7 0 0,-1-1-1 0 0,0 1 0 0 0,1 0 0 0 0,-1 0 0 0 0,0 0 0 0 0,1 1 0 0 0,-1-1 0 0 0,-2 1 8 0 0,2 0-1 0 0,1 0-1 0 0,-1 0 1 0 0,0-1-1 0 0,0 1 1 0 0,0-1-1 0 0,1 0 1 0 0,-1 0-1 0 0,0-1 1 0 0,0 1-1 0 0,-2-2 2 0 0,3 2 0 0 0,-2 0 0 0 0,0-1 0 0 0,0 2 0 0 0,-1-1 0 0 0,-2 1 0 0 0,-12 0 0 0 0,-54 6 0 0 0,60-5 0 0 0,12-2 0 0 0,0 1 0 0 0,1-1 0 0 0,-1 0 0 0 0,0 1 0 0 0,0-1 0 0 0,0 0 0 0 0,0 0 0 0 0,1 0 0 0 0,-3-1 0 0 0,-5 0 0 0 0,1 0 0 0 0,0 1 0 0 0,-1 0 0 0 0,1 0 0 0 0,-2 1 0 0 0,-13 0 0 0 0,7-1 0 0 0,13 1 0 0 0,0-1 0 0 0,-1 0 0 0 0,1 0 0 0 0,0 0 0 0 0,-1 0 0 0 0,1-1 0 0 0,0 0 0 0 0,0 1 0 0 0,-1-1 0 0 0,1 0 0 0 0,1 0 0 0 0,0 1 0 0 0,0-1 0 0 0,-1 1 0 0 0,1 0 0 0 0,0 0 0 0 0,0 0 0 0 0,0 0 0 0 0,-1 0 0 0 0,1 0 0 0 0,0 1 0 0 0,-1-1 0 0 0,1 1 0 0 0,-1-1 0 0 0,1 0 0 0 0,-1 1 0 0 0,1-1 0 0 0,-1 0 0 0 0,-1-1 0 0 0,0 1 5 0 0,-1 0 0 0 0,1 0 0 0 0,0 0 0 0 0,0 0 0 0 0,0 1 0 0 0,0-1 0 0 0,0 1 0 0 0,-3 1-5 0 0,2 0 6 0 0,-1-1 0 0 0,1 0 0 0 0,0-1 0 0 0,-3 1-6 0 0,-18 0-32 0 0,0 1 0 0 0,0 1 32 0 0,-35 0 0 0 0,45-4 0 0 0,14 1 0 0 0,0-1 0 0 0,0 1 0 0 0,1 0 0 0 0,-1 0 0 0 0,0 0 0 0 0,0 0 0 0 0,1 0 0 0 0,-1 1 0 0 0,0-1 0 0 0,0 0 0 0 0,0 1 0 0 0,-4 1 0 0 0,1 0 0 0 0,-1-1 0 0 0,0 0 0 0 0,1 0 0 0 0,-1 0 0 0 0,0-1 0 0 0,1 1 0 0 0,-1-1 0 0 0,0-1 0 0 0,0 1 0 0 0,0-1 0 0 0,4 1 0 0 0,0 0 0 0 0,-1 0 0 0 0,1 0 0 0 0,0 0 0 0 0,-1 0 0 0 0,1 1 0 0 0,0-1 0 0 0,-1 1 0 0 0,-1 0 0 0 0,3 0 0 0 0,-1 0 0 0 0,0-1 0 0 0,0 1 0 0 0,0-1 0 0 0,0 0 0 0 0,0 1 0 0 0,0-1 0 0 0,-1 0 0 0 0,1 0 0 0 0,0 0 0 0 0,0-1 0 0 0,0 1 0 0 0,0 0 0 0 0,-1-1 0 0 0,-1 0 0 0 0,1 1 0 0 0,-1-1 0 0 0,1 1 0 0 0,-1 0 0 0 0,1 0 0 0 0,-1 1 0 0 0,1-1 0 0 0,-1 1 0 0 0,-1 0 0 0 0,-20 2 0 0 0,-64 2 54 0 0,15-2-44 0 0,37 0-10 0 0,21 0 0 0 0,14-2 0 0 0,1-1 0 0 0,-1 1 0 0 0,1-1 0 0 0,-1 1 0 0 0,0-1 0 0 0,1 0 0 0 0,-1 0 0 0 0,0 0 0 0 0,1 0 0 0 0,-1 0 0 0 0,0 0 0 0 0,0 0 0 0 0,-4-1 0 0 0,-8 2 0 0 0,-3-2 0 0 0,13 1 0 0 0,0-1 0 0 0,0 1 0 0 0,0 0 0 0 0,0 0 0 0 0,-1 1 0 0 0,-1 0 0 0 0,5-1 0 0 0,-1 0 0 0 0,0 0 0 0 0,1 0 0 0 0,-1 0 0 0 0,0 0 0 0 0,1 0 0 0 0,-1-1 0 0 0,0 1 0 0 0,0 0 0 0 0,0-1 0 0 0,1 1 0 0 0,-1 0 0 0 0,0-1 0 0 0,1 1 0 0 0,-1 0 0 0 0,0 0 0 0 0,1 0 0 0 0,-1 0 0 0 0,0 1 0 0 0,-9 1 0 0 0,-1-1 0 0 0,1 0 0 0 0,0 0 0 0 0,-1-1 0 0 0,1 0 0 0 0,-1-1 0 0 0,-6-1 0 0 0,15 1 3 0 0,0 1-1 0 0,-1 0 1 0 0,1 1-1 0 0,0-1 1 0 0,-1 0-1 0 0,1 1 0 0 0,0 0 1 0 0,-1 0-1 0 0,1 0-2 0 0,-2 0 7 0 0,1 1-1 0 0,-1-1 0 0 0,0-1 0 0 0,0 1 1 0 0,-1-1-7 0 0,-12 1 16 0 0,-5-1 13 0 0,0-1 0 0 0,-4-1-29 0 0,21 2 16 0 0,0-1-1 0 0,0 2 1 0 0,0-1-1 0 0,0 1 1 0 0,-2 0-16 0 0,-22 3 50 0 0,-15-2-50 0 0,30-1 0 0 0,-1 0 0 0 0,1-1 0 0 0,-9-1 0 0 0,17 1 0 0 0,0 0 0 0 0,1 0 0 0 0,-1 1 0 0 0,0 0 0 0 0,-5 1 0 0 0,3 0 0 0 0,1-1 0 0 0,-1 0 0 0 0,-1 0 0 0 0,-75 4 0 0 0,-17-2 128 0 0,89-3-154 0 0,0 1-1 0 0,-8 1 27 0 0,19-2-1 0 0,0 0-1 0 0,1 0 1 0 0,-1 0 0 0 0,1 0-1 0 0,-1-1 1 0 0,0 1 0 0 0,1 0-1 0 0,-1-1 1 0 0,1 1 0 0 0,-2-1 1 0 0,1 0 0 0 0,1 1 0 0 0,-1-1 0 0 0,0 1 1 0 0,1-1-1 0 0,-1 1 0 0 0,0 0 0 0 0,1 0 1 0 0,-1 0-1 0 0,0 0 0 0 0,0 0 0 0 0,1 0 0 0 0,-2 0 0 0 0,-10 3 0 0 0,1 0 0 0 0,1-1 0 0 0,-2 0 0 0 0,1-1 0 0 0,-5 0 0 0 0,8 0-7 0 0,1 0-1 0 0,0 0 0 0 0,-1 1 0 0 0,-4 1 8 0 0,5-1-8 0 0,-1 0 0 0 0,1 0 0 0 0,-1-1-1 0 0,-5 0 9 0 0,-17 0 0 0 0,0 2 0 0 0,-3 2 0 0 0,12-2 0 0 0,15-3-10 0 0,1 0 0 0 0,-1 0-1 0 0,1 0 1 0 0,-3-1 10 0 0,-15-1-23 0 0,11 2 23 0 0,2 0 0 0 0,0 0 0 0 0,1 0 0 0 0,-7-2 0 0 0,-9 4 0 0 0,14-5 0 0 0,6 2 0 0 0,0 0 0 0 0,-1 0 0 0 0,1 1 0 0 0,0 0 0 0 0,0 0 0 0 0,-3 0 0 0 0,5 1-6 0 0,-1-1-1 0 0,0 0 1 0 0,1 0-1 0 0,-1-1 0 0 0,-1 0 7 0 0,2 1-5 0 0,0-1-1 0 0,0 1 0 0 0,0 0 0 0 0,0 0 0 0 0,0 0 0 0 0,1 0 0 0 0,-1 0 0 0 0,-4 2 6 0 0,4-1-5 0 0,0-1 0 0 0,0 1 0 0 0,-1-1-1 0 0,1 0 1 0 0,0 0 0 0 0,0 0 0 0 0,0 0 0 0 0,-1-1-1 0 0,1 0 1 0 0,-3-1 5 0 0,0 1-9 0 0,0 0 0 0 0,0 0-1 0 0,-6 0 10 0 0,-10 0 0 0 0,11 0 0 0 0,-1 1 0 0 0,-6 1 0 0 0,2 0 0 0 0,-1 0 0 0 0,0-2 0 0 0,3 1 0 0 0,0 0 0 0 0,-14 2 0 0 0,24-1 0 0 0,0-1 0 0 0,0 0 0 0 0,0-1 0 0 0,-2 0 0 0 0,-10 0 0 0 0,-51-2 0 0 0,46 4 0 0 0,15-1 0 0 0,0 0 0 0 0,0 0 0 0 0,0 0 0 0 0,-1-1 0 0 0,-2 0 5 0 0,3-1 5 0 0,0 1 0 0 0,1 1 0 0 0,-1-1 0 0 0,0 1 0 0 0,1 0-1 0 0,-2 1-9 0 0,-43-3 0 0 0,27 5-11 0 0,1 0-42 0 0,-22 0 53 0 0,34-3-32 0 0,0 1 0 0 0,0 0 0 0 0,1 1 0 0 0,-10 2 32 0 0,14-3 0 0 0,1 0 0 0 0,0-1 0 0 0,0 0 0 0 0,0 0 0 0 0,-5 0 0 0 0,-13 0 0 0 0,-29 3 0 0 0,-25-1 0 0 0,54-1 0 0 0,-15-1 0 0 0,30-1 0 0 0,-1 2 0 0 0,1-1 0 0 0,0 1 0 0 0,-5 1 0 0 0,4 0 0 0 0,0-1 0 0 0,0 0 0 0 0,0-1 0 0 0,-2 0 0 0 0,-14-1 0 0 0,0 2 0 0 0,-23 3 0 0 0,-23 5 0 0 0,58-7 0 0 0,0-1 0 0 0,-1 0 0 0 0,-1-1 0 0 0,3 0 0 0 0,0 1 0 0 0,0 0 0 0 0,-10 2 0 0 0,-60 9 0 0 0,67-10 0 0 0,0-1 0 0 0,0 0 0 0 0,-1-1 0 0 0,1-1 0 0 0,-4-1 0 0 0,10 2 0 0 0,0 0 0 0 0,1 0 0 0 0,-1 1 0 0 0,-7 2 0 0 0,5-1 0 0 0,0-1 0 0 0,-7 1 0 0 0,-14 1 0 0 0,27-2 0 0 0,-1 0 0 0 0,0-1 0 0 0,1 0 0 0 0,-1 0 0 0 0,0 0 0 0 0,1 0 0 0 0,-5-2 0 0 0,0 0 0 0 0,7 1 0 0 0,1 0 0 0 0,0 0 0 0 0,-1 1 0 0 0,1-1 0 0 0,0 1 0 0 0,-1 0 0 0 0,1 0 0 0 0,-1 0 0 0 0,1 0 0 0 0,-1 0 0 0 0,1 0 0 0 0,-1 1 0 0 0,0 0 0 0 0,-1-1 9 0 0,0 1-1 0 0,0-1 1 0 0,0 0 0 0 0,1 0-1 0 0,-1 0 1 0 0,-3-1-9 0 0,4 1 11 0 0,-1-1 0 0 0,0 1 0 0 0,0 0 0 0 0,1 0 0 0 0,-1 1 0 0 0,-2 0-11 0 0,-4 0 14 0 0,-1 1 0 0 0,1-2 0 0 0,-1 1 0 0 0,-2-1-14 0 0,-20 0 18 0 0,28 1-18 0 0,-1-1 0 0 0,1-1 0 0 0,0 1 0 0 0,0-1 0 0 0,-5-1 0 0 0,4 0 0 0 0,0 1 0 0 0,0 0 0 0 0,-6 1 0 0 0,-25-4-53 0 0,21 3 65 0 0,-1-1-1 0 0,0 0 1 0 0,1-2 0 0 0,-16-5-12 0 0,-6 0 6 0 0,15 5 37 0 0,16 3-16 0 0,1 1 1 0 0,0-2-1 0 0,0 1 0 0 0,-3-1-27 0 0,3-1 19 0 0,-1 1-1 0 0,0 0 0 0 0,0 1 1 0 0,0 0-1 0 0,0 0 0 0 0,0 0 0 0 0,-6 1-18 0 0,-12-1 99 0 0,-24-4-99 0 0,16 1 29 0 0,18 2-29 0 0,1-1 0 0 0,-3-1 0 0 0,3 1 0 0 0,-1 0 0 0 0,-5 0 0 0 0,-16-2-18 0 0,21 2-23 0 0,-1 1-1 0 0,-9 1 42 0 0,-97 3-1676 0 0,102-1 76 0 0,0 1-4102 0 0</inkml:trace>
  <inkml:trace contextRef="#ctx0" brushRef="#br1" timeOffset="9746.589">1480 5 7544 0 0,'-10'-3'569'0'0,"-4"3"-354"0"0,13-1-225 0 0,0 1 7 0 0,1 0-1 0 0,-1 0 1 0 0,1 0 0 0 0,0 0-1 0 0,-1 0 1 0 0,1 0 0 0 0,-1 0-1 0 0,1 0 1 0 0,0 0 0 0 0,-1 0-1 0 0,1 0 1 0 0,-1 0 0 0 0,1 0-1 0 0,0 0 1 0 0,-1 0 0 0 0,1 0-1 0 0,0 1 1 0 0,-1-1-1 0 0,1 0 1 0 0,-1 0 0 0 0,1 0 3 0 0,-2 1 27 0 0,1 0 1 0 0,-1 0 0 0 0,1 0 0 0 0,-1 0-1 0 0,1 0 1 0 0,-1 0 0 0 0,1 1-1 0 0,0-1 1 0 0,0 0 0 0 0,0 1 0 0 0,0-1-1 0 0,0 0 1 0 0,0 1 0 0 0,-1 1-28 0 0,-5 6 540 0 0,7-8-347 0 0,0-1 6 0 0,-1 2 679 0 0,0-1-745 0 0,0-1 1 0 0,0 1 0 0 0,0 0-1 0 0,1 0 1 0 0,-1 0 0 0 0,0-1-1 0 0,0 1 1 0 0,1 0 0 0 0,-1 0 0 0 0,1 0-1 0 0,-1 0 1 0 0,1 0 0 0 0,-1 1-134 0 0,0 4-3 0 0,0-1 0 0 0,0 1 0 0 0,1-1 1 0 0,0 1-1 0 0,0 4 3 0 0,0-6 8 0 0,0-4-7 0 0,0 5 81 0 0,0 1 0 0 0,0-1 0 0 0,0 1 0 0 0,1-1 0 0 0,0 0 0 0 0,0 1 0 0 0,0-1 0 0 0,1 0 1 0 0,-1 0-1 0 0,3 3-82 0 0,-3-6 21 0 0,-1 0 1 0 0,1 0 0 0 0,0 0 0 0 0,-1 0 0 0 0,1 0 0 0 0,-1 0 0 0 0,1 2-22 0 0,-1-1 2 0 0,0-1 1 0 0,1 0-1 0 0,-1 0 1 0 0,1 0-1 0 0,-1 0 1 0 0,1 0-1 0 0,1 1-2 0 0,1 3 11 0 0,0 0 0 0 0,-1 0-1 0 0,1 0 1 0 0,-1 0 0 0 0,-1 1-1 0 0,2 5-10 0 0,7 13 107 0 0,8 43-96 0 0,-15-42 112 0 0,-1-1 1 0 0,-2 20-124 0 0,0-15 133 0 0,3 19-133 0 0,2 15 26 0 0,-3-35-59 0 0,-1-1-1 0 0,-1 4 34 0 0,0-3 285 0 0,0-17-256 0 0,2 0 1 0 0,1 9-30 0 0,-1-8 10 0 0,0-1 1 0 0,-1 12-11 0 0,-1 6-5 0 0,-1-10-1 0 0,1 0-1 0 0,1 0 1 0 0,2 5 6 0 0,-1-3 0 0 0,0 0 0 0 0,-2 18 0 0 0,0-37 0 0 0,-4 25 0 0 0,1 29 0 0 0,3 239 0 0 0,7-263 0 0 0,-1 4 0 0 0,1-1 0 0 0,-6-30 0 0 0,0-1 0 0 0,0 0 0 0 0,0 0 0 0 0,-1 0 0 0 0,0 1 0 0 0,0 1 0 0 0,2 24 0 0 0,2-10 80 0 0,4 18-80 0 0,-6-31 0 0 0,-1-1 0 0 0,0 1 0 0 0,-1-1 0 0 0,1 1 0 0 0,-1-1 0 0 0,-1 7 0 0 0,0 6 0 0 0,-3 21 0 0 0,1 42 0 0 0,-4-47 0 0 0,6-19 18 0 0,-1 0 0 0 0,-1-1 1 0 0,-3 14-19 0 0,1-7 9 0 0,2-5-9 0 0,1 0 0 0 0,1 0 0 0 0,0 13 0 0 0,1-7 32 0 0,-2 0 0 0 0,-1 9-32 0 0,2-21 69 0 0,0 0 1 0 0,2 9-70 0 0,-1-3 50 0 0,3 22 121 0 0,-2-30-171 0 0,0 0 0 0 0,0 0 0 0 0,2 1 0 0 0,-1 2 0 0 0,2 4 0 0 0,-3-14 0 0 0,0 0 0 0 0,0 1 0 0 0,0-1 0 0 0,-1 0 0 0 0,1 3 0 0 0,-1 158 192 0 0,-3-107-139 0 0,3-45-40 0 0,0-3 4 0 0,0 1 0 0 0,-1-1 0 0 0,-1 9-17 0 0,-1 15 64 0 0,-4 34 21 0 0,-4 7 663 0 0,8-45-658 0 0,-10 31-90 0 0,9-20 0 0 0,3-34 0 0 0,0 1 1 0 0,1-1-1 0 0,0 1 1 0 0,0-1 0 0 0,1 2-1 0 0,-1 12-29 0 0,1-7 18 0 0,0 0-1 0 0,1-1 1 0 0,1 2 11 0 0,-1-1 1 0 0,0 0 0 0 0,0 0 1 0 0,-1 1-2 0 0,6 38-124 0 0,-7-35-82 0 0,1-11 240 0 0,-1 1 1 0 0,0-1-1 0 0,0 1 0 0 0,-1 0 0 0 0,1-1 1 0 0,-1 1-1 0 0,-1-1 0 0 0,0 0 0 0 0,0 3-34 0 0,1-7-30 0 0,0 0 0 0 0,1-1 1 0 0,-1 1-1 0 0,1 0 0 0 0,0 0 0 0 0,-1 0 0 0 0,1 0 0 0 0,0 1 30 0 0,-3 13-67 0 0,1-10 67 0 0,0 0 0 0 0,1 0 0 0 0,-2 5 0 0 0,2-5 0 0 0,0 0 0 0 0,-1-1 0 0 0,0 1 0 0 0,-1 3 0 0 0,2-4 30 0 0,-1 1 0 0 0,1 0 0 0 0,0 0 0 0 0,1-1 0 0 0,0 1 0 0 0,0 0 0 0 0,0 0 0 0 0,0 0 0 0 0,1 0-30 0 0,0 14 58 0 0,-2 5-53 0 0,0-16-12 0 0,1-1 0 0 0,0 1 0 0 0,0-1-1 0 0,1 1 1 0 0,0 0 0 0 0,1 4 7 0 0,2 0-230 0 0,-2-1 0 0 0,0 0 0 0 0,0 1-1 0 0,-1-1 1 0 0,0 1 0 0 0,-2 9 230 0 0,1-21-29 0 0,-6 25-419 0 0,2-2-1612 0 0,4-23-2272 0 0</inkml:trace>
  <inkml:trace contextRef="#ctx0" brushRef="#br2" timeOffset="22525.9">704 2974 3856 0 0,'0'0'83'0'0,"0"0"11"0"0,0 0 12 0 0,0 0 20 0 0,0 0 44 0 0,0 0 19 0 0,0 0 3 0 0,0 0-11 0 0,0 0-42 0 0,0 0-12 0 0,0 0-6 0 0,0 0 7 0 0,0 0 34 0 0,0 0 20 0 0,0 0 2 0 0,0 0-10 0 0,0 0-39 0 0,0 0-20 0 0,0 0-3 0 0,0 0 33 0 0,0 0 140 0 0,0 0 61 0 0,0 0 7 0 0,0 0 20 0 0,0 0 62 0 0,0 0 21 0 0,0 0 7 0 0,0 0-29 0 0,0 0-122 0 0,0 0-50 0 0,0 0-8 0 0,0 0-22 0 0,0 0-73 0 0,0 0-30 0 0,0 0-7 0 0,0 0-6 0 0,0 0-16 0 0,0 0-4 0 0,0 0 0 0 0,0 0 5 0 0,1-1 22 0 0,18-22 405 0 0,-17 19-386 0 0,-2 3-139 0 0,0 1 0 0 0,0 0 0 0 0,0 0-1 0 0,0-1 1 0 0,0 1 0 0 0,0 0 0 0 0,0 0 0 0 0,0 0 0 0 0,0-1 0 0 0,0 1 0 0 0,0 0 0 0 0,0 0 0 0 0,0 0 0 0 0,1-1 0 0 0,-1 1 0 0 0,0 0 0 0 0,0 0 0 0 0,0 0 0 0 0,0-1 0 0 0,0 1 0 0 0,1 0 0 0 0,-1 0 0 0 0,0 0 0 0 0,0 0 0 0 0,1 0-3 0 0,0-2 38 0 0,1 0 0 0 0,0 0 0 0 0,-1 1 0 0 0,1-1 1 0 0,-1 0-1 0 0,1 0 0 0 0,-1 0 0 0 0,0-1 1 0 0,0 1-1 0 0,0 0 0 0 0,0 0 0 0 0,0-2-38 0 0,1-1 54 0 0,-2 4 19 0 0,11-19 422 0 0,2-2-495 0 0,-3 10 91 0 0,0-2 146 0 0,-2-3 499 0 0,-2-5-280 0 0,-6 21-336 0 0,0 1 9 0 0,1-2-109 0 0,1 0 0 0 0,-1 0 1 0 0,0 1-1 0 0,0-1 0 0 0,0-1 1 0 0,0 1-1 0 0,-1 0 0 0 0,1 0 1 0 0,0-2-21 0 0,9-18 69 0 0,-7 17-44 0 0,0 0-1 0 0,-1-1 1 0 0,0 0 0 0 0,2-4-25 0 0,-4 8 0 0 0,1-1 0 0 0,0 0 0 0 0,0 1 0 0 0,0-1 0 0 0,0 1 0 0 0,0-2 0 0 0,3-4 0 0 0,1-10 0 0 0,-5 17 0 0 0,0 1 0 0 0,0-1 0 0 0,0 1 0 0 0,0-1 0 0 0,0 1 0 0 0,0 0 0 0 0,0-1 0 0 0,0 1 0 0 0,0-1 0 0 0,0 1 0 0 0,1 0 0 0 0,-1-1 0 0 0,0 1 0 0 0,0 0 0 0 0,0-1 0 0 0,0 1 0 0 0,1-1 0 0 0,-1 1 0 0 0,0 0 0 0 0,1-1 0 0 0,-1 1 0 0 0,0 0 0 0 0,0 0 0 0 0,1-1 0 0 0,-1 1 0 0 0,1 0 0 0 0,-1 0 0 0 0,0-1 0 0 0,1 1 0 0 0,-1 0 0 0 0,0 0 0 0 0,1-1 0 0 0,-1 1 0 0 0,0 0 0 0 0,0-1 0 0 0,1 1 0 0 0,-1 0 0 0 0,0-1 0 0 0,0 1 0 0 0,0-1 0 0 0,1 1 0 0 0,-1 0 0 0 0,0-1 0 0 0,0 1 0 0 0,0 0 0 0 0,0-1 0 0 0,0 1 0 0 0,0-1 0 0 0,0 1 0 0 0,6-21 0 0 0,-4 14 0 0 0,0 1 0 0 0,1-4-23 0 0,1-1-28 0 0,3-1 90 0 0,-5 10-28 0 0,-2 1-9 0 0,2-11-4 0 0,3-1 2 0 0,-4 12 0 0 0,-1-1 0 0 0,1 1 0 0 0,0-1 0 0 0,-1 0 0 0 0,1 1 0 0 0,-1-1 0 0 0,0 1 0 0 0,1-1 0 0 0,-1-1 0 0 0,2-12 53 0 0,-2 13-42 0 0,0 1-11 0 0,0 1 0 0 0,0 0 0 0 0,0-1 0 0 0,1 1 0 0 0,-1-1 0 0 0,0 1 0 0 0,0 0 0 0 0,0-1 0 0 0,0 1 0 0 0,0 0 0 0 0,1-1 0 0 0,-1 1 0 0 0,0 0 0 0 0,0-1 0 0 0,0 1 0 0 0,1 0 0 0 0,-1-1 0 0 0,0 1 0 0 0,0 0 0 0 0,1-1 0 0 0,-1 1 0 0 0,0 0 0 0 0,1 0 0 0 0,1-3-9 0 0,-1 0 0 0 0,1 0 0 0 0,-1 0 0 0 0,0 0 0 0 0,0 0 1 0 0,0 0-1 0 0,1-2 9 0 0,0-2 0 0 0,0-1 3 0 0,7-14-40 0 0,0 6 37 0 0,2-7 158 0 0,-9 19-106 0 0,0 1-1 0 0,0-1 0 0 0,-1 0 1 0 0,1 1-1 0 0,0-2-51 0 0,4-9-81 0 0,-5 12 86 0 0,0 0 1 0 0,0 1-1 0 0,0-1 0 0 0,0 0 0 0 0,-1 0 1 0 0,1 0-1 0 0,-1 0 0 0 0,1-2-5 0 0,6-22 125 0 0,-3 18-92 0 0,-3 7-28 0 0,0-1 0 0 0,0 0 1 0 0,0 0-1 0 0,0 0 0 0 0,0 0 0 0 0,0-1 0 0 0,-1 1 1 0 0,1-1-6 0 0,9-33 63 0 0,-8 28-64 0 0,-1 6 0 0 0,4-4 14 0 0,-2 0 30 0 0,-3 0-33 0 0,0 5-10 0 0,0 0 0 0 0,0 0 0 0 0,0 0 0 0 0,0 0 0 0 0,0 0 0 0 0,0 0 0 0 0,0 0 0 0 0,0 0 0 0 0,1 0 0 0 0,-1 0 0 0 0,0 1 0 0 0,1-1 0 0 0,-1-1 0 0 0,5-11 0 0 0,-2 1 0 0 0,-1 6 0 0 0,-2 4-3 0 0,1 1-1 0 0,0-1 1 0 0,0 0-1 0 0,0 1 1 0 0,0 0-1 0 0,1-1 1 0 0,-1 1-1 0 0,0 0 1 0 0,0-1-1 0 0,1 1 0 0 0,-1 0 4 0 0,5-6-25 0 0,-5 3 25 0 0,0 3 0 0 0,-1 0 0 0 0,1 0 0 0 0,-1 0 0 0 0,1 0 0 0 0,0 0 0 0 0,0 0 0 0 0,-1 0 0 0 0,1 0 0 0 0,0 0 0 0 0,0 0 0 0 0,0 0 0 0 0,0 0 0 0 0,0 1 0 0 0,0-1 0 0 0,0 0 0 0 0,2-3 0 0 0,-2 3 0 0 0,0 0 0 0 0,0 0 0 0 0,0-1 0 0 0,0 1 0 0 0,0 0 0 0 0,0 0 0 0 0,0 0 0 0 0,0 0 0 0 0,0 0 0 0 0,1 1 0 0 0,-1-1 0 0 0,0 0 0 0 0,1 0 0 0 0,-1 1 0 0 0,0-1 0 0 0,0 1 0 0 0,0-1 0 0 0,-1 1 0 0 0,1-1 0 0 0,0 1 0 0 0,0-1 0 0 0,-1 0 0 0 0,1 1 0 0 0,0-1 0 0 0,-1 0 0 0 0,1 0 0 0 0,-1 1 0 0 0,1-1 0 0 0,-1 0 0 0 0,1-1 0 0 0,2-3 0 0 0,20-20 0 0 0,-13 19 0 0 0,-7 3 8 0 0,-1 1-1 0 0,1-1 0 0 0,-1 0 0 0 0,0 1 0 0 0,0-1 0 0 0,0 0 0 0 0,0-1 0 0 0,-1 1 0 0 0,2-2-7 0 0,0 0 11 0 0,1 1 35 0 0,-1 2-2 0 0,1-1 0 0 0,-1 0 0 0 0,0 0 0 0 0,-1-1 0 0 0,1 1 0 0 0,0-1 0 0 0,1-2-44 0 0,-3 4 15 0 0,12-23 248 0 0,-11 22-270 0 0,0 0-1 0 0,-1-1 1 0 0,1 1 0 0 0,-1 0-1 0 0,1-1 1 0 0,-1-1 7 0 0,3-5 21 0 0,-3 7-8 0 0,0 1 0 0 0,0-1-1 0 0,1 1 1 0 0,-1 0-1 0 0,1-1 1 0 0,0 1-13 0 0,8-15 48 0 0,-9 16-39 0 0,-1 0 41 0 0,1-1-1 0 0,-1 1 1 0 0,1 0-1 0 0,0 0 1 0 0,0-1-1 0 0,0 1 1 0 0,-1 0-1 0 0,1 0 1 0 0,1 0-1 0 0,-1-1-49 0 0,0 2 8 0 0,-1-1-1 0 0,1 1 0 0 0,-1-1 0 0 0,1 1 1 0 0,-1 0-1 0 0,0-1 0 0 0,1 1 0 0 0,-1-1 1 0 0,0 1-1 0 0,1-1 0 0 0,-1 1 0 0 0,0-1 1 0 0,0 1-1 0 0,1-1 0 0 0,-1 1 0 0 0,0-1 1 0 0,0 1-1 0 0,0-1 0 0 0,0 0 0 0 0,0 1-7 0 0,1-3 15 0 0,4-9 72 0 0,-4 10-70 0 0,0-1 0 0 0,0 1 0 0 0,1 0 0 0 0,-1-1 0 0 0,0 1 0 0 0,1 0 0 0 0,-1 0 0 0 0,1 0 0 0 0,1-1-17 0 0,7-18 0 0 0,-9 15 0 0 0,0 4 0 0 0,-1-1 0 0 0,1 0 0 0 0,0 1 0 0 0,-1-1 0 0 0,1 1 0 0 0,1 0 0 0 0,-1-1 0 0 0,1-1 0 0 0,-2 4 0 0 0,4-5 12 0 0,-1 2 47 0 0,4-13 6 0 0,-2 10-65 0 0,1-3 0 0 0,-6 7 0 0 0,2 2 0 0 0,5-2 0 0 0,0-2 0 0 0,3 0 0 0 0,3-2 63 0 0,-10 5-43 0 0,-1 0-1 0 0,1 0 0 0 0,0 0 1 0 0,-1 0-1 0 0,1 1 0 0 0,0-1 1 0 0,0 1-1 0 0,-1 0 0 0 0,1 0 0 0 0,3 0-19 0 0,-4 0 0 0 0,0-1 0 0 0,0 1 0 0 0,0 0 0 0 0,-1-1 0 0 0,1 0 0 0 0,0 1 0 0 0,1-2 0 0 0,-1 1 0 0 0,1 1 0 0 0,-1-1 0 0 0,0 0 0 0 0,1 1 0 0 0,-1-1 0 0 0,0 1 0 0 0,3-1 0 0 0,5-1 0 0 0,-10 2 0 0 0,1 0 0 0 0,0-1 0 0 0,0 1 0 0 0,0 0 0 0 0,0 0 0 0 0,0 0 0 0 0,0 0 0 0 0,0-1 0 0 0,0 1 0 0 0,0 1 0 0 0,-1-1 0 0 0,1 0 0 0 0,0 0 0 0 0,1 0 3 0 0,-1 1 0 0 0,1-1 0 0 0,-1 0 0 0 0,0 0 0 0 0,1 1 0 0 0,-1-1 0 0 0,1 0 0 0 0,-1 0 0 0 0,1-1 0 0 0,-1 1 0 0 0,1 0 0 0 0,-1 0-3 0 0,0-1 3 0 0,0 1-1 0 0,0 0 1 0 0,0 0 0 0 0,0 0-1 0 0,0 0 1 0 0,0 0-1 0 0,0 0 1 0 0,0 0-1 0 0,0 0 1 0 0,0 0-1 0 0,1 1-2 0 0,2 0 22 0 0,1-1 0 0 0,-1 0 0 0 0,0 0 0 0 0,0 0 0 0 0,1 0 0 0 0,-1 0 0 0 0,0-1 0 0 0,2 0-22 0 0,9-6-22 0 0,-13 6 17 0 0,1 0 0 0 0,-1 0 0 0 0,0 0 0 0 0,1 0 0 0 0,-1 0 0 0 0,0 0 0 0 0,1 1 0 0 0,-1-1 0 0 0,1 1 0 0 0,0 0 5 0 0,1 0 23 0 0,1 0 0 0 0,0-1 0 0 0,-1 1 0 0 0,1-1 0 0 0,0 0 0 0 0,-1-1 0 0 0,1 1 0 0 0,1-1-23 0 0,-4 1 7 0 0,-1 1 0 0 0,1 0 0 0 0,0 0 0 0 0,-1 0 0 0 0,1 0 0 0 0,0 0 0 0 0,0 0 0 0 0,1 0-7 0 0,0 1 24 0 0,1-1 13 0 0,6-3 38 0 0,-9 3-76 0 0,0-1 1 0 0,0 1-1 0 0,1 0 0 0 0,-1 0 0 0 0,0-1 0 0 0,0 1 0 0 0,0 0 0 0 0,0 0 0 0 0,0 0 0 0 0,0 0 0 0 0,0 0 0 0 0,0 0 0 0 0,0 1 0 0 0,1-1 1 0 0,2 1 33 0 0,10 2 139 0 0,-12-3-172 0 0,1 2 0 0 0,5 6 0 0 0,-1 2 0 0 0,-3-4 0 0 0,14 14 0 0 0,-13-13 0 0 0,-2-4-3 0 0,0-1 0 0 0,-1 1 0 0 0,1-1 0 0 0,0 0 0 0 0,3 2 3 0 0,-3-2 0 0 0,0 0 0 0 0,-1-1 1 0 0,1 2-1 0 0,-1-1 0 0 0,1 0 1 0 0,-1 0-1 0 0,1 2 0 0 0,21 22 91 0 0,-17-19 167 0 0,19 14-307 0 0,-19-16 335 0 0,-7-5-292 0 0,1 1 1 0 0,0-1 0 0 0,-1 0-1 0 0,1 1 1 0 0,0-1 0 0 0,-1 1-1 0 0,1-1 1 0 0,-1 1-1 0 0,1 0 1 0 0,-1-1 0 0 0,1 1-1 0 0,0 0 6 0 0,-1 1-36 0 0,5 5-94 0 0,-4-7 216 0 0,9 15-112 0 0,14 15-8 0 0,-20-26 34 0 0,9 11 124 0 0,-13-15-17 0 0,0 1-63 0 0,1 2 17 0 0,8 2-139 0 0,-6-2 67 0 0,0 1 0 0 0,0-1 0 0 0,-1 0 0 0 0,1 1 1 0 0,-1-1-1 0 0,0 1 0 0 0,0 0 0 0 0,0 0 0 0 0,0 1 11 0 0,4 18 54 0 0,4 2-33 0 0,-8-22-5 0 0,-1 0-1 0 0,0 0 1 0 0,1 0 0 0 0,-1 0-1 0 0,2 2-15 0 0,-1-3 10 0 0,-1 0-1 0 0,0 0 1 0 0,1 0-1 0 0,-1 1 0 0 0,0-1 1 0 0,0 0-1 0 0,-1 1 0 0 0,1-1 1 0 0,0 1-1 0 0,-1-1 0 0 0,1 1-9 0 0,-1 0 0 0 0,0 0 0 0 0,1 0 0 0 0,0 0 0 0 0,-1 0 0 0 0,1 0 0 0 0,0 0 0 0 0,1 1 0 0 0,-2-4 0 0 0,1 0 0 0 0,-1 0 0 0 0,0 1 0 0 0,0-1 0 0 0,0 0 0 0 0,1 1 0 0 0,-1-1 0 0 0,0 0 0 0 0,0 1 0 0 0,0-1 0 0 0,0 0 0 0 0,0 1 0 0 0,0-1 0 0 0,0 0 0 0 0,0 1 0 0 0,0-1 0 0 0,0 0 0 0 0,0 1 0 0 0,0-1 0 0 0,0 0 0 0 0,0 1 0 0 0,0-1 0 0 0,0 0 0 0 0,0 1 0 0 0,0-1 0 0 0,0 0 0 0 0,0 1 0 0 0,0-1 0 0 0,-1 2 0 0 0,4 23 0 0 0,-3 38 203 0 0,-1-56-174 0 0,-1 11-5 0 0,2-12-24 0 0,0 0 0 0 0,-1 0 0 0 0,0 0 0 0 0,-1 6 0 0 0,2-6 0 0 0,-1 0 0 0 0,1-1 0 0 0,0 1 0 0 0,0 5 0 0 0,1-6 0 0 0,6 34 0 0 0,-7-35 6 0 0,1 0-1 0 0,-1 0 0 0 0,1 0 1 0 0,0 0-1 0 0,0 0 0 0 0,2 2-5 0 0,-2-2 6 0 0,0 0-1 0 0,0 0 0 0 0,0 0 1 0 0,0 0-1 0 0,0 0 0 0 0,-1 3-5 0 0,0-5 5 0 0,1 0-1 0 0,-1 0 0 0 0,1-1 1 0 0,-1 1-1 0 0,1 0 0 0 0,-1 0 1 0 0,2 2-5 0 0,-1-2 4 0 0,0 0 0 0 0,0 0 0 0 0,-1 0 1 0 0,1 0-1 0 0,0 0 0 0 0,-1 0 0 0 0,0 0 0 0 0,1 1-4 0 0,-1 0 0 0 0,0 0 0 0 0,1 1 0 0 0,-1-1 0 0 0,1 0 0 0 0,0 0 0 0 0,1 2 0 0 0,-1-3 0 0 0,0 1 0 0 0,0 0 0 0 0,-1 0 0 0 0,1 0 0 0 0,-1 0 0 0 0,1 1 0 0 0,0 0 0 0 0,-1-1 0 0 0,1 1 0 0 0,1-1 0 0 0,-1 1 0 0 0,0-1 0 0 0,1 0 0 0 0,0 1 0 0 0,14 29 0 0 0,-12-13 0 0 0,0-2 0 0 0,-3-14 0 0 0,-1-1 0 0 0,1 0 0 0 0,0 1 0 0 0,0-1 0 0 0,1 2 0 0 0,-1-2 0 0 0,0 0 0 0 0,0 0 0 0 0,0 1 0 0 0,0-1 0 0 0,-1 0 0 0 0,0 2 0 0 0,1-2 0 0 0,-1 1 0 0 0,0-1 0 0 0,1 1 0 0 0,0-1 0 0 0,0 0 0 0 0,1 2 0 0 0,-2-4 2 0 0,1 0 0 0 0,-1 0 0 0 0,1 0-1 0 0,-1 0 1 0 0,1 0 0 0 0,-1 1 0 0 0,1-1 0 0 0,-1 0-1 0 0,0 0 1 0 0,0 0 0 0 0,0 0 0 0 0,1 0-1 0 0,-1 0 1 0 0,0 1 0 0 0,0-1 0 0 0,-1 0 0 0 0,1 0-1 0 0,0 1-1 0 0,-1 0 3 0 0,1 1 0 0 0,0 0 0 0 0,0-1 0 0 0,0 1 0 0 0,0 0 0 0 0,0-1 0 0 0,0 1 0 0 0,1 0 0 0 0,-1-1-1 0 0,1 1 1 0 0,0 0-3 0 0,1 11 0 0 0,3 5 0 0 0,-2-5 0 0 0,-1-5 0 0 0,3 8 0 0 0,2 22 0 0 0,-4-28 0 0 0,-2-8 0 0 0,0 1 0 0 0,0-1 0 0 0,-1 1 0 0 0,1-1 0 0 0,-1 1 0 0 0,0-1 0 0 0,1 1 0 0 0,-1 0 0 0 0,1-1 0 0 0,0 1 0 0 0,0-1 0 0 0,0 1 0 0 0,0-1 0 0 0,1 2 0 0 0,4 11 0 0 0,0-1 22 0 0,-5-12-15 0 0,1 0 0 0 0,-1 1 0 0 0,0-1 0 0 0,0 0 0 0 0,-1 0 0 0 0,1 3-7 0 0,-1-5 0 0 0,1 0 0 0 0,-1 0 0 0 0,0 1 0 0 0,0-1 0 0 0,1 0 0 0 0,-1 0 0 0 0,1 0 0 0 0,-1 0 0 0 0,1 0 0 0 0,0 1 0 0 0,4 9 0 0 0,3 7 38 0 0,-1-3-12 0 0,5 7-13 0 0,-10-19-9 0 0,-1-1-1 0 0,1 1 1 0 0,0-1 0 0 0,-1 1 0 0 0,0 0-1 0 0,0 0 1 0 0,0-1 0 0 0,0 1-1 0 0,0 0 1 0 0,0 0 0 0 0,0 2-4 0 0,-1-3 0 0 0,0-1 1 0 0,1 1-1 0 0,-1 0 1 0 0,1-1-1 0 0,0 1 1 0 0,-1-1-1 0 0,1 1 1 0 0,0-1-1 0 0,0 0 1 0 0,0 1-1 0 0,0-1 1 0 0,0 1-1 0 0,7 9 64 0 0,3 6-21 0 0,-9-14-36 0 0,0 0 0 0 0,0 0 0 0 0,0 0 0 0 0,-1 1-1 0 0,1-1 1 0 0,0 3-7 0 0,15 31 0 0 0,-8-17 64 0 0,6 11 54 0 0,-3-17-97 0 0,-2 8 32 0 0,-9-20-54 0 0,-1-1-1 0 0,1 0 0 0 0,-1 1 1 0 0,1-1-1 0 0,-1 0 0 0 0,1 0 1 0 0,0 1-1 0 0,0-1 0 0 0,0 0 1 0 0,-1 0-1 0 0,1 0 0 0 0,0 0 1 0 0,1 0-1 0 0,-1 0 2 0 0,2 1-3 0 0,-1 0 0 0 0,0 1 0 0 0,0-1 0 0 0,0 1 0 0 0,0 0-1 0 0,0-1 1 0 0,0 1 0 0 0,0 2 3 0 0,-1-4 13 0 0,0 0-1 0 0,-1 0 0 0 0,1 0 0 0 0,0 0 0 0 0,0 0 1 0 0,0 0-1 0 0,0 0 0 0 0,0 0 0 0 0,0 0 0 0 0,2 0-12 0 0,-3 0 11 0 0,1-1-1 0 0,0 1 1 0 0,0-1-1 0 0,-1 1 1 0 0,1-1-1 0 0,0 1 1 0 0,-1 0-1 0 0,1-1 1 0 0,-1 1-1 0 0,1 0 1 0 0,-1-1 0 0 0,1 1-1 0 0,0 1-10 0 0,1 2 3 0 0,0 0-1 0 0,0 0 1 0 0,1 0 0 0 0,0 0-1 0 0,-1 0 1 0 0,1 0 0 0 0,1-1-1 0 0,0 1-2 0 0,2 3 46 0 0,-5-4-34 0 0,0-2-12 0 0,-1-1 0 0 0,0 1 0 0 0,0-1 0 0 0,0 1 0 0 0,0-1 0 0 0,0 0 0 0 0,1 1 0 0 0,-1-1 0 0 0,0 1-1 0 0,0-1 1 0 0,1 0 0 0 0,-1 1 0 0 0,0-1 0 0 0,1 0 0 0 0,-1 1 0 0 0,0-1 0 0 0,1 0 0 0 0,-1 1 0 0 0,1-1 0 0 0,-1 0 0 0 0,0 0 0 0 0,1 0-1 0 0,-1 1 1 0 0,1-1 0 0 0,-1 0 0 0 0,2 1 9 0 0,-1 0 0 0 0,1 1 0 0 0,0-1 0 0 0,-1 0 0 0 0,0 1 0 0 0,1 0 0 0 0,-1-1-1 0 0,0 1 1 0 0,0 0 0 0 0,1 1-9 0 0,0 0 11 0 0,0-1 0 0 0,-1 1 0 0 0,1-1 0 0 0,0 1-1 0 0,0-1 1 0 0,0 0 0 0 0,0 0 0 0 0,1 0 0 0 0,-1 0 0 0 0,1 0-1 0 0,0 0-10 0 0,48 35 200 0 0,-35-26-128 0 0,-2-7 4 0 0,7 10-23 0 0,-18-12-54 0 0,0 0 1 0 0,-1 0-1 0 0,1 0 1 0 0,1 0-1 0 0,-1 0 1 0 0,0 0 0 0 0,3 0 0 0 0,2 1 4 0 0,1 1 0 0 0,0 0 1 0 0,-1 0-5 0 0,12 6-3 0 0,-17-9 3 0 0,1 1 0 0 0,-1-1 0 0 0,0 1 0 0 0,0 0 0 0 0,0 0 0 0 0,0 0 0 0 0,-1 1 0 0 0,2 0 0 0 0,0 0 40 0 0,1 0 0 0 0,0-1 0 0 0,0 1 0 0 0,0-1 0 0 0,0 0 0 0 0,0 0 0 0 0,4 1-40 0 0,19 6 0 0 0,0 1 0 0 0,9 2 0 0 0,-10-4 0 0 0,0-2 0 0 0,-10-3 0 0 0,-15-2 11 0 0,-1-1 0 0 0,1 0-1 0 0,0 1 1 0 0,-1-1 0 0 0,1 0-1 0 0,0 0 1 0 0,-1 0 0 0 0,1 0-1 0 0,-1 0 1 0 0,1-1 0 0 0,1 1-11 0 0,18 0 10 0 0,18-7-10 0 0,-32 5 15 0 0,-1 0 0 0 0,0-1 0 0 0,0 0 0 0 0,0 0 0 0 0,4-4-15 0 0,18-15 117 0 0,26-20-53 0 0,-42 34-64 0 0,-9 6 0 0 0,-1 1 0 0 0,1 0 0 0 0,-1-1 0 0 0,0 0 0 0 0,0 0 0 0 0,0 0 0 0 0,0 0 0 0 0,0 0 0 0 0,0 0 0 0 0,0 0 0 0 0,-1 0 0 0 0,1-1 0 0 0,0 0 0 0 0,11-12 0 0 0,-8 7 0 0 0,-4 6 0 0 0,0 0 0 0 0,0 0 0 0 0,0 0 0 0 0,0 0 0 0 0,1 0 0 0 0,-1 1 0 0 0,1-1 0 0 0,-1 0 0 0 0,1 0 0 0 0,10-9 0 0 0,-9 9 0 0 0,-1 0 0 0 0,1-1 0 0 0,-1 1 0 0 0,0-1 0 0 0,0 0 0 0 0,0 1 0 0 0,0-1 0 0 0,-1 0 0 0 0,2-2 0 0 0,10-14 16 0 0,-11 15 14 0 0,0 1-1 0 0,0-1 0 0 0,1 1 1 0 0,-1 0-1 0 0,1-1 0 0 0,0 1-29 0 0,5-3 0 0 0,-7 5 0 0 0,-1 1 0 0 0,0 0 0 0 0,1-1 0 0 0,-1 1 0 0 0,1 0 0 0 0,-1-1 0 0 0,0 1 0 0 0,1 0 0 0 0,-1-1 0 0 0,0 1 0 0 0,0-1 0 0 0,1 1 0 0 0,-1 0 0 0 0,0-1 0 0 0,0 1 0 0 0,0-1 0 0 0,1 1 0 0 0,-1-1 0 0 0,0 1 0 0 0,0-1 0 0 0,10-18 0 0 0,0-4 0 0 0,-9 22 0 0 0,-1 1 0 0 0,1-1 0 0 0,-1 1 0 0 0,1-1 0 0 0,-1 0 0 0 0,0 1 0 0 0,1-1 0 0 0,-1 0 0 0 0,0 1 0 0 0,0-1 0 0 0,0 0 0 0 0,1 1 0 0 0,-1-1 0 0 0,0 0 0 0 0,0 0 0 0 0,0 1 0 0 0,0-1 0 0 0,0 0 0 0 0,0 0 0 0 0,0 1 0 0 0,0 0 0 0 0,0 0 0 0 0,0-1 0 0 0,0 1 0 0 0,0 0 0 0 0,0 0 0 0 0,0-1 0 0 0,0 1 0 0 0,0 0 0 0 0,0 0 0 0 0,0-1 0 0 0,0 1 0 0 0,0 0 0 0 0,0 0 0 0 0,0-1 0 0 0,0 1 0 0 0,1 0 0 0 0,-1 0 0 0 0,0 0 0 0 0,0-1 0 0 0,0 1 0 0 0,0 0 0 0 0,1 0 0 0 0,-1 0 0 0 0,20-39 248 0 0,-2 15-246 0 0,-12 16-55 0 0,1-1 0 0 0,-1-1 0 0 0,2-3 53 0 0,-4 6-84 0 0,-3 6 63 0 0,-1 0-1 0 0,1 0 0 0 0,0 0 0 0 0,-1 0 0 0 0,1 0 1 0 0,-1 0-1 0 0,0 0 0 0 0,1 0 0 0 0,-1 0 0 0 0,0 0 1 0 0,1 0-1 0 0,-1 0 0 0 0,0 0 0 0 0,0 0 0 0 0,0 0 22 0 0,0-2-249 0 0,0 0 0 0 0,0 0 0 0 0,-1 0 0 0 0,1 0 0 0 0,-1 1-1 0 0,0-1 1 0 0,1 0 0 0 0,-1 1 0 0 0,-1-2 249 0 0,-9-13-4313 0 0,4 8-1723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26.0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630 1 7920 0 0,'0'0'174'0'0,"0"0"29"0"0,0 0 13 0 0,0 0 36 0 0,0 0 124 0 0,0 0 52 0 0,0 0 11 0 0,0 0-49 0 0,0 0-206 0 0,0 0-89 0 0,0 0-20 0 0,0 0 22 0 0,0 0 106 0 0,11 9 873 0 0,-3 7-828 0 0,-3-7-112 0 0,-5-9-113 0 0,1 1 0 0 0,-1 0 1 0 0,0-1-1 0 0,0 1 1 0 0,0-1-1 0 0,1 1 0 0 0,-1 0 1 0 0,0 0-1 0 0,0-1 1 0 0,0 1-1 0 0,0 0 1 0 0,0-1-1 0 0,0 1 0 0 0,0 0 1 0 0,0-1-1 0 0,-1 1 1 0 0,1 0-1 0 0,0-1 0 0 0,0 1 1 0 0,-1 0-1 0 0,1 0-23 0 0,-8 12 434 0 0,7-11-311 0 0,-40 54 798 0 0,-5 2-921 0 0,2-2 52 0 0,17-19 187 0 0,-3 12-239 0 0,14-25 20 0 0,10-15-20 0 0,0-1 0 0 0,-8 8 0 0 0,-9 12 0 0 0,-50 68 99 0 0,8-11 250 0 0,39-45-177 0 0,14-21 76 0 0,-13 17-248 0 0,12-16 51 0 0,11-16-39 0 0,0 0 1 0 0,-1 0-1 0 0,1 0 0 0 0,-1 0 1 0 0,-2 2-13 0 0,-1-1 8 0 0,0 1 0 0 0,0 0 0 0 0,1 0 0 0 0,-1 0 0 0 0,1 1 0 0 0,0 0 0 0 0,1 0 0 0 0,-1 1-8 0 0,1 1 13 0 0,-1-1 0 0 0,0 1 1 0 0,-1-1-1 0 0,0 0 0 0 0,-4 4-13 0 0,-8 10 9 0 0,11-10-71 0 0,6-10 42 0 0,0 1 0 0 0,0-1 1 0 0,0-1-1 0 0,-1 1 0 0 0,1 0 0 0 0,0 0 0 0 0,-1 0 1 0 0,0 0 19 0 0,1-2-84 0 0,1 0-4 0 0,-5 6-730 0 0,2-1 247 0 0,-1 0-1 0 0,0 0 0 0 0,0 0 1 0 0,-3 2 571 0 0,6-6-538 0 0,1-1 29 0 0,0 0 12 0 0,-2 1-617 0 0,-6 3-2468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26.7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848 15 4976 0 0,'-5'-5'233'0'0,"2"4"-192"0"0,1 0 0 0 0,-1 0 0 0 0,0 0-1 0 0,0 1 1 0 0,0-1 0 0 0,0 1 0 0 0,-1-1-41 0 0,-9-1 1 0 0,10 2 74 0 0,0-1 1 0 0,0 1-1 0 0,0 0 1 0 0,1 0 0 0 0,-1 0-1 0 0,0 0 1 0 0,0 0-1 0 0,0 1 1 0 0,0-1-1 0 0,1 1 1 0 0,-1 0-1 0 0,0 0 1 0 0,1 0 0 0 0,-1 0-1 0 0,0 0 1 0 0,1 1-1 0 0,-1-1 1 0 0,-1 2-76 0 0,-1 0 253 0 0,0 0 0 0 0,0-1 0 0 0,0 1 0 0 0,-5 0-253 0 0,6-1 101 0 0,0-1 0 0 0,-1 1 0 0 0,1 0 0 0 0,0 0 1 0 0,0 1-1 0 0,0-1 0 0 0,0 1-101 0 0,-10 8 260 0 0,-4 4 37 0 0,12-8-190 0 0,-8 8 125 0 0,-3 0 35 0 0,3 0 118 0 0,1-3 109 0 0,0 1-1 0 0,1 0 1 0 0,-7 11-494 0 0,4-6 495 0 0,0 0-1 0 0,-3 0-494 0 0,-1 1 416 0 0,-9 14-416 0 0,-14 14 130 0 0,7-7-94 0 0,24-27-23 0 0,-1 0 1 0 0,0 0-1 0 0,-10 7-13 0 0,2-2 32 0 0,2 0 1 0 0,-12 14-33 0 0,-6 7 93 0 0,2-3 290 0 0,-5 10-383 0 0,14-15 59 0 0,16-19-71 0 0,0 2 1 0 0,0-1-1 0 0,2 1 0 0 0,-6 15 12 0 0,-14 22-41 0 0,19-35 1 0 0,0 0 1 0 0,2 1 0 0 0,-1 0 0 0 0,2 0 0 0 0,-3 16 39 0 0,6-15-715 0 0,4-10-2924 0 0,3 0-323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27.7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1163 9 3280 0 0,'0'0'68'0'0,"0"0"16"0"0,-1 0 5 0 0,-22-2 18 0 0,20 1-116 0 0,1 1-1 0 0,0-1 0 0 0,0 1 0 0 0,0 0 0 0 0,-1 0 1 0 0,1 0-1 0 0,-2 0 10 0 0,-6 2-277 0 0,0-1-1 0 0,0 0 1 0 0,0-1 0 0 0,0-1-1 0 0,-1 1 1 0 0,-6-3 277 0 0,8 2 181 0 0,0 1 0 0 0,1-1 0 0 0,-2 2-181 0 0,2-1 549 0 0,0 0 0 0 0,1-1 1 0 0,-1 1-1 0 0,-2-2-549 0 0,8 2 77 0 0,1 0 1 0 0,-1-1-1 0 0,1 1 1 0 0,-1 0-1 0 0,0 1 0 0 0,1-1 1 0 0,-1 0-1 0 0,0 0 1 0 0,1 1-1 0 0,-1-1 1 0 0,1 1-1 0 0,-1-1 0 0 0,0 1-77 0 0,-1 0 116 0 0,1 0 0 0 0,0 0-1 0 0,0-1 1 0 0,-1 1 0 0 0,1-1-1 0 0,0 1 1 0 0,-3-1-116 0 0,-2 1 141 0 0,-1 0 1 0 0,0 1 0 0 0,0 0-1 0 0,1 0 1 0 0,-1 1 0 0 0,1 0-1 0 0,0 0 1 0 0,0 0 0 0 0,0 1-142 0 0,-25 11 163 0 0,17-8 11 0 0,0 0 0 0 0,-2 3-174 0 0,-9 4 178 0 0,4 0 21 0 0,1 0 0 0 0,0 1 0 0 0,1 1 0 0 0,1 1 0 0 0,-10 12-199 0 0,-37 30 597 0 0,-74 60 763 0 0,113-93-771 0 0,1 1 1 0 0,-9 12-590 0 0,21-22 213 0 0,-31 42 443 0 0,33-44-587 0 0,1 0 0 0 0,0 1 1 0 0,1 0-1 0 0,1 0 0 0 0,0 1 1 0 0,-1 5-70 0 0,4-10 33 0 0,-1 0 0 0 0,-1 0 0 0 0,1-1 0 0 0,-9 8-33 0 0,5-6 62 0 0,1 1 0 0 0,-8 14-62 0 0,4-2 46 0 0,-23 42 132 0 0,29-52-111 0 0,5-11-63 0 0,0 0-1 0 0,1 0 0 0 0,0 1 0 0 0,0 0-3 0 0,-2 4-28 0 0,0 0 0 0 0,-4 9 28 0 0,-5 10-40 0 0,13-24 28 0 0,0-4-52 0 0,0-1-23 0 0,0 0 18 0 0,0 0 5 0 0,0 0-48 0 0,0 0-200 0 0,0 0-83 0 0,0 0-18 0 0,0 0-7 0 0,0 0-18 0 0,0 0-8 0 0,0 0-2 0 0,0 0-16 0 0,0-1 391 0 0,0 0 1 0 0,0 1 0 0 0,0-1 0 0 0,1 0-1 0 0,-1 1 1 0 0,1-1 0 0 0,-1 1 0 0 0,0-1 0 0 0,1 0-1 0 0,-1 1 1 0 0,1-1 0 0 0,-1 1 0 0 0,1-1-1 0 0,-1 1 1 0 0,1-1 72 0 0,0 1-20 0 0,16-12-556 0 0,3 3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28.3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554 1 6272 0 0,'0'0'182'0'0,"2"0"-8"0"0,3 0-95 0 0,0 1 0 0 0,0 0 0 0 0,0 0 1 0 0,0 0-1 0 0,0 1 0 0 0,0-1 0 0 0,-1 1 0 0 0,1 0 0 0 0,1 2-79 0 0,8 2 689 0 0,-12-5-510 0 0,-2-1-175 0 0,0 0 0 0 0,0 0 0 0 0,0 0 0 0 0,0 0 0 0 0,1 0 0 0 0,-1 0 0 0 0,0 0 0 0 0,0 0 0 0 0,0 0-1 0 0,0 0 1 0 0,0 0 0 0 0,0 0 0 0 0,0 0 0 0 0,1 0 0 0 0,-1 0 0 0 0,0 0 0 0 0,0 0 0 0 0,0 0 0 0 0,0 0 0 0 0,0 0 0 0 0,0 0 0 0 0,0 0 0 0 0,0 0 0 0 0,0 0 0 0 0,1 0 0 0 0,-1 0 0 0 0,0 1 0 0 0,0-1 0 0 0,0 0 0 0 0,0 0 0 0 0,0 0 0 0 0,0 0 0 0 0,0 0 0 0 0,0 0 0 0 0,0 0 0 0 0,0 0 0 0 0,0 0 0 0 0,0 1 0 0 0,0-1 0 0 0,0 0 0 0 0,0 0 0 0 0,0 0 0 0 0,0 0 0 0 0,0 0 0 0 0,0 0-1 0 0,0 0 1 0 0,0 1 0 0 0,0-1 0 0 0,0 0 0 0 0,0 0 0 0 0,0 0 0 0 0,0 0 0 0 0,0 0 0 0 0,0 0 0 0 0,0 0 0 0 0,0 0 0 0 0,0 1 0 0 0,0-1 0 0 0,0 0 0 0 0,0 0 0 0 0,-1 0 0 0 0,1 0 0 0 0,0 0 0 0 0,0 0 0 0 0,0 0 0 0 0,0 0 0 0 0,0 0 0 0 0,0 0 0 0 0,0 0 0 0 0,0 0-4 0 0,-7 4 86 0 0,6-3-78 0 0,-82 42 3393 0 0,70-35-3212 0 0,1 1 1 0 0,0 0-1 0 0,0 1 0 0 0,0 1 0 0 0,0 2-189 0 0,-10 7 177 0 0,7-4-53 0 0,0 0 0 0 0,-12 16-124 0 0,11-10 180 0 0,-8 5-180 0 0,-24 29 318 0 0,36-45-264 0 0,1 1 0 0 0,0 0 0 0 0,1 1 0 0 0,1 0 0 0 0,-2 3-54 0 0,-7 14-13 0 0,11-19-8 0 0,0 0 1 0 0,-4 10 20 0 0,7-13 0 0 0,-1 0 0 0 0,1 0 0 0 0,-2-1 0 0 0,1 0 0 0 0,-1 0 0 0 0,-3 3 0 0 0,-1 3 35 0 0,0 0 1 0 0,1 0-1 0 0,0 1 0 0 0,-1 3-35 0 0,-10 17 41 0 0,4-7-41 0 0,12-18 0 0 0,-2 0 0 0 0,1-1 0 0 0,-1 1 0 0 0,-5 4 0 0 0,7-8-1 0 0,1 0 0 0 0,0 0 1 0 0,0 0-1 0 0,1 0 1 0 0,-1 1-1 0 0,1-1 1 0 0,1 1-1 0 0,-1 0 0 0 0,0 5 1 0 0,-2 2-17 0 0,4-10-37 0 0,-1 1 1 0 0,1-1 0 0 0,0 1-1 0 0,0-1 1 0 0,0 1-1 0 0,0 0 54 0 0,1 5-202 0 0,-1-9-56 0 0,4 6-264 0 0,-3-5 455 0 0,-1 0 0 0 0,0-1 1 0 0,1 1-1 0 0,-1 0 0 0 0,1-1 1 0 0,-1 1-1 0 0,1 0 0 0 0,-1-1 0 0 0,1 1 1 0 0,0-1-1 0 0,-1 1 0 0 0,1-1 1 0 0,0 1-1 0 0,-1-1 0 0 0,1 1 1 0 0,0-1-1 0 0,0 0 0 0 0,-1 1 1 0 0,1-1-1 0 0,0 0 0 0 0,0 0 1 0 0,0 0-1 0 0,-1 0 0 0 0,1 1 0 0 0,0-1 1 0 0,0 0-1 0 0,0 0 0 0 0,-1-1 1 0 0,1 1 66 0 0,4-1-49 0 0,-1-1 0 0 0,1 0 0 0 0,-1 0 0 0 0,1 0 0 0 0,-1-1 0 0 0,0 1 1 0 0,0-1-1 0 0,-1 0 0 0 0,2-1 49 0 0,-1 1-115 0 0,-1 0 0 0 0,2 0 0 0 0,-1 0 0 0 0,0 1 0 0 0,0-1 0 0 0,1 1 0 0 0,-1 0 0 0 0,3 0 115 0 0,11-3-2368 0 0,-3-2-756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28.8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760 1 10176 0 0,'0'0'298'0'0,"0"0"-3"0"0,-1 0-188 0 0,-2 3-76 0 0,0-1 1 0 0,0 0 0 0 0,1 1 0 0 0,-1 0-1 0 0,1-1 1 0 0,0 1 0 0 0,0 0 0 0 0,0 0 0 0 0,0 0-1 0 0,0 1 1 0 0,0 0-32 0 0,-8 13 177 0 0,-1-2 28 0 0,0 0-1 0 0,-1-1 0 0 0,-1 0 1 0 0,-7 5-205 0 0,-11 16 546 0 0,13-14-186 0 0,-55 70 976 0 0,9-16 40 0 0,-17 30-1376 0 0,50-66 224 0 0,14-18 64 0 0,-8 14-288 0 0,23-32 8 0 0,-24 36 327 0 0,-23 26-335 0 0,36-48 43 0 0,1 1 0 0 0,-4 7-43 0 0,-15 22 92 0 0,19-30-78 0 0,-19 24 84 0 0,-32 34-98 0 0,56-67 0 0 0,1-1 0 0 0,1 1 0 0 0,0 1 0 0 0,-2 3 0 0 0,-1 0 0 0 0,1 2-26 0 0,6-11 2 0 0,0-1 1 0 0,0 1 0 0 0,-1-1 0 0 0,1 1 0 0 0,-1-1-1 0 0,0 0 1 0 0,-1 2 23 0 0,3-4-179 0 0,0 0 4 0 0,2 0 54 0 0,0 0 0 0 0,0-1 0 0 0,1 1 0 0 0,-1-1 0 0 0,0 0 0 0 0,0 0 0 0 0,0 0 0 0 0,0 0 1 0 0,0 0-1 0 0,0 0 0 0 0,0 0 0 0 0,-1-1 0 0 0,1 1 0 0 0,0-1 0 0 0,-1 1 0 0 0,1-1 0 0 0,-1 0 121 0 0,4-1-234 0 0,13-14-516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29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388 1 5728 0 0,'0'0'132'0'0,"0"0"17"0"0,-2 0 10 0 0,-4 3-119 0 0,0 1 0 0 0,0-1 0 0 0,0 1 1 0 0,0 0-1 0 0,1 1 0 0 0,-2 1-40 0 0,-15 17 1119 0 0,-6 5 309 0 0,-34 33 632 0 0,56-55-1810 0 0,-1 1 1 0 0,1 0-1 0 0,0 1 0 0 0,-4 7-250 0 0,-3 3 399 0 0,-3 8 277 0 0,13-20-512 0 0,1-1 0 0 0,-2 0 1 0 0,1 0-1 0 0,-3 3-164 0 0,-8 10 492 0 0,0 1 1 0 0,0 2-493 0 0,9-13 58 0 0,-19 42 262 0 0,20-44-276 0 0,1 0 1 0 0,0 0 0 0 0,0 1-1 0 0,0 1-44 0 0,2-4-32 0 0,-1 1 0 0 0,0 0 0 0 0,-1-1-1 0 0,1 1 1 0 0,-1-1 0 0 0,0 0 0 0 0,0 1 32 0 0,-6 5-490 0 0,1 0-1 0 0,0 0 1 0 0,1 1 0 0 0,-4 7 490 0 0,10-16-1302 0 0,1-2-3028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30.8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722 1 7672 0 0,'-7'26'1657'0'0,"6"-24"-1554"0"0,-1 1 0 0 0,1-1 0 0 0,-1 0 0 0 0,1 1-1 0 0,-1-1 1 0 0,0 0 0 0 0,0 0-103 0 0,-8 11 309 0 0,9-12-206 0 0,0 1 0 0 0,0-1 0 0 0,0 1 0 0 0,0-1-1 0 0,0 1 1 0 0,-1-1 0 0 0,1 0 0 0 0,-1 0-1 0 0,-1 2-102 0 0,-7 6 217 0 0,-20 31 477 0 0,13-16-594 0 0,13-19-80 0 0,0-1-1 0 0,1 1 1 0 0,0 0-1 0 0,0 0 1 0 0,-2 4-20 0 0,-4 8 43 0 0,-9 14-43 0 0,1-2 21 0 0,-21 35-21 0 0,-6 10 0 0 0,-12 28 0 0 0,10-24 0 0 0,18-31 0 0 0,14-24 35 0 0,-13 15-35 0 0,-9 14 86 0 0,22-31 98 0 0,-1 0-1 0 0,-1-1 1 0 0,-16 16-184 0 0,23-26 63 0 0,1 0 0 0 0,0 0 0 0 0,-5 9-63 0 0,-7 10 51 0 0,-2 2 225 0 0,0 4-276 0 0,3-6 156 0 0,5-5-192 0 0,1 2 1 0 0,1-1 0 0 0,-1 7 35 0 0,8-17-447 0 0,0 0 0 0 0,0 2 447 0 0,5-9 61 0 0,-1 2-3138 0 0,1-10 1821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32.2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1702 31 8032 0 0,'0'0'182'0'0,"0"0"29"0"0,0 0 12 0 0,-8-6 225 0 0,-23-12 1000 0 0,29 17-1408 0 0,0 0 1 0 0,-1 0-1 0 0,1 0 1 0 0,0 0-1 0 0,-1 1 1 0 0,1-1-1 0 0,0 1 1 0 0,-1 0-1 0 0,1 0 1 0 0,-1 0-1 0 0,1 0 1 0 0,0 0-1 0 0,-3 0-40 0 0,-4 1 74 0 0,8-1-57 0 0,-1 0 1 0 0,1 0-1 0 0,-1 1 0 0 0,0-1 1 0 0,1 1-1 0 0,-1-1 1 0 0,1 1-1 0 0,-1-1 1 0 0,1 1-1 0 0,0 0 1 0 0,-1 0-1 0 0,1 0 0 0 0,0 0 1 0 0,-1 0-18 0 0,-18 18 274 0 0,8-6-104 0 0,-9 5 73 0 0,11-10-127 0 0,0 0 1 0 0,1 1-1 0 0,0 0 0 0 0,1 0 1 0 0,-3 5-117 0 0,-7 10 351 0 0,-18 17-351 0 0,13-16 224 0 0,-4 9-224 0 0,-23 41 0 0 0,31-44 0 0 0,-1-2 0 0 0,-19 21 0 0 0,-43 45 121 0 0,-110 120 386 0 0,107-131-279 0 0,-46 48 308 0 0,104-103-372 0 0,-27 32 353 0 0,-48 60 42 0 0,75-89-559 0 0,3-4 0 0 0,-6 11 0 0 0,-43 52 0 0 0,14-18 0 0 0,-37 51 0 0 0,80-102 52 0 0,1 2 1 0 0,0 0-1 0 0,0 6-52 0 0,-22 34 99 0 0,0 1-83 0 0,25-44-16 0 0,9-15 0 0 0,0 0 0 0 0,-1 0 0 0 0,1 0 0 0 0,-2 0 0 0 0,-11 16-114 0 0,12-16 42 0 0,-1 1 0 0 0,0-1 0 0 0,0 0 0 0 0,-5 4 72 0 0,-37 28-680 0 0,44-35 557 0 0,3-3 86 0 0,0 1 1 0 0,-1-1-1 0 0,1 1 0 0 0,0-1 0 0 0,-1 0 1 0 0,1 1-1 0 0,-1-1 0 0 0,1 0 0 0 0,-1 1 1 0 0,1-1-1 0 0,-1 0 0 0 0,1 0 1 0 0,-1 0-1 0 0,1 1 0 0 0,-1-1 0 0 0,1 0 1 0 0,-1 0-1 0 0,1 0 0 0 0,-1 0 0 0 0,0 0 1 0 0,1 0 36 0 0,-2 0-235 0 0,2 0-180 0 0,0 0-81 0 0,0 0-14 0 0,0 0-49 0 0,0 0-196 0 0,0 0-86 0 0,0 0-20 0 0,0 0-3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02.74362" units="1/cm"/>
          <inkml:channelProperty channel="Y" name="resolution" value="340.586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9T19:54:56.09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1475 17291 525 0,'0'0'11'0,"0"0"2"0,0 0 1 0,0 0 2 0,0 0-16 0,0 0 0 0,3 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32.5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 9 7568 0 0,'0'0'160'0'0,"0"0"40"0"0,-10-4 8 0 0,1 0 16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36:32.9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916 1 8864 0 0,'0'0'258'0'0,"0"0"2"0"0,0 0-113 0 0,0 0 132 0 0,0 0 75 0 0,0 0 20 0 0,0 0-26 0 0,0 0-118 0 0,-2 0-50 0 0,1 0-158 0 0,0 0-1 0 0,0 0 1 0 0,0 0-1 0 0,-1 1 1 0 0,1-1-1 0 0,0 0 1 0 0,0 1-1 0 0,0-1 1 0 0,0 1-1 0 0,0-1 1 0 0,0 1-1 0 0,0 0 1 0 0,0 0-1 0 0,0-1 1 0 0,0 1-1 0 0,1 0 1 0 0,-1 0-1 0 0,-1 1-21 0 0,-11 9 103 0 0,9-7-50 0 0,0 0 0 0 0,0 0 1 0 0,0 1-1 0 0,1-1 0 0 0,-1 1 1 0 0,1 0-1 0 0,0 0 0 0 0,0 2-53 0 0,-8 10 192 0 0,-13 26 394 0 0,1 1 0 0 0,2 2 0 0 0,-10 34-586 0 0,-5 8 312 0 0,11-30-174 0 0,-192 421 670 0 0,177-399-556 0 0,-1 3-131 0 0,-3-3 0 0 0,-10 8-121 0 0,39-64 47 0 0,-10 12 2 0 0,-47 59 31 0 0,64-85-80 0 0,0-1 0 0 0,-1 0 0 0 0,1 0 0 0 0,-2-1 0 0 0,-7 5 0 0 0,14-10 0 0 0,-2 0-7 0 0,-1 0 1 0 0,1 0 0 0 0,0 0 0 0 0,-1-1-1 0 0,0 0 1 0 0,-2 1 6 0 0,-12 5-29 0 0,19-8-45 0 0,-1 1 0 0 0,1-1-1 0 0,-1 0 1 0 0,1 0 0 0 0,-1 0 0 0 0,0 0 0 0 0,1 0-1 0 0,-1 0 1 0 0,1 0 0 0 0,-1 0 0 0 0,1 0 0 0 0,-1-1 0 0 0,1 1-1 0 0,-1-1 1 0 0,1 1 0 0 0,-1-1 74 0 0,-11-2-960 0 0,11 2-246 0 0,-2-6-246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4T16:50:57.9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5348 552 9040 0 0,'0'0'200'0'0,"0"0"33"0"0,0 0 15 0 0,0 0-13 0 0,0 0-83 0 0,0 0-38 0 0,-1-2-8 0 0,-18-28-126 0 0,-4-10 20 0 0,17 28 438 0 0,0 0 0 0 0,-3-13-438 0 0,8 22 163 0 0,0 0 1 0 0,0 1-1 0 0,0-1 0 0 0,-1 0 1 0 0,0 0-1 0 0,1 1 1 0 0,-1-1-1 0 0,0 1 0 0 0,0-1 1 0 0,0 1-1 0 0,0 0 1 0 0,-1-1-1 0 0,1 1 1 0 0,-2 0-164 0 0,3 1 17 0 0,0 1 0 0 0,1 0 1 0 0,-1 0-1 0 0,0 0 0 0 0,1 0 1 0 0,-1 1-1 0 0,0-1 1 0 0,0 0-1 0 0,1 0 0 0 0,-1 0 1 0 0,0 0-1 0 0,1 1 1 0 0,-1-1-1 0 0,0 0 0 0 0,1 1 1 0 0,-1-1-1 0 0,1 1 0 0 0,-1-1-17 0 0,-12 5 104 0 0,4-5-104 0 0,-1 1 0 0 0,-8 3 0 0 0,5-1-2 0 0,10-2 4 0 0,-1 0 0 0 0,1 0 0 0 0,-1 0 0 0 0,1-1 0 0 0,-1 1 0 0 0,-1-1-2 0 0,1 0 46 0 0,0 1 0 0 0,0-1-1 0 0,-1 1 1 0 0,1 0 0 0 0,0 1 0 0 0,-1 0-46 0 0,1-1 36 0 0,1 0 0 0 0,-1 0 0 0 0,0 0 0 0 0,0 0 0 0 0,0 0 0 0 0,0-1-36 0 0,-15-1 86 0 0,16 0-51 0 0,-1 1 0 0 0,1 0 0 0 0,-1 0 0 0 0,1 0 0 0 0,-1 0 0 0 0,1 0 0 0 0,-3 1-35 0 0,4 0 17 0 0,0-1 1 0 0,0 0 0 0 0,0 0 0 0 0,0 0 0 0 0,-1 0 0 0 0,1 0 0 0 0,0 0-1 0 0,0 0 1 0 0,0-1 0 0 0,0 1 0 0 0,0-1 0 0 0,-1 1 0 0 0,0-2-18 0 0,0 1 49 0 0,0 0-1 0 0,-1 0 1 0 0,1 0 0 0 0,0 1 0 0 0,-1-1 0 0 0,1 1-49 0 0,-41-3 289 0 0,34 1-213 0 0,0 1-1 0 0,0 1 1 0 0,-1-1-1 0 0,1 2 1 0 0,-6 0-76 0 0,11-1-7 0 0,0 0 1 0 0,-1 0 0 0 0,1 0 0 0 0,0-1 0 0 0,0 0 0 0 0,0 0 0 0 0,-1 0 0 0 0,1-1 0 0 0,0 0 0 0 0,1 0 0 0 0,-2 0 6 0 0,-2-2-3 0 0,0 2-1 0 0,0-1 1 0 0,0 1 0 0 0,0 0 3 0 0,-30-4 39 0 0,10 1 2 0 0,-8 0-41 0 0,2 1 0 0 0,13 1 0 0 0,-20 0 0 0 0,27 3 0 0 0,1-2 0 0 0,-1 1 0 0 0,-4-3 0 0 0,-20-2 0 0 0,28 4 0 0 0,1-1 0 0 0,-1 0 0 0 0,1 0 0 0 0,0 0 0 0 0,-8-5 0 0 0,-15-5 0 0 0,-46-15 0 0 0,72 26 0 0 0,0 0 0 0 0,1 1 0 0 0,-1 0 0 0 0,0 1 0 0 0,-2-1 0 0 0,-19-2 0 0 0,-118-28 0 0 0,133 27 0 0 0,0 2 0 0 0,0-1 0 0 0,-1 1 0 0 0,1 1 0 0 0,0 1 0 0 0,-12 0 0 0 0,-7 1 0 0 0,-18-1 0 0 0,13-1 0 0 0,16 0 0 0 0,0-1 0 0 0,-10-2 0 0 0,-16-2 0 0 0,-164-20-22 0 0,182 23 175 0 0,-18 0-153 0 0,5 1 93 0 0,-42-1-36 0 0,-7 4-57 0 0,12 0 7 0 0,63 0-7 0 0,0 0 0 0 0,-4 1 0 0 0,4 1 0 0 0,-1-2 0 0 0,-2 0 0 0 0,1-1 0 0 0,-3 0 0 0 0,0 0 0 0 0,0-2 0 0 0,-4-1 0 0 0,-5 0 0 0 0,-1 1 0 0 0,1 1 0 0 0,-16 1 0 0 0,8 1 0 0 0,-30-4 0 0 0,51 3 0 0 0,0-1 0 0 0,0 2 0 0 0,-4 1 0 0 0,-23 0 0 0 0,30-2 0 0 0,0 0 0 0 0,0 1 0 0 0,0 1 0 0 0,0 0 0 0 0,-4 2 0 0 0,-6 1 37 0 0,1-1 0 0 0,-11-1-37 0 0,-64 2-20 0 0,44-1 6 0 0,45-3 14 0 0,1-1 1 0 0,-1-1 0 0 0,1 1-1 0 0,-1-1 0 0 0,0 0-4 0 0,-1 0-1 0 0,1 1 1 0 0,-8 0 4 0 0,-40 5-53 0 0,-12-2 53 0 0,12-4 3 0 0,3 1-28 0 0,-19 2 25 0 0,40 4-124 0 0,24-4 79 0 0,-1 0-1 0 0,0-1 1 0 0,1 0 0 0 0,-3-1 45 0 0,-15 0-7 0 0,3 0 30 0 0,0 0 0 0 0,0 2 1 0 0,-2 1-24 0 0,-25 4 0 0 0,24-4 0 0 0,1 1 0 0 0,0 1 0 0 0,-10 4 0 0 0,-9 3 0 0 0,29-8 0 0 0,1 0 0 0 0,0 0 0 0 0,-5 3 0 0 0,-50 18 0 0 0,61-23-5 0 0,1 0 1 0 0,-1 0-1 0 0,1-1 1 0 0,-1 0-1 0 0,-3 0 5 0 0,3 0-12 0 0,0 0 0 0 0,0 0-1 0 0,0 1 1 0 0,0 0 0 0 0,-4 1 12 0 0,-5 2-33 0 0,0 0 1 0 0,0-2 0 0 0,-1 0 0 0 0,-11 0 32 0 0,7 0 131 0 0,-18 4-80 0 0,25-4-107 0 0,-1 0-1 0 0,0-2 1 0 0,-3 1 56 0 0,0-3 56 0 0,15 0-40 0 0,1 1 0 0 0,-1 0 0 0 0,1 0 0 0 0,-1 0 0 0 0,1 0 0 0 0,-1 1 0 0 0,1-1 0 0 0,-1 1 0 0 0,1 0 0 0 0,-1 0 0 0 0,-2 2-16 0 0,-16 6 0 0 0,0 0 0 0 0,0-1 0 0 0,-1-1 0 0 0,-18 2 0 0 0,-61 9 93 0 0,89-15-43 0 0,1 1 0 0 0,0 0-1 0 0,-2 1-49 0 0,2 0 14 0 0,-4 4 0 0 0,14-8-10 0 0,1 0 1 0 0,-1 0-1 0 0,1 0 0 0 0,-1 0 1 0 0,0-1-1 0 0,0 1 0 0 0,1 0 1 0 0,-1-1-1 0 0,-2 1-4 0 0,-10 0 32 0 0,11-1-26 0 0,0 0 0 0 0,0 0 0 0 0,0 1 0 0 0,0-1 0 0 0,1 1 0 0 0,-1 0 0 0 0,-2 0-6 0 0,-11 3 1 0 0,13-4-1 0 0,0 1 0 0 0,0-1 0 0 0,0 1 0 0 0,0 0 0 0 0,0 0 0 0 0,-1 1 0 0 0,-2 1 0 0 0,-1 2 0 0 0,0-2 0 0 0,0 1 0 0 0,0-1 0 0 0,-1 0 0 0 0,1 0 0 0 0,-1-1 0 0 0,-4 1 0 0 0,4-1 0 0 0,0 1 0 0 0,1-1 0 0 0,-1 2 0 0 0,1-1 0 0 0,-1 1 0 0 0,-16 7 0 0 0,23-10 0 0 0,-30 11 0 0 0,-16 10 0 0 0,-63 29 0 0 0,105-49 12 0 0,0 0 0 0 0,0 0 0 0 0,1 1 0 0 0,-1 0 0 0 0,1 0 0 0 0,0 0 0 0 0,0 0-1 0 0,-1 2-11 0 0,-1-1 19 0 0,1 1 0 0 0,-1-1 0 0 0,0-1-1 0 0,-6 4-18 0 0,7-5 10 0 0,-1 1 0 0 0,1 1 0 0 0,0-1 0 0 0,0 1 0 0 0,1-1 0 0 0,-1 1 0 0 0,-1 3-10 0 0,-29 28 71 0 0,19-20-8 0 0,1 1 0 0 0,-2 4-63 0 0,-2 14 64 0 0,15-29-62 0 0,1 1-1 0 0,0-1 1 0 0,1 0 0 0 0,-1 1 0 0 0,1 0-1 0 0,-1 4-1 0 0,1-6 0 0 0,1 0 0 0 0,-1 0 0 0 0,0-1 0 0 0,0 1 0 0 0,-1 1 0 0 0,0-1 0 0 0,1-1 0 0 0,0 1 0 0 0,1-1 0 0 0,-1 1 0 0 0,0 0 0 0 0,-10 37 0 0 0,6-22 0 0 0,-4 16 0 0 0,8-18 0 0 0,0-1 0 0 0,0 1 0 0 0,2 12 0 0 0,0-19 7 0 0,1-1 0 0 0,0 0-1 0 0,1 0 1 0 0,0 0-1 0 0,1 0 1 0 0,0 2-7 0 0,4 13 20 0 0,-5-16-9 0 0,0-1 4 0 0,-1 0-1 0 0,1-1 0 0 0,1 1 1 0 0,-1-1-1 0 0,1 0 0 0 0,0 1 1 0 0,1-1-1 0 0,-1-1 0 0 0,2 3-14 0 0,7 9 21 0 0,-9-13-14 0 0,-1 1 0 0 0,1-1 1 0 0,0 0-1 0 0,0 0 0 0 0,1-1 0 0 0,1 2-7 0 0,-3-3 0 0 0,0 0 0 0 0,0 0 0 0 0,-1 0 0 0 0,1 0 0 0 0,0 1 0 0 0,-1-1 0 0 0,1 1 0 0 0,0 0 0 0 0,-1 0 0 0 0,1 0 0 0 0,1-1 0 0 0,-1 1 0 0 0,1 1 0 0 0,12 10 0 0 0,-1 1 0 0 0,-1 0 0 0 0,0 1 0 0 0,5 10 0 0 0,-11-17 0 0 0,0 0 0 0 0,9 8 0 0 0,-2-1 0 0 0,-8-11 0 0 0,-1 1 0 0 0,1-1 0 0 0,1-1 0 0 0,-1 1 0 0 0,2 0 0 0 0,22 17 0 0 0,-21-14 0 0 0,0-1 0 0 0,1 0 0 0 0,0-1 0 0 0,9 5 0 0 0,-19-11 0 0 0,5 2 0 0 0,0 0 0 0 0,-1 1 0 0 0,1-1 0 0 0,-1 1 0 0 0,1 0 0 0 0,-1 1 0 0 0,0-1 0 0 0,0 1 0 0 0,0 0 0 0 0,5 7 8 0 0,-1 0 18 0 0,0-2 0 0 0,0 1 0 0 0,1-1 0 0 0,1 0 0 0 0,-1-1 0 0 0,1 0 0 0 0,1 0 0 0 0,0-1-26 0 0,14 5 0 0 0,0-2 0 0 0,0 0 0 0 0,11 1 0 0 0,-16-3-32 0 0,-13-5 11 0 0,1-1 0 0 0,-1 1-1 0 0,5 0 22 0 0,16 5 0 0 0,-9 1 0 0 0,-4-2 0 0 0,0-1 0 0 0,-7-2 0 0 0,0-1 0 0 0,0-1 0 0 0,1 1 0 0 0,34 15 0 0 0,-18-9 0 0 0,5 4-90 0 0,0-3 64 0 0,0 3 1 0 0,4 2 25 0 0,-27-11-53 0 0,27 4 237 0 0,5 6-174 0 0,86 28 54 0 0,-72-29 288 0 0,-45-11-271 0 0,1 0-1 0 0,-1-1 1 0 0,5 0-81 0 0,8 1 62 0 0,23 3-62 0 0,-40-5 0 0 0,-1 0 0 0 0,1 0 0 0 0,-1 0 0 0 0,1 0 0 0 0,0-1 0 0 0,2 0 0 0 0,14-1 0 0 0,-1 1 43 0 0,0-1 0 0 0,-1 0-1 0 0,1-2-42 0 0,-1 1 43 0 0,1 0 0 0 0,0 1-1 0 0,0 1-42 0 0,4 2 0 0 0,11-1 0 0 0,-1-1 0 0 0,2-2 0 0 0,14-2 91 0 0,-34 4-78 0 0,0 0 0 0 0,0 1 0 0 0,0 1-1 0 0,0 0 1 0 0,7 2-13 0 0,-7-1 35 0 0,0-1 0 0 0,3-1-35 0 0,26 2 47 0 0,-38-1-47 0 0,0 0 0 0 0,1-1 0 0 0,-1 0 0 0 0,1 0 0 0 0,5-1 0 0 0,-8 1 5 0 0,1 0-1 0 0,-1 0 0 0 0,0 0 0 0 0,0 0 1 0 0,0 1-1 0 0,1 0-4 0 0,13 1 28 0 0,0-2-13 0 0,0-1 0 0 0,0-1 0 0 0,0 0-1 0 0,0-1 1 0 0,5-2-15 0 0,5-1 80 0 0,1 2 0 0 0,-1 1-1 0 0,1 2 1 0 0,0 0-1 0 0,3 2-79 0 0,6-1 34 0 0,-8 4 7 0 0,-21-2-17 0 0,0 0-1 0 0,-1-1 1 0 0,3-1-24 0 0,9 2 140 0 0,0 0 0 0 0,-1 1 0 0 0,19 5-140 0 0,15 3 324 0 0,-49-11-348 0 0,0 0 0 0 0,0 0 0 0 0,-1 0 0 0 0,1-1-1 0 0,0 1 1 0 0,0-1 0 0 0,-1 0 0 0 0,1 0 24 0 0,-1 0-19 0 0,1 0 0 0 0,-1 1 0 0 0,1-1 1 0 0,-1 1-1 0 0,0-1 0 0 0,1 1 0 0 0,-1 0 0 0 0,3 1 19 0 0,-1 0 12 0 0,0-1-1 0 0,0 1 0 0 0,1-1 1 0 0,-1 0-1 0 0,0 0 0 0 0,0-1 1 0 0,1 1-1 0 0,0-1-11 0 0,29-4 53 0 0,-33 5-47 0 0,0 0-1 0 0,1 0 0 0 0,-1 0 0 0 0,0 0 0 0 0,0 0 0 0 0,0 1 1 0 0,0-1-1 0 0,1 1-5 0 0,10 1 22 0 0,0-2-13 0 0,-9-1-3 0 0,-1 1 0 0 0,1 0 0 0 0,0 0 1 0 0,0 0-1 0 0,0 1 0 0 0,-1-1 0 0 0,1 1 0 0 0,0 0 0 0 0,3 1-6 0 0,-3 0 0 0 0,-1-1 0 0 0,1 0 0 0 0,0 0 0 0 0,1 0 0 0 0,1 0 0 0 0,-1-1 0 0 0,-1 1 0 0 0,0 0 0 0 0,0 0 0 0 0,0 0 0 0 0,2 1 0 0 0,-2 0 0 0 0,0-1 0 0 0,-1 0 0 0 0,1 0 0 0 0,0 0 0 0 0,-1-1 0 0 0,1 1 0 0 0,0-1 0 0 0,1 0 0 0 0,-1 1 0 0 0,1-1 0 0 0,-1 1 0 0 0,1 0 0 0 0,1 1 0 0 0,36 7 0 0 0,26 9 0 0 0,-58-16 49 0 0,0 0 0 0 0,-1-1 0 0 0,11 1-49 0 0,5 0 67 0 0,11 2-57 0 0,33 0-10 0 0,-10 1 0 0 0,0-1 0 0 0,119-4 256 0 0,-109-4-256 0 0,153 4 0 0 0,-163 4-152 0 0,-36-5 95 0 0,-9 1 156 0 0,1 0 1 0 0,11 2-100 0 0,6 0 6 0 0,0 0-1 0 0,8-2-5 0 0,-11-1-1 0 0,36-3 1 0 0,-28 4 0 0 0,22-4 0 0 0,47-6 0 0 0,-72 7 0 0 0,-21 2 0 0 0,0 0 0 0 0,-1-1 0 0 0,1 0 0 0 0,0-1 0 0 0,-2 0 0 0 0,1 0 0 0 0,0 2 0 0 0,4-1 0 0 0,-4 1 0 0 0,-1 0 0 0 0,1-1 0 0 0,7-3 0 0 0,-6 2 0 0 0,-1 1 0 0 0,0 0 0 0 0,12 0 0 0 0,6-2 0 0 0,46-3 0 0 0,-60 5 0 0 0,10-2 0 0 0,-1 2 0 0 0,4 1 0 0 0,-20 0 0 0 0,1 0 0 0 0,-1 0 0 0 0,9-3 0 0 0,-9 2 0 0 0,1 0 0 0 0,-1 1 0 0 0,9-1 0 0 0,-11 2 7 0 0,1-1-1 0 0,-1 0 1 0 0,1-1-1 0 0,-1 1 1 0 0,6-3-7 0 0,20-5 34 0 0,-20 6-18 0 0,-10 2-17 0 0,0 0 1 0 0,1 0 0 0 0,-1 0-1 0 0,0 1 1 0 0,1-1-1 0 0,1 1 1 0 0,2 0 0 0 0,-1-1 0 0 0,0 0 0 0 0,1 0 0 0 0,-1 0 0 0 0,0-1 0 0 0,0 0 0 0 0,4-1 0 0 0,10-6 0 0 0,11-7 0 0 0,-29 15 0 0 0,20-9 0 0 0,0 0 0 0 0,15-3 0 0 0,8-3 0 0 0,-7 2 0 0 0,-13 5 0 0 0,0 0 0 0 0,6-6 0 0 0,-26 12 0 0 0,1 1 0 0 0,-1-1 0 0 0,1 1 0 0 0,-1 0 0 0 0,1 0 0 0 0,0 0 0 0 0,-3 1 0 0 0,0 1 0 0 0,1-1 0 0 0,-1 0 0 0 0,0-1 0 0 0,-1 1 0 0 0,3-1 0 0 0,6-4 0 0 0,-2 2 0 0 0,0-1 0 0 0,-1 0 0 0 0,1-1 0 0 0,-1 0 0 0 0,-1 0 0 0 0,4-3 0 0 0,-8 7 0 0 0,14-12 0 0 0,0 1 0 0 0,1 0 0 0 0,11-4 0 0 0,-19 10 9 0 0,0 0-1 0 0,0-1 1 0 0,-1 0-1 0 0,0-1 0 0 0,-1 0 1 0 0,1 0-1 0 0,-1-3-8 0 0,7-4 5 0 0,19-33-5 0 0,-15 21 0 0 0,-15 23 0 0 0,-1 0 0 0 0,1-1 0 0 0,-1 1 0 0 0,1-3 0 0 0,-2 3 0 0 0,0 1 0 0 0,1-1 0 0 0,-1 1 0 0 0,1 0 0 0 0,1 0 0 0 0,1-2 0 0 0,-2 2 0 0 0,-1 1 0 0 0,1-1 0 0 0,-1 1 0 0 0,1-1 0 0 0,-1 0 0 0 0,0-2 0 0 0,0 2 0 0 0,1-1 0 0 0,-1 0 0 0 0,1 1 0 0 0,0 0 0 0 0,2-2 0 0 0,-3 3 0 0 0,0 0 0 0 0,0 1 0 0 0,0-1 0 0 0,0 0 0 0 0,0 0 0 0 0,0 0 0 0 0,-1-1 0 0 0,0 1 0 0 0,1 0 0 0 0,-1-1 0 0 0,9-19 0 0 0,-10 22 0 0 0,0 1 0 0 0,0-1 0 0 0,0 0 0 0 0,0 0 0 0 0,0 1 0 0 0,1-1 0 0 0,-1 0 0 0 0,0 0-1 0 0,1 1 1 0 0,-1-1 0 0 0,0 0 0 0 0,1 1 0 0 0,-1-1 0 0 0,1 1 0 0 0,-1-1 0 0 0,1 0 0 0 0,-1 1 0 0 0,1-1-1 0 0,-1 1 1 0 0,2-3 13 0 0,9-23 14 0 0,1 1-1 0 0,8-14-26 0 0,-14 29 0 0 0,-1 1 0 0 0,0-1 0 0 0,-1 0 0 0 0,0 0 0 0 0,-1-1 0 0 0,0 1 0 0 0,1-7 0 0 0,-2 0-2 0 0,0 5 10 0 0,-1 0 0 0 0,0-8-8 0 0,-1 16 15 0 0,1 1-4 0 0,-1 0-1 0 0,0 0 1 0 0,-1 0-1 0 0,1 0 1 0 0,-1 0-1 0 0,1 0 0 0 0,-1-1 1 0 0,0 1-1 0 0,0 0 1 0 0,0 0-11 0 0,-5-18 77 0 0,5 17-46 0 0,0 0 1 0 0,0 0-1 0 0,0 0 1 0 0,0 0-1 0 0,-2-3-31 0 0,1 0 39 0 0,2 5-37 0 0,-1-1-1 0 0,0 1 0 0 0,1 0 0 0 0,-1-1 1 0 0,0 1-1 0 0,0 0 0 0 0,0 0 1 0 0,-1-2-2 0 0,-32-65-74 0 0,24 38 74 0 0,-9-3 0 0 0,9 8-80 0 0,7 19 88 0 0,-1 1 0 0 0,1 0 0 0 0,-2-1 0 0 0,1 2 0 0 0,0-1 0 0 0,-1 0-8 0 0,-5-7 0 0 0,8 10 0 0 0,0 0 0 0 0,0 0 0 0 0,0 1 0 0 0,0-1 0 0 0,0 1 0 0 0,-1-1 0 0 0,1 1 0 0 0,-1 0 0 0 0,0 0 0 0 0,0 0 0 0 0,0-1 0 0 0,-1 2 0 0 0,1-1 0 0 0,0 0 0 0 0,-1 0 0 0 0,1 0 0 0 0,0 0 0 0 0,1 0 0 0 0,-1 0 0 0 0,0-1 0 0 0,1 0 0 0 0,-2-1 0 0 0,-3-3 0 0 0,0 0 0 0 0,1 1 0 0 0,-2 0 0 0 0,-3-2 0 0 0,4 3 0 0 0,-1 0 0 0 0,0 1 0 0 0,0 0 0 0 0,-1 1 0 0 0,1 0 0 0 0,-1 0 0 0 0,-7-1 0 0 0,-17-5 0 0 0,3-3-64 0 0,28 12 64 0 0,1 0 0 0 0,-1-1 0 0 0,0 1 0 0 0,0-1 0 0 0,0 1 0 0 0,1-1 0 0 0,-1 0 0 0 0,0 0 0 0 0,0 0 0 0 0,1 0 0 0 0,-2-1 0 0 0,-4-3 0 0 0,-22-7 0 0 0,20 7 0 0 0,6 3-17 0 0,1-1 0 0 0,-1 0 0 0 0,0 0 0 0 0,1 0 0 0 0,0-1 0 0 0,0 1 0 0 0,0-1 0 0 0,0 1 0 0 0,0-1 0 0 0,1 1 0 0 0,-1-1 0 0 0,1 0 0 0 0,0 0-1 0 0,0 0 1 0 0,0-1 17 0 0,-4-24-144 0 0,-9-27-32 0 0,9 34 176 0 0,-1 12 0 0 0,3 6-7 0 0,2 2-13 0 0,0 0 0 0 0,0 0 0 0 0,0 0 0 0 0,0 0 1 0 0,-1 0-1 0 0,1 1 0 0 0,-1-1 0 0 0,1 1 0 0 0,-1-1 1 0 0,0 1-1 0 0,1-1 0 0 0,-1 1 0 0 0,0 0 1 0 0,0 0-1 0 0,0 0 0 0 0,0 0 0 0 0,0 0 0 0 0,0 0 20 0 0,-13-2-391 0 0,10 1 239 0 0,1 1-1 0 0,0 0 1 0 0,0 0-1 0 0,-1 1 1 0 0,1-1-1 0 0,0 1 1 0 0,-4 0 152 0 0,-28 7-2241 0 0,1 1 1 0 0,-14 5 2240 0 0,29-8-992 0 0</inkml:trace>
  <inkml:trace contextRef="#ctx0" brushRef="#br0" timeOffset="1772.87">6171 478 9760 0 0,'0'-2'222'0'0,"0"-8"175"0"0,1-1 0 0 0,1-8-397 0 0,-1 11 42 0 0,-1 7 172 0 0,0 1 42 0 0,0 0 0 0 0,0 0-26 0 0,0 0-106 0 0,1-1-48 0 0,0-1-46 0 0,0 0 1 0 0,-1 1-1 0 0,1-1 0 0 0,-1 1 0 0 0,1-1 0 0 0,-1 0 0 0 0,1 1 0 0 0,-1-1 0 0 0,0 0 1 0 0,0 0-31 0 0,0 0 188 0 0,0 2 4 0 0,0 0 8 0 0,0 0 34 0 0,0 0 20 0 0,0 0 2 0 0,0 0-22 0 0,0 0-90 0 0,0 0-42 0 0,0 0-6 0 0,0 0-6 0 0,0 14 60 0 0,0 2-58 0 0,0 14 370 0 0,4 32-462 0 0,-3-40 136 0 0,0 20-136 0 0,1 18 430 0 0,-2-57-419 0 0,5 45 362 0 0,-3 3-373 0 0,-1-30 83 0 0,1 0 1 0 0,3 17-84 0 0,0-6 73 0 0,-3-20-35 0 0,0 4 96 0 0,0 1 1 0 0,1-1-1 0 0,1 0 1 0 0,1 0-1 0 0,3 7-134 0 0,1-1 118 0 0,-2-5-13 0 0,1 0 0 0 0,1 1-105 0 0,5 8 84 0 0,-6-10-53 0 0,1-1-1 0 0,1 0 1 0 0,0 0 0 0 0,2 1-31 0 0,3 2 13 0 0,-11-12-6 0 0,0 0 0 0 0,1-1 1 0 0,0 0-1 0 0,0 0 0 0 0,0 0 0 0 0,0-1 1 0 0,4 3-8 0 0,-2-5 1050 0 0,-4-6-612 0 0,-5-12-462 0 0,0 3 170 0 0,2 3-117 0 0,0 5-13 0 0,0 1 0 0 0,0-1-1 0 0,-1 1 1 0 0,1-1 0 0 0,-1 1-1 0 0,0-1 1 0 0,0 0-16 0 0,0-4 43 0 0,1 3-34 0 0,0 4-7 0 0,0-1-1 0 0,0 1 1 0 0,0 0 0 0 0,1-1-1 0 0,-1 1 1 0 0,1 0-1 0 0,-1-1 1 0 0,1 1 0 0 0,0 0-2 0 0,1-7 47 0 0,3-7 7 0 0,-1 0 1 0 0,2 1-1 0 0,3-8-54 0 0,-1 5 70 0 0,7-14 52 0 0,16-25 708 0 0,12-32-830 0 0,-1 3 352 0 0,-6 17-98 0 0,24-31-254 0 0,-34 58 15 0 0,18-24-18 0 0,7-13-92 0 0,-24 36-108 0 0,11-12 203 0 0,2 3-648 0 0,11-7 648 0 0,55-62-2324 0 0,-96 105 1162 0 0,-9 14 368 0 0,-1 2-851 0 0,0 0-363 0 0</inkml:trace>
  <inkml:trace contextRef="#ctx0" brushRef="#br0" timeOffset="2250.904">6074 374 7568 0 0,'0'0'166'0'0,"0"0"29"0"0,2 0 14 0 0,-1-1-198 0 0,0 1 0 0 0,0-1 0 0 0,0 0-1 0 0,0 1 1 0 0,0-1 0 0 0,0 0 0 0 0,0 0-1 0 0,0 0 1 0 0,0 1 0 0 0,0-1 0 0 0,-1 0-1 0 0,1 0 1 0 0,0 0 0 0 0,-1-1 0 0 0,1 1-1 0 0,0 0 1 0 0,-1 0 0 0 0,1 0-11 0 0,-1-1 44 0 0,1 0 0 0 0,0 0 0 0 0,1 0 0 0 0,-1 1 0 0 0,0-1 1 0 0,0 0-1 0 0,1 1 0 0 0,-1-1 0 0 0,1 1 0 0 0,-1-1 0 0 0,3 0-44 0 0,6-4 413 0 0,1 0 0 0 0,-1 1 0 0 0,2 1 0 0 0,-1 0 1 0 0,0 0-1 0 0,10-1-413 0 0,-14 3 72 0 0,-1-1 1 0 0,1 1 0 0 0,0-1 0 0 0,-1 0 0 0 0,1-1-1 0 0,-1 0 1 0 0,5-3-73 0 0,14-9 35 0 0,-8 7 143 0 0,1 0 347 0 0,-1 0-1 0 0,2 1 1 0 0,12-4-525 0 0,-3 1 509 0 0,-23 9-462 0 0,0-1 0 0 0,0 1-1 0 0,0 0 1 0 0,0 1 0 0 0,0-1 0 0 0,0 1 0 0 0,0 0 0 0 0,5 0-47 0 0,-4 1 7 0 0,10 0-10 0 0,1 0 0 0 0,-1-2 0 0 0,1 0 3 0 0,-11 2-92 0 0,-1 0-1 0 0,1 0 1 0 0,-1 1 0 0 0,1-1-1 0 0,0 1 1 0 0,-1 1-1 0 0,1-1 1 0 0,-1 1 0 0 0,0-1-1 0 0,0 2 1 0 0,1-1 92 0 0,19 7-577 0 0,-17-7 295 0 0,-2 0-7 0 0,0-1 0 0 0,0 0 1 0 0,0 0-1 0 0,0 0 0 0 0,0-1 0 0 0,0 0 289 0 0,14 1-2750 0 0,3 3-758 0 0</inkml:trace>
  <inkml:trace contextRef="#ctx0" brushRef="#br0" timeOffset="3483.515">6587 1697 10912 0 0,'0'0'248'0'0,"-1"-2"34"0"0,-21-19 388 0 0,18 15-737 0 0,4 4 58 0 0,-1 1-1 0 0,1 0 0 0 0,-1 0 0 0 0,1 0 0 0 0,-1 0 1 0 0,0 0-1 0 0,1 0 0 0 0,-1 0 0 0 0,0 0 0 0 0,0 0 1 0 0,0 0-1 0 0,0 1 0 0 0,0-1 0 0 0,0 0 0 0 0,0 0 10 0 0,-5-5-2 0 0,0 0-1 0 0,0 0 1 0 0,0-1-1 0 0,-1-2 3 0 0,5 6 0 0 0,-12-11 12 0 0,-1-2 129 0 0,14 14-85 0 0,-1 0 1 0 0,1 0-1 0 0,-1 1 0 0 0,1-1 1 0 0,-1 1-1 0 0,0-1 0 0 0,1 1 0 0 0,-1 0 1 0 0,0 0-1 0 0,0 0 0 0 0,0 0 1 0 0,0 0-1 0 0,0 0 0 0 0,0 0 1 0 0,0 1-1 0 0,-1-1 0 0 0,1 1 1 0 0,0-1-1 0 0,0 1 0 0 0,-2 0-56 0 0,-1 0 120 0 0,1 0 0 0 0,0 0 0 0 0,-1 1 0 0 0,1-1 0 0 0,0 1 0 0 0,-1 0 1 0 0,1 1-1 0 0,0-1 0 0 0,-4 2-120 0 0,-3 2 0 0 0,0 1 0 0 0,1-1 0 0 0,0 2 0 0 0,-6 4 0 0 0,-5 4 0 0 0,4-3 0 0 0,-13 12 0 0 0,-23 29 0 0 0,6-11 312 0 0,43-39-288 0 0,1 0 1 0 0,0 0-1 0 0,0 1 1 0 0,0-1-1 0 0,-1 2-24 0 0,-11 13 56 0 0,-14 12-2 0 0,26-27-59 0 0,1 0 0 0 0,-1-1 0 0 0,1 1 0 0 0,0 0 0 0 0,0 0 0 0 0,0 1 0 0 0,0-1 0 0 0,1 0 1 0 0,-1 1-1 0 0,1-1 0 0 0,0 1 0 0 0,-1 2 5 0 0,0 3-25 0 0,1 0 1 0 0,0 0-1 0 0,0 0 0 0 0,1 5 25 0 0,1-10-39 0 0,-1 0-1 0 0,1 0 0 0 0,-1 0 1 0 0,1 0-1 0 0,0 0 40 0 0,2 7-84 0 0,-1-6 37 0 0,0 1 1 0 0,0 0 0 0 0,1-1 0 0 0,0 1-1 0 0,0-1 1 0 0,0 0 0 0 0,1 0 0 0 0,0 0 0 0 0,3 3 46 0 0,-3-4 9 0 0,-1-1 1 0 0,0 0-1 0 0,1 0 1 0 0,-1 0-1 0 0,1-1 1 0 0,0 1 0 0 0,0-1-1 0 0,0 0 1 0 0,0 0-1 0 0,0 0 1 0 0,0-1-1 0 0,1 1 1 0 0,-1-1 0 0 0,4 1-10 0 0,7 0 59 0 0,1 0 0 0 0,-1-1 1 0 0,12-1-60 0 0,-18-1 73 0 0,-1 1 1 0 0,1-2 0 0 0,1 0-74 0 0,-1 1 49 0 0,0-1 0 0 0,0 2 0 0 0,2-1-49 0 0,1 0 34 0 0,0-1 1 0 0,-1 0-1 0 0,1 0 1 0 0,0-1-1 0 0,3-2-34 0 0,-8 2 4 0 0,6-2 46 0 0,0 0 0 0 0,-1-2 0 0 0,0 1 0 0 0,0-2 0 0 0,7-5-50 0 0,6-3 70 0 0,-12 6-3 0 0,-1 0 1 0 0,-1 0 0 0 0,0-1 0 0 0,9-12-68 0 0,-19 23 1 0 0,6-9 151 0 0,0 1 0 0 0,0-2 0 0 0,-1 1 0 0 0,4-9-152 0 0,-7 12 64 0 0,-1 1 1 0 0,1-1 0 0 0,-1 0 0 0 0,0 0 0 0 0,-1 1 0 0 0,0-1 0 0 0,0 0 0 0 0,0 0-1 0 0,0-4-64 0 0,-1-8 0 0 0,-1 5 0 0 0,1 12 0 0 0,0 0 0 0 0,0 0 0 0 0,-1 0 0 0 0,1 0 0 0 0,0 0 0 0 0,0 0 0 0 0,-1 0 0 0 0,1 0 0 0 0,0 1 0 0 0,-1-1 0 0 0,1 0 0 0 0,-1 0 0 0 0,1 0 0 0 0,-1 0 0 0 0,0 0 0 0 0,-1-2 0 0 0,-7-28-89 0 0,6 26 64 0 0,1-1-1 0 0,1 1 0 0 0,-1-1 0 0 0,1 0 1 0 0,0 1-1 0 0,0-1 0 0 0,0 0 26 0 0,1 1-335 0 0,-1 1-1 0 0,0-1 0 0 0,0 0 1 0 0,0 1-1 0 0,-1 0 0 0 0,1-1 1 0 0,-1 1-1 0 0,0 0 1 0 0,0 0-1 0 0,-1 0 0 0 0,-1-3 336 0 0,-4-4-2150 0 0</inkml:trace>
  <inkml:trace contextRef="#ctx0" brushRef="#br0" timeOffset="4969.281">7218 418 12000 0 0,'0'0'349'0'0,"0"0"-1"0"0,0 0-243 0 0,0 0-198 0 0,0 0-15 0 0,0 0 16 0 0,0 0 16 0 0,0 0-15 0 0,0 0 21 0 0,0 0 6 0 0,-1-1 10 0 0,0-1 65 0 0,0 0 0 0 0,0 0 0 0 0,0 0 0 0 0,0 0 0 0 0,0-1 0 0 0,1 1 0 0 0,-1 0 0 0 0,1 0 0 0 0,0 0 0 0 0,-1-1-11 0 0,1 1 55 0 0,0-1 0 0 0,0 1 0 0 0,-1 0 0 0 0,1 0 0 0 0,-1 0 0 0 0,0 0 0 0 0,0 0 0 0 0,0-1-55 0 0,0 1 40 0 0,1 1-1 0 0,0 0 1 0 0,0-1 0 0 0,-1 1 0 0 0,1 0 0 0 0,0 0 0 0 0,0-1 0 0 0,0 1 0 0 0,0 0 0 0 0,1-1 0 0 0,-1 1 0 0 0,0 0-1 0 0,1 0 1 0 0,-1-1 0 0 0,0 1 0 0 0,1-1-40 0 0,1-2 130 0 0,-2 2-86 0 0,0 0 1 0 0,0 1 0 0 0,0-1 0 0 0,0 0 0 0 0,0 0 0 0 0,0 1-1 0 0,0-1 1 0 0,-1 0 0 0 0,1 1 0 0 0,-1-2-45 0 0,1 2 34 0 0,-1-1-1 0 0,1 1 1 0 0,0-1-1 0 0,0 1 1 0 0,-1-1-1 0 0,1 1 1 0 0,0-1 0 0 0,0 0-1 0 0,1 0-33 0 0,1-9 189 0 0,0 1-1 0 0,1 0 0 0 0,1 0 1 0 0,3-8-189 0 0,-4 13 120 0 0,0 0 1 0 0,1 0 0 0 0,-1 1 0 0 0,1-1 0 0 0,4-3-121 0 0,10-13 340 0 0,-15 16-343 0 0,-2 3-4 0 0,1 0 0 0 0,-1 0-1 0 0,0 0 1 0 0,1 0-1 0 0,-1 1 1 0 0,1-1 0 0 0,0 0-1 0 0,-1 1 1 0 0,1-1 0 0 0,0 1-1 0 0,0 0 1 0 0,1-1 7 0 0,-1 1-20 0 0,0-1 0 0 0,0 0 0 0 0,1 0 0 0 0,-1 0 0 0 0,0 0 0 0 0,0-2 20 0 0,7-5 1 0 0,4-6 106 0 0,-12 13-94 0 0,0 0 0 0 0,0 0 0 0 0,0 1-1 0 0,1-1 1 0 0,-1 1 0 0 0,1-1 0 0 0,-1 1 0 0 0,1-1-1 0 0,-1 1 1 0 0,1 0 0 0 0,0 0 0 0 0,0 0 0 0 0,0 0-13 0 0,19-13 164 0 0,-18 11-116 0 0,0 1 1 0 0,0 0-1 0 0,1 0 1 0 0,-1 0-1 0 0,0 0 1 0 0,1 1 0 0 0,1-1-49 0 0,-1 0 9 0 0,0 0 0 0 0,1 0 0 0 0,-2 0 0 0 0,1 0 1 0 0,0-1-1 0 0,0 0 0 0 0,-1 0 0 0 0,3-2-9 0 0,-2 2 4 0 0,0-1 0 0 0,0 1-1 0 0,1 0 1 0 0,-1 0 0 0 0,1 1-1 0 0,4-3-3 0 0,-3 2 46 0 0,0 0-1 0 0,0 0 0 0 0,4-4-45 0 0,-7 5 29 0 0,1 0 0 0 0,-1 0-1 0 0,0 0 1 0 0,1 0 0 0 0,-1 0-1 0 0,1 1 1 0 0,-1 0 0 0 0,1 0-1 0 0,0 0 1 0 0,0 0 0 0 0,-1 0-1 0 0,4 0-28 0 0,-6 1 4 0 0,8 0 22 0 0,0 0 1 0 0,0 1 0 0 0,0 0 0 0 0,3 1-27 0 0,2-1-142 0 0,-12-1 135 0 0,0 0 0 0 0,-1 0 0 0 0,1 1 0 0 0,0-1 0 0 0,0 0 0 0 0,0 1 0 0 0,0-1 0 0 0,-1 1 0 0 0,2 0 7 0 0,52 21 254 0 0,-49-20-254 0 0,-1 1 0 0 0,0-1 0 0 0,1 1 0 0 0,-1 1 0 0 0,0-1 0 0 0,0 1 0 0 0,0 0 0 0 0,19 15-17 0 0,-17-15-5 0 0,-1 1 0 0 0,0 0-1 0 0,6 6 23 0 0,2 4-98 0 0,-7-9 161 0 0,-2 0 1 0 0,1 1 0 0 0,-1-1-1 0 0,1 2-63 0 0,3 4 60 0 0,-6-8-50 0 0,0 0 1 0 0,0 1-1 0 0,0-1 1 0 0,0 1-1 0 0,0 2-10 0 0,3 6 10 0 0,0-1-1 0 0,3 5-9 0 0,-2-6 18 0 0,-2 1-1 0 0,3 5-17 0 0,26 70 501 0 0,-29-76-480 0 0,-3-6-21 0 0,1 0 0 0 0,-1-1 0 0 0,-1 1 0 0 0,1 1 0 0 0,-1-1 0 0 0,1 1 0 0 0,0 9 7 0 0,-1-7 7 0 0,1 0 0 0 0,-1 0 1 0 0,-1 1-1 0 0,0-1 1 0 0,0 0-1 0 0,0 0 1 0 0,-1 0-1 0 0,0 0 0 0 0,-3 7-14 0 0,-4 12 115 0 0,6-17-71 0 0,-2 1-1 0 0,1-1 1 0 0,-4 6-44 0 0,-14 18 91 0 0,14-24-54 0 0,0 3-9 0 0,-7 7 29 0 0,1-2-35 0 0,9-13-18 0 0,0 0 1 0 0,1 0-1 0 0,-2 0 1 0 0,1-1-1 0 0,0 0 1 0 0,-1 0-1 0 0,-2 2-4 0 0,-30 24 0 0 0,33-26 11 0 0,0-1-1 0 0,0 1 0 0 0,0 0 0 0 0,1 0 1 0 0,-3 3-11 0 0,3-3 13 0 0,0 0 0 0 0,-1 0 0 0 0,0 0 1 0 0,0 0-1 0 0,-2 1-13 0 0,-10 7-16 0 0,2 1 0 0 0,-6 5 16 0 0,7-6-23 0 0,-1 0 0 0 0,-5 4 23 0 0,13-12 0 0 0,1 1 0 0 0,-1 0 0 0 0,1 1 0 0 0,-1 1 0 0 0,1-2 0 0 0,0 1 0 0 0,-1-1 0 0 0,-3 3 0 0 0,-1 0 0 0 0,1 1 0 0 0,-6 5 0 0 0,-10 11 0 0 0,18-18-8 0 0,0 1-1 0 0,1 0 0 0 0,0 0 1 0 0,1 1-1 0 0,-1-1 1 0 0,2 1-1 0 0,-4 8 9 0 0,-5 8-12 0 0,12-22 12 0 0,-1 0 0 0 0,1 0 0 0 0,0 1 0 0 0,0-1 0 0 0,1 0 0 0 0,-1 0 0 0 0,-3 13 0 0 0,0-5 0 0 0,1-1 0 0 0,1 1 0 0 0,0-1 0 0 0,0 1 0 0 0,1 0 0 0 0,0 2 0 0 0,1-9 0 0 0,0 2 0 0 0,0-1 0 0 0,0 1 0 0 0,1-1 0 0 0,-1 1 0 0 0,1-1 0 0 0,0 1 0 0 0,1-1 0 0 0,-2-3 0 0 0,1 1 0 0 0,-1-1 0 0 0,0 0 0 0 0,1 0 0 0 0,-1 0 0 0 0,0 0 0 0 0,-1 1 0 0 0,2 9 0 0 0,0-5 40 0 0,1-1 0 0 0,0 1 0 0 0,0-1 0 0 0,4 7-40 0 0,-6-13 8 0 0,0 1 0 0 0,1 0-1 0 0,-1 0 1 0 0,0 0 0 0 0,0 0-1 0 0,0 0 1 0 0,0 0 0 0 0,0 0-1 0 0,0 0 1 0 0,0 0 0 0 0,0 0-1 0 0,0 1-7 0 0,0 7 36 0 0,8 17-36 0 0,-1-5 0 0 0,0-7 0 0 0,-6-13 7 0 0,-1 0 0 0 0,1 0 0 0 0,-1 1 0 0 0,1-1 0 0 0,0 0 0 0 0,-1 0 0 0 0,1 0 0 0 0,0 0-1 0 0,0 0 1 0 0,-1 0 0 0 0,1 0 0 0 0,0-1 0 0 0,0 1 0 0 0,0 0 0 0 0,0 0 0 0 0,1-1-1 0 0,-1 1 1 0 0,0-1 0 0 0,0 1 0 0 0,0-1 0 0 0,0 1 0 0 0,1-1-7 0 0,2 2 40 0 0,0 0 11 0 0,0-1 0 0 0,0 1-1 0 0,0-1 1 0 0,0 0-1 0 0,0 0 1 0 0,0 0-1 0 0,0-1 1 0 0,0 1-1 0 0,0-1 1 0 0,0 0 0 0 0,0-1-1 0 0,1 1-50 0 0,6 0 177 0 0,36-4-90 0 0,-15 2-59 0 0,-1-1-1 0 0,21-5-27 0 0,-40 7 2 0 0,4-3 14 0 0,0-1 0 0 0,0 0 0 0 0,-1-2 0 0 0,1 1 0 0 0,-1-2 0 0 0,5-3-16 0 0,-10 5 19 0 0,2 0 9 0 0,0 0 0 0 0,-1-1 0 0 0,8-7-28 0 0,4-3-94 0 0,-19 15 93 0 0,0-1-1 0 0,0 0 1 0 0,-1 0 0 0 0,1 0 0 0 0,-1 0 0 0 0,2-2 1 0 0,-1 1-20 0 0,6-8-142 0 0,-1 0 0 0 0,0 0 1 0 0,0-1-1 0 0,3-8 162 0 0,-10 15-225 0 0,0-1 1 0 0,0 0-1 0 0,0 0 1 0 0,-1 0-1 0 0,0 0 1 0 0,0-5 224 0 0,2-4-845 0 0,-3 9-4 0 0,0 1 0 0 0,0-1-1 0 0,-1 1 1 0 0,0-3 849 0 0,-1-16-2451 0 0,2 3 597 0 0</inkml:trace>
  <inkml:trace contextRef="#ctx0" brushRef="#br0" timeOffset="5483.713">7561 2175 13504 0 0,'-6'-5'658'0'0,"1"3"-425"0"0,-2-2 161 0 0,-4-12-199 0 0,5 5-215 0 0,6 7-33 0 0,1 1-5 0 0,0-10 136 0 0,0 0 0 0 0,1 0 1 0 0,1-1-79 0 0,1-9 457 0 0,5-12-301 0 0,-7 29-262 0 0,0 0 0 0 0,0-1 0 0 0,-1 1 1 0 0,0 0-1 0 0,0-1 0 0 0,-1-1 106 0 0,0-16-198 0 0,0 18 90 0 0,0 5 4 0 0,0 1-50 0 0,0 0-206 0 0,0 0-89 0 0,0 0-20 0 0,0 0-213 0 0,0 0-879 0 0,0 0-380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6T00:16:56.47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59 202 3856 0 0,'0'0'83'0'0,"0"0"11"0"0,0 0 12 0 0,0 0 20 0 0,0 2 44 0 0,-4 11 211 0 0,4-11-209 0 0,0-2-81 0 0,0 0-7 0 0,0 0 70 0 0,0 0 8 0 0,0 0-9 0 0,0 0-5 0 0,0 0-16 0 0,0 0-4 0 0,0 0 0 0 0,16-13 517 0 0,-12 11-624 0 0,-2 1-10 0 0,0 0 0 0 0,1 0 0 0 0,-1 0 0 0 0,1 1 0 0 0,-1-1 0 0 0,1 1 0 0 0,-1-1 0 0 0,1 1 1 0 0,-1 0-1 0 0,1 0 0 0 0,1 0-11 0 0,2 0 40 0 0,-2 0-41 0 0,0 0 0 0 0,-1 0 0 0 0,1 0-1 0 0,-1 0 1 0 0,1-1 0 0 0,-1 0 0 0 0,1 0 0 0 0,-1 0 0 0 0,1 0 0 0 0,-1 0 0 0 0,1-1 1 0 0,8-3 283 0 0,1 1 0 0 0,-1 0 0 0 0,4 0-283 0 0,9-3 175 0 0,1-1-255 0 0,-22 7 82 0 0,0-1 0 0 0,1 1 1 0 0,-1 0-1 0 0,0 0 0 0 0,1 0 0 0 0,-1 0 1 0 0,1 1-3 0 0,-3 0 78 0 0,-1-1 12 0 0,-1 1-90 0 0,1 0 9 0 0,-1 0 0 0 0,0 0 0 0 0,1 0 0 0 0,-1-1 0 0 0,1 1 0 0 0,-1 0 0 0 0,0 0 0 0 0,1 0 0 0 0,-1 0 0 0 0,1 0 0 0 0,-1 0 0 0 0,1 0 0 0 0,-1 0 0 0 0,0 0 0 0 0,1 0 0 0 0,-1 0 0 0 0,1 0 0 0 0,-1 0 0 0 0,1 0 0 0 0,-1 0 0 0 0,0 0 0 0 0,1 0 0 0 0,-1 1 0 0 0,1-1 0 0 0,-1 0 0 0 0,1 0-9 0 0,-1 1 158 0 0,0-1 2 0 0,18 0 10 0 0,-10 1-127 0 0,7 6-115 0 0,-5-3 19 0 0,0-2 53 0 0,-9-3 0 0 0,11 3 0 0 0,-6-2 107 0 0,-3 0-53 0 0,-1 0 1 0 0,1 0-1 0 0,-1 0 1 0 0,1 0-1 0 0,0 0 1 0 0,-1 1-1 0 0,1-1 1 0 0,-1 1-1 0 0,0 0 1 0 0,1 0-55 0 0,0 0 145 0 0,-2-1-132 0 0,0 0 0 0 0,0 0-1 0 0,0-1 1 0 0,-1 1 0 0 0,1 0 0 0 0,0 0 0 0 0,0 0 0 0 0,0 1-1 0 0,-1-1 1 0 0,1 0 0 0 0,0 0 0 0 0,0 0 0 0 0,-1 1-1 0 0,1-1 1 0 0,0 0 0 0 0,0 1 0 0 0,-1-1 0 0 0,1 1-13 0 0,28 7-60 0 0,-19-6 60 0 0,-8-3 6 0 0,0 1 6 0 0,33 0-158 0 0,-29 0 146 0 0,1 0-16 0 0,21 0-2382 0 0,-28 0-236 0 0</inkml:trace>
  <inkml:trace contextRef="#ctx0" brushRef="#br0" timeOffset="1394.44">0 351 2184 0 0,'0'0'84'0'0,"0"0"-15"0"0,2-1-10 0 0,4-1-23 0 0,1 0 167 0 0,7 0 1370 0 0,-13 2-1500 0 0,0 0 1 0 0,0 1-1 0 0,0-1 0 0 0,0 0 1 0 0,0 1-1 0 0,0-1 1 0 0,0 1-1 0 0,0-1 0 0 0,0 1 1 0 0,0 0-1 0 0,0-1 0 0 0,0 1 1 0 0,0 0-1 0 0,-1 0 1 0 0,1 0-74 0 0,5 4 187 0 0,-5-4-98 0 0,-1-1 40 0 0,9 4 782 0 0,-3-4-428 0 0,-1 0-357 0 0,0 0-1 0 0,0 0 1 0 0,0-1-1 0 0,0 1 1 0 0,0-1-1 0 0,0-1-125 0 0,5 0 99 0 0,-8 3-82 0 0,-1 0 0 0 0,35-1-3 0 0,-30 0-14 0 0,1 0 0 0 0,0-1 0 0 0,-3 0 52 0 0,-1 0 0 0 0,1 0 0 0 0,0 0 0 0 0,0 1 0 0 0,1-1 0 0 0,-1 1 0 0 0,0 0 1 0 0,0 0-1 0 0,2 1-52 0 0,16 0 499 0 0,-15-1-483 0 0,13 0 37 0 0,-15 0 11 0 0,2 0-53 0 0,-2 4-11 0 0,-1-1 0 0 0,1-1 0 0 0,-4-2 0 0 0,0 1 0 0 0,-1-1 0 0 0,1 0 0 0 0,0 1 0 0 0,0-1 0 0 0,0 0 0 0 0,0 1 0 0 0,0-1 0 0 0,0 0 0 0 0,0 0 0 0 0,0 0 0 0 0,0 0 0 0 0,-1 0 0 0 0,2 0 0 0 0,1 0 0 0 0,-2 0 0 0 0,-1 0 0 0 0,1 0 0 0 0,0 0 0 0 0,-1 0 0 0 0,1 0 0 0 0,-1 0 0 0 0,1 0 0 0 0,0 0 0 0 0,-1 0 0 0 0,1 1 0 0 0,-1-1 0 0 0,1 0 0 0 0,-1 0 0 0 0,1 0 0 0 0,-1 1 0 0 0,1-1 0 0 0,-1 0 0 0 0,1 1 0 0 0,2 0 0 0 0,6-4 0 0 0,-4 1 0 0 0,0 0 0 0 0,0 1 0 0 0,0-1 0 0 0,0 1 0 0 0,1 0 0 0 0,-1 1 0 0 0,-3 0-2 0 0,-2 0 3 0 0,0 0-1 0 0,0 0 1 0 0,1 0-1 0 0,-1 0 0 0 0,0 0 1 0 0,1 0-1 0 0,-1 0 1 0 0,0 0-1 0 0,0 0 0 0 0,1 0 1 0 0,-1 0-1 0 0,0 0 1 0 0,0 0-1 0 0,1 0 0 0 0,-1 0 1 0 0,0-1-1 0 0,0 1 1 0 0,1 0-1 0 0,-1 0 0 0 0,0 0 1 0 0,0 0-1 0 0,0-1 1 0 0,1 1-1 0 0,-1 0 0 0 0,0 0 1 0 0,0 0-1 0 0,0-1 1 0 0,0 1-1 0 0,1 0 0 0 0,-1-1 0 0 0,0 1 3 0 0,0 0 0 0 0,1 0 0 0 0,-1 0 0 0 0,1-1 0 0 0,-1 1-1 0 0,0 0 1 0 0,1 0 0 0 0,-1 0 0 0 0,1 0 0 0 0,-1 0 0 0 0,0 0 0 0 0,1 0-1 0 0,-1 0 1 0 0,1 0 0 0 0,-1 0 0 0 0,1 0 0 0 0,-1 0 0 0 0,0 0-3 0 0,2 0 2 0 0,3-2-125 0 0,0 1 138 0 0,0 1-3507 0 0,-5 0 1372 0 0</inkml:trace>
  <inkml:trace contextRef="#ctx0" brushRef="#br0" timeOffset="2203.835">296 0 5672 0 0,'0'0'124'0'0,"0"0"17"0"0,0 0 12 0 0,0 0 39 0 0,0 0 115 0 0,0 0 49 0 0,5 1 640 0 0,7 3-505 0 0,-12-4-281 0 0,11 4 513 0 0,-9-1-664 0 0,0-2 52 0 0,-1 0 0 0 0,0 1 0 0 0,-1-1 0 0 0,1 0 0 0 0,0 1 0 0 0,0-1 0 0 0,0 0 0 0 0,-1 1 0 0 0,1-1 0 0 0,-1 1 0 0 0,1-1 0 0 0,-1 1 0 0 0,0-1 0 0 0,1 1 1 0 0,-1 0-1 0 0,0-1 0 0 0,0 2-111 0 0,2 0 179 0 0,-2-3-176 0 0,0 0 0 0 0,0 0-1 0 0,0 0 1 0 0,0 0 0 0 0,0 0 0 0 0,1 1-1 0 0,-1-1 1 0 0,0 0 0 0 0,0 0-1 0 0,0 0 1 0 0,0 0 0 0 0,0 0 0 0 0,0 0-1 0 0,0 0 1 0 0,0 0 0 0 0,0 0-1 0 0,0 0 1 0 0,1 1 0 0 0,-1-1-1 0 0,0 0 1 0 0,0 0 0 0 0,0 0 0 0 0,0 0-1 0 0,0 0 1 0 0,0 0 0 0 0,0 0-1 0 0,0 1 1 0 0,0-1 0 0 0,0 0 0 0 0,0 0-1 0 0,0 0 1 0 0,0 0 0 0 0,0 0-1 0 0,0 0 1 0 0,0 0 0 0 0,0 1 0 0 0,0-1-3 0 0,0 5 53 0 0,0 3-35 0 0,0-1 0 0 0,0 1 1 0 0,-1-1-1 0 0,0 1 0 0 0,0-1 1 0 0,-1 1-1 0 0,-2 5-18 0 0,-17 44 75 0 0,14-24-75 0 0,-3-1 31 0 0,8-22 4 0 0,-1 0 0 0 0,-1-1 0 0 0,-3 9-35 0 0,4-13 34 0 0,1 0 1 0 0,0 1-1 0 0,0-1 1 0 0,1 0-1 0 0,-1 0 1 0 0,1 1-35 0 0,-5 19 137 0 0,-29 100-17 0 0,25-86-120 0 0,-13 42-119 0 0,22-75 31 0 0,-1 0 0 0 0,1 1 0 0 0,1-1 0 0 0,-1 0 0 0 0,1 0 0 0 0,0 0 0 0 0,1 5 88 0 0,-1 8-1697 0 0,0-12 1025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6T00:17:00.3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212 29 5344 0 0,'0'0'157'0'0,"-1"0"-9"0"0,-11-1-117 0 0,10 1-26 0 0,1 0 0 0 0,0-1 0 0 0,-1 1 0 0 0,1 0 0 0 0,0 0 0 0 0,-1 0-1 0 0,1 1 1 0 0,0-1 0 0 0,-1 0 0 0 0,1 1 0 0 0,0-1 0 0 0,0 0 0 0 0,-1 1-5 0 0,-15 7 74 0 0,15-7-65 0 0,-1 1 0 0 0,1-1 0 0 0,-1 0 0 0 0,1 0 0 0 0,-1 0 0 0 0,-2 0-9 0 0,-2 1 10 0 0,6-1 61 0 0,0-1 84 0 0,-4 5 103 0 0,4-5-178 0 0,0 1 1 0 0,1 0-1 0 0,-1-1 1 0 0,0 1-1 0 0,0-1 1 0 0,0 1-1 0 0,0-1 1 0 0,0 1-1 0 0,0-1 1 0 0,1 1-1 0 0,-1-1 1 0 0,0 0 0 0 0,0 1-1 0 0,0-1 1 0 0,0 0-1 0 0,0 0 1 0 0,0 0-1 0 0,0 0 1 0 0,-1 0-81 0 0,-15 4 2086 0 0,4-8-1822 0 0,13 4-198 0 0,0 0-2 0 0,0 0-26 0 0,0 0-96 0 0,-2 0-10 0 0,-4 0 25 0 0,6 0 43 0 0,-1 0-1 0 0,1 0 1 0 0,-1 0-1 0 0,1 0 1 0 0,0 0-1 0 0,-1 0 1 0 0,1 0-1 0 0,0 0 1 0 0,-1 0-1 0 0,1 0 1 0 0,0 0-1 0 0,-1 0 1 0 0,1 0-1 0 0,0 0 1 0 0,-1 0-1 0 0,1 0 1 0 0,0 0-1 0 0,-1 1 1 0 0,1-1-1 0 0,0 0 1 0 0,-1 0-1 0 0,1 0 1 0 0,0 1-1 0 0,0-1 1 0 0,-1 0-1 0 0,1 0 1 0 0,0 1-1 0 0,0-1 1 0 0,-1 0-1 0 0,1 1 1 0 0,0-1-1 0 0,0 0 0 0 0,0 1 1 0 0,0-1 0 0 0,-5 7-4 0 0,3-5 6 0 0,-1 1 19 0 0,1 1 1 0 0,-1-1-1 0 0,1 1 0 0 0,0-1 1 0 0,0 1-1 0 0,0 0 1 0 0,1 0-1 0 0,-1 0 0 0 0,1 0 1 0 0,0 2-22 0 0,0-4-2 0 0,0 0 0 0 0,-6 6 22 0 0,3 2 71 0 0,3-8-70 0 0,1 1 0 0 0,-1-1 1 0 0,0 1-1 0 0,0-1 0 0 0,0 1 0 0 0,0-1 1 0 0,-1 1-1 0 0,0 0-21 0 0,1-2 11 0 0,0 0-11 0 0,1-1 0 0 0,0 1 0 0 0,-1-1 0 0 0,1 1 0 0 0,0 0 0 0 0,-1-1 0 0 0,1 1 0 0 0,0-1 0 0 0,0 1 0 0 0,0 0 0 0 0,0-1 0 0 0,-1 1 0 0 0,1-1 0 0 0,0 1 0 0 0,0 0 0 0 0,0-1 0 0 0,0 1 0 0 0,0 0 0 0 0,0-1 0 0 0,1 1 0 0 0,-1 0 0 0 0,0 1 1 0 0,0 1 0 0 0,0-1 1 0 0,0 1-1 0 0,-1-1 0 0 0,1 1 1 0 0,-1-1-1 0 0,1 1 0 0 0,-2 0-1 0 0,2 0 43 0 0,0 4-32 0 0,-2 7-11 0 0,2-13 0 0 0,0 0 0 0 0,0 0 0 0 0,0-1 0 0 0,0 1 0 0 0,0 0 0 0 0,0 0 0 0 0,0 0 0 0 0,0 0 0 0 0,1 0 0 0 0,-1 0 0 0 0,0 0 0 0 0,1-1 0 0 0,-1 1 0 0 0,0 0 0 0 0,1 3 89 0 0,0-1 1 0 0,1 0-1 0 0,-1 1 1 0 0,1-1-1 0 0,-1 0 1 0 0,1 0-1 0 0,0 0 1 0 0,0 0 0 0 0,2 2-90 0 0,9 14 234 0 0,-12-18-234 0 0,0 0 0 0 0,0 0 0 0 0,0 0 0 0 0,0 0 0 0 0,1 0 0 0 0,-1 0 0 0 0,0 0 0 0 0,0-1 0 0 0,0 1 0 0 0,1 0 0 0 0,8 5 0 0 0,-9-5 24 0 0,1 1 1 0 0,0 0-1 0 0,-1-1 1 0 0,1 0-1 0 0,0 1 1 0 0,0-1-1 0 0,0 0 1 0 0,0 0-1 0 0,1 0 1 0 0,-1-1-1 0 0,0 1 1 0 0,0 0-1 0 0,0-1 1 0 0,1 1-1 0 0,-1-1 1 0 0,1 0-25 0 0,11 4 260 0 0,-12-3-238 0 0,1-1 1 0 0,-1 0-1 0 0,0 1 1 0 0,0-1-1 0 0,0 1 0 0 0,1 0 1 0 0,-1 0-1 0 0,0 0 1 0 0,1 0-23 0 0,7 4 58 0 0,4-1-58 0 0,8-2 0 0 0,-14 0 0 0 0,-2-4 0 0 0,-4 0-22 0 0,-1 2 6 0 0,18 1-26 0 0,-13-1 42 0 0,1 0 0 0 0,-1-1 0 0 0,2-2 0 0 0,-3-2 0 0 0,-1-3 0 0 0,1 1 0 0 0,3 2 0 0 0,-7 5 0 0 0,-1 0 0 0 0,1-1 0 0 0,-1 1 0 0 0,1 0 0 0 0,-1 0 0 0 0,1-1 0 0 0,-1 1 0 0 0,1 0 0 0 0,-1-1 0 0 0,1 1 0 0 0,-1-1 0 0 0,1 1 0 0 0,-1 0 0 0 0,0-1 0 0 0,1 1 0 0 0,-1-1 0 0 0,0 1 0 0 0,1-1 0 0 0,-1 1 0 0 0,0-1 0 0 0,0 0 0 0 0,1 0 0 0 0,-1-1 0 0 0,32-43 13 0 0,-23 30 171 0 0,-4 8-173 0 0,-2 2-11 0 0,-1-3 0 0 0,1-12 560 0 0,-3 17-392 0 0,0 1 65 0 0,-1 1-94 0 0,-1-5-41 0 0,1 5-8 0 0,1-1-6 0 0,0 0-70 0 0,0 1 1 0 0,0-1 0 0 0,0 1-1 0 0,-1-1 1 0 0,1 1 0 0 0,-1-1-1 0 0,1 0 1 0 0,-1 1 0 0 0,1-1-15 0 0,-1 1 64 0 0,0-1-11 0 0,-17-25 374 0 0,16 24-457 0 0,1 1 0 0 0,-1-1 0 0 0,0 0 0 0 0,0 1 0 0 0,0 0 0 0 0,0-1 0 0 0,0 1 0 0 0,0 0 1 0 0,-1 0-1 0 0,0-1 30 0 0,1 2-28 0 0,1 0 0 0 0,-1 0 1 0 0,1 0-1 0 0,-1-1 0 0 0,1 1 1 0 0,0 0-1 0 0,0-1 1 0 0,-1 0 27 0 0,-11-12-288 0 0,11 10 254 0 0,1 3 20 0 0,1 0 1 0 0,-1 0-1 0 0,0 0 1 0 0,1 1-1 0 0,-1-1 1 0 0,0 0-1 0 0,1 0 1 0 0,-1 1-1 0 0,0-1 1 0 0,0 0-1 0 0,1 1 1 0 0,-1-1-1 0 0,-1 0 14 0 0,2 1-25 0 0,-1 0 1 0 0,1-1-1 0 0,0 1 0 0 0,-1 0 0 0 0,1 0 0 0 0,0-1 1 0 0,-1 1-1 0 0,1 0 0 0 0,0-1 0 0 0,-1 1 0 0 0,1 0 1 0 0,0-1-1 0 0,0 1 0 0 0,0 0 0 0 0,-1-1 0 0 0,1 1 1 0 0,0-1-1 0 0,0 1 0 0 0,0-1 25 0 0,-2-2-106 0 0,-2-3-309 0 0,0 0 1 0 0,1-1-1 0 0,-3-4 415 0 0,-7-11-1225 0 0,7 11 601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6T00:17:15.25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25 144 4200 0 0,'0'0'91'0'0,"1"-4"229"0"0,2 4-234 0 0,-2 0 250 0 0,-2-6 1622 0 0,-1 12 1145 0 0,-2 51-1452 0 0,4 43-935 0 0,-6-42-204 0 0,2-2 320 0 0,0 0-1257 0 0,-1-12 785 0 0,5-8-780 0 0,0-35 340 0 0,0-1-16 0 0,0 0 0 0 0,0 0-23 0 0,0 0-94 0 0,0 0-41 0 0,0 0 235 0 0,0 0-1 0 0,0 0 1 0 0,-1 0-1 0 0,1 0 1 0 0,0 0-1 0 0,0 0 1 0 0,0 0 0 0 0,0 0-1 0 0,0 0 1 0 0,0 0-1 0 0,0 0 1 0 0,0 0-1 0 0,0 0 1 0 0,-1 0-1 0 0,1 0 1 0 0,0 0-1 0 0,0 0 1 0 0,0 0-1 0 0,0 0 1 0 0,0 0-1 0 0,0 0 1 0 0,0 0-1 0 0,0 0 1 0 0,0 0 0 0 0,0 0-1 0 0,-1 0 1 0 0,1 0-1 0 0,0 0 1 0 0,0 0-1 0 0,0 0 1 0 0,0 0-1 0 0,0 0 1 0 0,0 0-1 0 0,0 0 1 0 0,0 0-1 0 0,0 1 1 0 0,0-1-1 0 0,0 0 1 0 0,0 0-1 0 0,0 0 1 0 0,0 0 0 0 0,0 0-1 0 0,-1 0 1 0 0,1 0-1 0 0,0 0 1 0 0,0 0-1 0 0,0 1 1 0 0,0-1-1 0 0,0 0 1 0 0,0 0-1 0 0,0 0 1 0 0,0 0-1 0 0,0 0 1 0 0,0 0-1 0 0,0 0 1 0 0,0 0-1 0 0,1 0 1 0 0,-1 0-1 0 0,0 1 1 0 0,0-1 19 0 0,2 1-55 0 0,1-1 0 0 0,0 1 1 0 0,-1 0-1 0 0,1-1 0 0 0,0 1 0 0 0,-1-1 0 0 0,1 0 1 0 0,1 0 54 0 0,86 1-427 0 0,-67-1-246 0 0,-23 0-109 0 0,0 0-18 0 0,0 0-6 0 0</inkml:trace>
  <inkml:trace contextRef="#ctx0" brushRef="#br0" timeOffset="1603.619">29 72 4632 0 0,'0'0'101'0'0,"0"0"22"0"0,0 0 5 0 0,0 0 16 0 0,0 0 65 0 0,0 0 23 0 0,0 0 7 0 0,0 0-10 0 0,-1-2-45 0 0,0-1 149 0 0,-1 1 0 0 0,1-1-1 0 0,0 0 1 0 0,1 0 0 0 0,-1 0 0 0 0,0 0 0 0 0,1 0-1 0 0,-1 0 1 0 0,1 0 0 0 0,0 0 0 0 0,0 0-1 0 0,1 0-332 0 0,11-13 730 0 0,-11 15-534 0 0,-1 1-18 0 0,0 0-8 0 0,0 0-2 0 0,13-7-116 0 0,-11 5-152 0 0,0 1 116 0 0,0 1 0 0 0,-1-1 0 0 0,1 0 0 0 0,0 1 0 0 0,0-1 0 0 0,0 1 0 0 0,-1-1 0 0 0,1 1 0 0 0,0 0 0 0 0,0 0 0 0 0,0 0 0 0 0,0 0 0 0 0,0 0 0 0 0,0 0 0 0 0,1 1-16 0 0,6 0 128 0 0,17-1 0 0 0,-20 0-118 0 0,-1 1 1 0 0,0 0 0 0 0,1 0-1 0 0,-1 0 1 0 0,0 0 0 0 0,0 1-1 0 0,0 0 1 0 0,0 0 0 0 0,-1 1-1 0 0,1-1 1 0 0,0 1 0 0 0,3 3-11 0 0,5 5 0 0 0,0 2 96 0 0,-6-7-10 0 0,-6-5-77 0 0,0-1-1 0 0,0 1 1 0 0,0 0 0 0 0,0 0-1 0 0,0 0 1 0 0,0 0 0 0 0,0 0 0 0 0,0 1-1 0 0,0-1 1 0 0,-1 0 0 0 0,1 0-1 0 0,0 0 1 0 0,-1 1 0 0 0,1 0-9 0 0,3 6 61 0 0,5 2-42 0 0,-3 4 10 0 0,-6-12-25 0 0,1-1 1 0 0,-1 1-1 0 0,1 0 0 0 0,0 0 1 0 0,0-1-1 0 0,-1 1 0 0 0,1-1 1 0 0,1 2-5 0 0,-1-2 6 0 0,-1-1 0 0 0,1 1 0 0 0,-1-1 0 0 0,1 1 0 0 0,-1 0 0 0 0,0-1 0 0 0,0 1 0 0 0,1-1 0 0 0,-1 1 0 0 0,0 0 0 0 0,0-1 0 0 0,0 1 0 0 0,1 0 0 0 0,-1-1 0 0 0,0 1 0 0 0,0 0-6 0 0,3 14 85 0 0,-2-10 63 0 0,-1 1-1 0 0,1-1 1 0 0,-2 0 0 0 0,1 0 0 0 0,-1 4-148 0 0,0-7 34 0 0,1 1 0 0 0,-1-1 1 0 0,0 0-1 0 0,1 0 1 0 0,-1 0-1 0 0,1 1 1 0 0,0-1-1 0 0,0 0 0 0 0,0 0 1 0 0,0 2-35 0 0,0-1 26 0 0,0 0 0 0 0,0 0 0 0 0,0 1 0 0 0,-1-1 0 0 0,1 0 0 0 0,-1 0 0 0 0,0 0 0 0 0,0 0-26 0 0,0 1 0 0 0,-1-1 0 0 0,1 0 0 0 0,-1 0 0 0 0,0 0 0 0 0,0-1 0 0 0,0 1 0 0 0,0 0 0 0 0,0-1 0 0 0,-1 1 0 0 0,1-1 0 0 0,-3 2 0 0 0,2-2 0 0 0,1 0 0 0 0,0 0 0 0 0,0 0 0 0 0,0 1 0 0 0,1-1 0 0 0,-1 0 0 0 0,0 1 0 0 0,1-1 0 0 0,0 1 0 0 0,-1 0 0 0 0,1 0 0 0 0,-11 17 0 0 0,6-11-3 0 0,-10 5 16 0 0,15-13 41 0 0,0-1-1 0 0,-6 1-42 0 0,1 2-11 0 0,-2-3 0 0 0,-14-7 0 0 0,18 6-14 0 0,1 2-39 0 0,-5 1 40 0 0,1-1 1 0 0,6-1-26 0 0,1 0 85 0 0,1 3-8 0 0,0 0 1 0 0,0 0-1 0 0,0 0 0 0 0,1 0 1 0 0,-1-1-1 0 0,1 1 0 0 0,-1 0 1 0 0,1-1-1 0 0,0 1 0 0 0,0-1 1 0 0,0 0-1 0 0,1 1-39 0 0,-2-2 91 0 0,-1-1 5 0 0,14 0 96 0 0,45 0-272 0 0,-59 0 78 0 0,1 0 1 0 0,-1 0 0 0 0,0 0 0 0 0,1 0 0 0 0,-1 0 0 0 0,1 0 0 0 0,-1 0 0 0 0,1 0 0 0 0,-1 0 0 0 0,0 0 0 0 0,1 0-1 0 0,-1-1 1 0 0,1 1 0 0 0,-1 0 0 0 0,0 0 0 0 0,1 0 0 0 0,-1 0 0 0 0,1-1 1 0 0,9-5 4 0 0,-9 6-2 0 0,1 0 0 0 0,-1-1 1 0 0,1 1-1 0 0,-1 0 1 0 0,1 0-1 0 0,-1 0 1 0 0,1 0-1 0 0,-1 0 1 0 0,1 1-1 0 0,-1-1 1 0 0,0 0-1 0 0,1 1 1 0 0,-1-1-3 0 0,20 8 32 0 0,-16-6-30 0 0,3 3 42 0 0,1 3-16 0 0,-7-5 5 0 0,-1-1-1 0 0,1 1 0 0 0,-1-1 1 0 0,1 1-1 0 0,-1 0 0 0 0,0-1 1 0 0,0 1-1 0 0,-1 0 0 0 0,1 0 1 0 0,0 0-1 0 0,-1-1 0 0 0,1 3-32 0 0,4 14 295 0 0,-5-14-341 0 0,0 0-1 0 0,-1 0 1 0 0,1 0 0 0 0,-1 0-1 0 0,0 0 1 0 0,0 0 0 0 0,-1 1 46 0 0,2-6 0 0 0,-2 4 200 0 0,1 0 0 0 0,-1 0 0 0 0,1 0 0 0 0,0 0 0 0 0,0 4-200 0 0,1-5 10 0 0,-1 0 0 0 0,1 0 0 0 0,-1 0 0 0 0,0 0 0 0 0,0 0 1 0 0,0 0-1 0 0,-1-1 0 0 0,0 2-10 0 0,-2 5 13 0 0,-7 16 91 0 0,11-22-66 0 0,0-3-37 0 0,-13 14 40 0 0,0 4 26 0 0,12-16 8 0 0,0-2-19 0 0,-17 1-34 0 0,14-1-7 0 0,-1 0 0 0 0,0 0 1 0 0,0 0-1 0 0,0 0 0 0 0,1-1 0 0 0,-1 0 0 0 0,0 0 1 0 0,1 0-1 0 0,-1 0 0 0 0,0-1 0 0 0,1 0 1 0 0,0 0-1 0 0,-2-1-15 0 0,-27-8-98 0 0,3-2-318 0 0,29 13 343 0 0,-1-1 0 0 0,0 1-1 0 0,1 0 1 0 0,-1-1 0 0 0,0 1-1 0 0,0 0 1 0 0,1 0 0 0 0,-1 0 73 0 0,-11-2-489 0 0,5-2 33 0 0,6 3 220 0 0,-1 0 0 0 0,1-1 1 0 0,-1 1-1 0 0,0 0 0 0 0,1 1 0 0 0,-1-1 0 0 0,0 0 1 0 0,1 1-1 0 0,-1 0 0 0 0,0-1 0 0 0,0 1 236 0 0,-11 0-2018 0 0,10-4 994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6T00:17:24.36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14 1 5152 0 0,'0'0'116'0'0,"0"0"17"0"0,0 0 10 0 0,0 0 29 0 0,-5 8 1168 0 0,-3 3-116 0 0,8-10-818 0 0,0-1-38 0 0,0 0-14 0 0,0 0-2 0 0,0 0-4 0 0,0 0-18 0 0,0 0-8 0 0,0 0-2 0 0,0 0-19 0 0,0 0-78 0 0,0 0-37 0 0,0 0-8 0 0,0 0-20 0 0,0 0-64 0 0,0 0-5 0 0,0 0-9 0 0,1 0-24 0 0,0 0-47 0 0,-1 0-9 0 0,1-1 0 0 0,-1 1 0 0 0,1 0 0 0 0,-1 0 0 0 0,1 0 0 0 0,-1 0 0 0 0,1 0 0 0 0,-1 0 1 0 0,0 0-1 0 0,1 0 0 0 0,-1 0 0 0 0,1 0 0 0 0,-1 0 0 0 0,1 0 0 0 0,-1 0 0 0 0,1 0 0 0 0,-1 0 0 0 0,1 0 0 0 0,-1 1 0 0 0,0-1 0 0 0,1 0 0 0 0,-1 0 1 0 0,1 0-1 0 0,-1 1 0 0 0,5 1 0 0 0,3-3 0 0 0,-3 3 0 0 0,0-2-14 0 0,-4 0-58 0 0,-1 0-36 0 0,0 0-10 0 0,0 0-37 0 0,0 0-146 0 0,0 0-69 0 0,0 0-12 0 0,0 0-32 0 0,0 0-123 0 0,0 0-58 0 0,0 0-11 0 0,0 0-2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6T00:17:18.63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12 174 5008 0 0,'0'0'144'0'0,"0"0"83"0"0,0 0 220 0 0,0 0 97 0 0,0 0 22 0 0,0 0-24 0 0,0 0-106 0 0,0 0-48 0 0,5-4 356 0 0,8-6 265 0 0,3-4 618 0 0,-11 13-1535 0 0,-1-1 0 0 0,1 1 0 0 0,-1 1-1 0 0,1-1 1 0 0,-1 1 0 0 0,1 0 0 0 0,-1 0-1 0 0,4 0-91 0 0,0 0 152 0 0,-6-1-131 0 0,1 1 0 0 0,-1-1 1 0 0,1 0-1 0 0,-1-1 0 0 0,1 1 1 0 0,0-1-22 0 0,0 1-11 0 0,17-3 166 0 0,-18 3-144 0 0,-1 0-11 0 0,0 1 0 0 0,0 0 1 0 0,0-1-1 0 0,-1 1 0 0 0,1 0 1 0 0,0 0-1 0 0,0-1 0 0 0,0 1 0 0 0,-1 0 1 0 0,1 0-1 0 0,0 0 0 0 0,0 0 1 0 0,0 0-1 0 0,0 0 0 0 0,-1 0 1 0 0,2 1-1 0 0,12-1 0 0 0,-13 0 21 0 0,1 0 0 0 0,-1 0 0 0 0,0 0 0 0 0,0 0 0 0 0,0-1 1 0 0,0 1-1 0 0,0 0 0 0 0,0 0 0 0 0,1-1 0 0 0,-1 1 0 0 0,0-1 1 0 0,0 1-22 0 0,2-6 156 0 0,-2 4-78 0 0,0 1-28 0 0,1 1 1 0 0,-1-1 0 0 0,1 0 0 0 0,0 0-1 0 0,-1 1 1 0 0,1-1 0 0 0,-1 1 0 0 0,1-1-1 0 0,1 1-50 0 0,3-2 56 0 0,-3 1-60 0 0,-3 1 4 0 0,19 0 20 0 0,-12 0 56 0 0,-5 0-2 0 0,-2 0-8 0 0,6 0-62 0 0,15 0 84 0 0,-21 0-81 0 0,1 0 0 0 0,-1-1 0 0 0,0 1 0 0 0,1-1 0 0 0,-1 1 0 0 0,0-1 0 0 0,1 1 0 0 0,-1-1 0 0 0,0 1 0 0 0,0-1 0 0 0,1 1 1 0 0,-1-1-1 0 0,0 0 0 0 0,0 1 0 0 0,0-1 0 0 0,0 0-7 0 0,0-3 11 0 0,-2-2-9 0 0,2 6 0 0 0,0-1 0 0 0,0 1 0 0 0,-1-1 1 0 0,1 1-1 0 0,0-1 0 0 0,0 1 0 0 0,0-1 0 0 0,0 1 1 0 0,-1-1-1 0 0,1 1 0 0 0,0-1 0 0 0,0 1 1 0 0,-1-1-1 0 0,1 1 0 0 0,0 0 0 0 0,-1-1 0 0 0,1 1 1 0 0,-1-1-1 0 0,1 1-2 0 0,-2-1 9 0 0,0-1 9 0 0,-1 0 0 0 0,0 0 1 0 0,0 0-1 0 0,0 1 0 0 0,-3-2-18 0 0,-15-8 56 0 0,13 7-56 0 0,6 3 0 0 0,0 0 0 0 0,-1 0 0 0 0,1-1 0 0 0,0 1 0 0 0,0-1 0 0 0,0 0 0 0 0,0 1 0 0 0,1-1 0 0 0,-1 0 0 0 0,-1-2 0 0 0,-1-1 0 0 0,-2 0 0 0 0,-1 2 0 0 0,1 2 0 0 0,4 1 0 0 0,-13 0 17 0 0,10-4 15 0 0,-4-4-7 0 0,8 7-14 0 0,-2 1 47 0 0,-11 1-9 0 0,11-1-36 0 0,2 0-6 0 0,0 1 0 0 0,0-1 0 0 0,1 0 0 0 0,-1 0 0 0 0,0 0 0 0 0,0 0 0 0 0,0 0 0 0 0,1 0 0 0 0,-1 0 0 0 0,0 0 0 0 0,0 0 0 0 0,0 0-1 0 0,1-1 1 0 0,-1 1 0 0 0,0 0 0 0 0,0 0 0 0 0,1-1 0 0 0,-1 1 0 0 0,0-1 0 0 0,0 1 0 0 0,1 0 0 0 0,-1-1 0 0 0,0 0-7 0 0,-2 1 69 0 0,0 1-58 0 0,2 0-17 0 0,-18 8 143 0 0,15-7-121 0 0,1 0 0 0 0,-1 0 0 0 0,1 0 0 0 0,0 0 0 0 0,0 1 0 0 0,0-1 0 0 0,0 1 0 0 0,0 1-16 0 0,-3 1-2 0 0,4-1 2 0 0,-1 4 12 0 0,0-2 14 0 0,3-5-23 0 0,-1 0 0 0 0,1 0-1 0 0,-1 0 1 0 0,1 0 0 0 0,-1 0 0 0 0,1 0-1 0 0,0 0 1 0 0,-1 0 0 0 0,1 0 0 0 0,0 1-3 0 0,0-2 0 0 0,0 0 0 0 0,0 1 0 0 0,0-1 0 0 0,0 0 0 0 0,0 0 0 0 0,0 0 0 0 0,0 1 0 0 0,0-1 0 0 0,0 0 0 0 0,0 0 0 0 0,0 1 0 0 0,0-1 0 0 0,0 0 0 0 0,0 0 0 0 0,0 0 0 0 0,0 1 0 0 0,0-1 0 0 0,0 0 0 0 0,0 0 0 0 0,0 0 0 0 0,-1 1 0 0 0,1-1 0 0 0,0 0 0 0 0,0 0 0 0 0,0 0 0 0 0,0 0 0 0 0,0 1 0 0 0,-1-1 0 0 0,1 0 0 0 0,-1 1 0 0 0,1-1 0 0 0,-1 1 0 0 0,1-1 0 0 0,-1 1 0 0 0,1 0 0 0 0,-1-1 0 0 0,1 1 0 0 0,-1 0 0 0 0,1 0 0 0 0,0-1 0 0 0,-1 1 0 0 0,1 0 0 0 0,0 0 0 0 0,-1 0 0 0 0,1 0 0 0 0,0-1 0 0 0,0 1 0 0 0,0 0 0 0 0,0 0 0 0 0,-4 12 0 0 0,3-5 0 0 0,1-6 0 0 0,0 1 0 0 0,0-1 0 0 0,0 1 0 0 0,0 0 0 0 0,-1-1 0 0 0,1 1 0 0 0,-1 0 0 0 0,0-1 0 0 0,0 3 0 0 0,0 2 0 0 0,1-7 0 0 0,0 6 0 0 0,0-1 0 0 0,-1 0 0 0 0,1 1 0 0 0,-1-1 0 0 0,-1 5 0 0 0,2-9 2 0 0,-1 0 0 0 0,1 0 1 0 0,0 0-1 0 0,-1 0 0 0 0,1 1 1 0 0,0-1-1 0 0,0 0 0 0 0,0 0 1 0 0,0 1-1 0 0,0-1 0 0 0,0 0 1 0 0,0 0-1 0 0,1 1-2 0 0,0 5 23 0 0,-2 9-13 0 0,1-6-10 0 0,0-1 0 0 0,0 0 0 0 0,1 0 0 0 0,0 1 1 0 0,1-1-1 0 0,-1-1 0 0 0,-1-8 0 0 0,0 1 0 0 0,-1-1 0 0 0,1 0 0 0 0,0 1 0 0 0,0-1 0 0 0,0 0 0 0 0,0 1 0 0 0,0-1 0 0 0,0 0 0 0 0,0 0 0 0 0,1 1 0 0 0,-1-1 0 0 0,0 0 0 0 0,0 1 0 0 0,0-1 0 0 0,0 0 0 0 0,0 1 0 0 0,0-1 0 0 0,1 0 0 0 0,-1 0 0 0 0,0 1 0 0 0,0-1 0 0 0,0 0 0 0 0,1 0 0 0 0,-1 1 0 0 0,0-1 0 0 0,0 0 0 0 0,0 0 0 0 0,1 0 0 0 0,0 2 0 0 0,4 33 0 0 0,-4-22 0 0 0,3-4 0 0 0,-2-8 0 0 0,0 1 0 0 0,-2 1 0 0 0,0-3 0 0 0,0 1 0 0 0,0-1 0 0 0,0 1 0 0 0,0-1 0 0 0,0 0 0 0 0,0 1 0 0 0,0-1 0 0 0,0 1 0 0 0,0-1 0 0 0,0 1 0 0 0,0-1 0 0 0,0 1 0 0 0,0-1 0 0 0,0 1 0 0 0,0-1 0 0 0,1 0 0 0 0,-1 1 0 0 0,0-1 0 0 0,0 1 0 0 0,1-1 0 0 0,-1 1-1 0 0,0 0 1 0 0,0-1 0 0 0,0 1 0 0 0,1 0 0 0 0,-1-1 0 0 0,0 1 0 0 0,0 0 0 0 0,1-1 0 0 0,-1 1 0 0 0,1 0 0 0 0,-1-1 0 0 0,1 1 0 0 0,-1-1 0 0 0,1 1 0 0 0,-1-1 0 0 0,1 1 0 0 0,-1-1 0 0 0,1 1 0 0 0,0-1 0 0 0,-1 1 0 0 0,1-1-1 0 0,-1 0 1 0 0,2 1 0 0 0,0 0-10 0 0,0 0-21 0 0,1 1 0 0 0,-1-1 1 0 0,1 0-1 0 0,0 0 0 0 0,-1 0 1 0 0,1 0 30 0 0,19-5-306 0 0,-18 4 238 0 0,0-1 1 0 0,0 0-1 0 0,0 0 0 0 0,0 0 0 0 0,0 0 0 0 0,0-1 68 0 0,17-4-374 0 0,-6 4-224 0 0,0-1 1 0 0,0-1-1 0 0,-1 0 0 0 0,4-2 598 0 0,-3-2-550 0 0</inkml:trace>
  <inkml:trace contextRef="#ctx0" brushRef="#br0" timeOffset="2306.444">398 85 5152 0 0,'0'0'116'0'0,"0"0"17"0"0,0 0 10 0 0,0 0 7 0 0,0 0 29 0 0,0 0 12 0 0,0 0 1 0 0,0 0 16 0 0,0 0 69 0 0,0 0 38 0 0,0 0 5 0 0,0 0-23 0 0,0 0-94 0 0,0 0-41 0 0,0 0-8 0 0,0 0-9 0 0,0 0-28 0 0,0 0-11 0 0,0 0-2 0 0,0 0 20 0 0,1 1 85 0 0,3 15 1303 0 0,-3-10-1162 0 0,0 0 0 0 0,0 0 0 0 0,1-1 0 0 0,0 2-350 0 0,3 14 259 0 0,-4-19-234 0 0,-1 0 0 0 0,1 0 0 0 0,-1 1 0 0 0,1-1 0 0 0,-1 0 0 0 0,0 0 0 0 0,0 2-25 0 0,0-3 16 0 0,0 1 0 0 0,0 0 0 0 0,1-1 0 0 0,-1 1 0 0 0,0-1 0 0 0,0 1 0 0 0,1-1 0 0 0,-1 1 0 0 0,1 0 1 0 0,0-1-1 0 0,-1 1 0 0 0,1-1 0 0 0,0 1-16 0 0,0-1 8 0 0,0 0 1 0 0,-1 0-1 0 0,1 0 1 0 0,-1-1-1 0 0,1 1 1 0 0,-1 0-1 0 0,0 0 1 0 0,1 0-1 0 0,-1 0 1 0 0,0 0-1 0 0,0 0 1 0 0,0 0 0 0 0,1 1-1 0 0,-1-1 1 0 0,0 0-9 0 0,0 9 36 0 0,2-9-15 0 0,-1 1-14 0 0,8 20 57 0 0,-8-20-45 0 0,0 0 0 0 0,0 0 0 0 0,0 0 0 0 0,0 1 0 0 0,0-1 0 0 0,-1 0 0 0 0,1 0 0 0 0,-1 1-19 0 0,2 6 40 0 0,-1-5-30 0 0,1 2 118 0 0,4 6-21 0 0,-4-5-96 0 0,1 3-14 0 0,-1-9 3 0 0,0 0 17 0 0,-2 1 2 0 0,0 1 1 0 0,5 6 84 0 0,-4-8-98 0 0,-1 1 0 0 0,1-1 0 0 0,0 0 0 0 0,-1 1 0 0 0,1-1 0 0 0,-1 0 0 0 0,0 1 0 0 0,1-1 0 0 0,-1 0 1 0 0,0 1-1 0 0,0-1 0 0 0,0 1 0 0 0,0-1 0 0 0,0 0 0 0 0,0 2-6 0 0,0 0 12 0 0,0-3 46 0 0,0 0 8 0 0,1 1-63 0 0,-1 0 0 0 0,1 0 0 0 0,-1 0 1 0 0,1 1-1 0 0,-1-1 0 0 0,0 0 1 0 0,1 0-1 0 0,-1 0 0 0 0,0 0 0 0 0,0 0 1 0 0,0 0-1 0 0,0 1 0 0 0,0-1-3 0 0,0 1-6 0 0,1 2 145 0 0,0-3-120 0 0,0 0 0 0 0,0 0 0 0 0,0 0 0 0 0,0 0 0 0 0,-1 0 0 0 0,1 0 0 0 0,0 0 0 0 0,-1 0 0 0 0,1 1 0 0 0,0-1 0 0 0,-1 1-19 0 0,4 2 0 0 0,-1 0 10 0 0,-2-4 49 0 0,-1 0 26 0 0,1 0-26 0 0,3 0-35 0 0,0-3 45 0 0,-2 0-19 0 0,0 1-1 0 0,0-1 0 0 0,0 0 0 0 0,-1 1 1 0 0,1-1-1 0 0,-1 0 0 0 0,1 0 1 0 0,-1-2-50 0 0,7-11 13 0 0,-7 14-7 0 0,-1 1-1 0 0,1-1 0 0 0,-1 0 0 0 0,1 1 1 0 0,-1-1-1 0 0,1 0 0 0 0,-1 1 1 0 0,0-1-1 0 0,0-1-5 0 0,0-1 6 0 0,2-5-6 0 0,0 1 0 0 0,4-7 0 0 0,-2-18 0 0 0,-3 31 0 0 0,-1-19 0 0 0,0 14 21 0 0,0 3-9 0 0,1-2 10 0 0,7-14-21 0 0,-4 12-1 0 0,-3 5 0 0 0,-1 5 0 0 0,7 18 70 0 0,-6-19-57 0 0,0 1 0 0 0,0 0 1 0 0,-1 0-1 0 0,1 0 0 0 0,0 0 0 0 0,-1 0 0 0 0,1 0 0 0 0,-1 0-13 0 0,8 29 65 0 0,-8-30-65 0 0,0-1 0 0 0,0 0 0 0 0,1 1 0 0 0,-1-1 0 0 0,0 0 0 0 0,0 1 0 0 0,0-1 0 0 0,0 0 0 0 0,0 1 0 0 0,0-1 0 0 0,0 0 0 0 0,0 1 0 0 0,0-1 0 0 0,0 1 0 0 0,0-1 0 0 0,0 0 0 0 0,0 1 0 0 0,0-1 0 0 0,0 0 0 0 0,0 1 0 0 0,0-1 0 0 0,-1 0 0 0 0,1 1 0 0 0,0-1 0 0 0,0 3 0 0 0,6 6 0 0 0,-3-4 0 0 0,0 4 0 0 0,-4-7 0 0 0,1 0 0 0 0,12 20 64 0 0,-8 3-64 0 0,0-12 0 0 0,-3-7 10 0 0,0-4 33 0 0,3 1-32 0 0,-3 0-1 0 0,-1-2 33 0 0,5 3-32 0 0,2 0-11 0 0,-2-1 21 0 0,-5-2 87 0 0,5 4 291 0 0,-2-2-365 0 0,-3-3-33 0 0,1 0 1 0 0,-1 0-1 0 0,0-1 0 0 0,0 1 1 0 0,1 0-1 0 0,-1 0 0 0 0,0 0 0 0 0,0 0 1 0 0,1 0-1 0 0,-1 0 0 0 0,0 0 1 0 0,0 0-1 0 0,1-1 0 0 0,-1 1 0 0 0,0 0 1 0 0,0 0-1 0 0,1 0 0 0 0,-1-1 1 0 0,0 1-1 0 0,0 0 0 0 0,0 0 0 0 0,0 0 1 0 0,1-1-1 0 0,-1 1 0 0 0,0 0 1 0 0,0 0-1 0 0,0-1-1 0 0,4-5 19 0 0,0 1 1 0 0,1-7 249 0 0,-4 11-268 0 0,-1 1 0 0 0,0-1 0 0 0,1 0 0 0 0,-1 0 1 0 0,1 1-1 0 0,-1-1 0 0 0,0 0 0 0 0,1 0 0 0 0,-1 0 0 0 0,0 1 0 0 0,0-1 1 0 0,0 0-1 0 0,0 0 0 0 0,0 0 0 0 0,0 0-1 0 0,0-2-2 0 0,4-21 76 0 0,-2 10-18 0 0,-3-4 16 0 0,1-107 45 0 0,0 123-117 0 0,0 0 0 0 0,1-1 0 0 0,-1 1 0 0 0,1 0 0 0 0,-1 0 0 0 0,1 0 0 0 0,0-1 0 0 0,0 0 1 0 0,-1 3-2 0 0,2-10 1 0 0,-3 0 0 0 0,0 9 1 0 0,1 1-1 0 0,0-1-1 0 0,0 1 1 0 0,0 0 0 0 0,0-1-1 0 0,0 1 1 0 0,0 0 0 0 0,0-1-1 0 0,0 1 1 0 0,0 0 0 0 0,0-1-1 0 0,0 1 1 0 0,0 0 0 0 0,0-1-1 0 0,0 1 1 0 0,0 0-1 0 0,0-1 1 0 0,1 1 0 0 0,-1 0-1 0 0,0-1 1 0 0,0 1 0 0 0,0 0-1 0 0,0 0 1 0 0,1-1 0 0 0,-1 1-1 0 0,0 0 1 0 0,0 0 0 0 0,1-1-1 0 0,-1 1 1 0 0,0 0 0 0 0,0 0-1 0 0,1 0 1 0 0,-1-1 0 0 0,1 1-55 0 0,-1 0-15 0 0,0 0-2 0 0,0 0-42 0 0,0 0-174 0 0,0 0-80 0 0,0 0-14 0 0,0 0-20 0 0,0 0-72 0 0,0 0-36 0 0,0 0-8 0 0,0 0-5 0 0,0 0-10 0 0,0 0-3 0 0,0 0-418 0 0,0 0-1751 0 0,0 0-748 0 0</inkml:trace>
  <inkml:trace contextRef="#ctx0" brushRef="#br0" timeOffset="3921.829">973 182 5240 0 0,'0'0'116'0'0,"0"0"17"0"0,0 0 11 0 0,2 0-19 0 0,10-6 1035 0 0,-1-1 0 0 0,0 0 0 0 0,0-1 0 0 0,0-1-1160 0 0,-5 4 418 0 0,20-13 862 0 0,-15 4-499 0 0,-8 9-752 0 0,-2 3 14 0 0,-1 0-41 0 0,1-3 40 0 0,-1 4-40 0 0,1 0 1 0 0,0 1-1 0 0,-1-1 0 0 0,1 0 1 0 0,0 0-1 0 0,-1 0 0 0 0,1 1 1 0 0,-1-1-1 0 0,1 0 1 0 0,-1 0-1 0 0,1 0 0 0 0,-1 0 1 0 0,0-1-3 0 0,1-3 0 0 0,-1-1 10 0 0,0 4 44 0 0,0 2 10 0 0,-1 0-11 0 0,-10 1-42 0 0,-13-2-11 0 0,23 0 0 0 0,0 1 0 0 0,1 0 0 0 0,-1 0 0 0 0,0-1 0 0 0,0 1 0 0 0,1 0 0 0 0,-1 0 0 0 0,0 0 0 0 0,1 0 0 0 0,-1 0 0 0 0,0 0 0 0 0,0 0 0 0 0,1 0 0 0 0,-1 0 0 0 0,0 0 0 0 0,1 0 0 0 0,-1 0 0 0 0,0 1 0 0 0,1-1 0 0 0,-1 0 0 0 0,0 0 0 0 0,1 1 0 0 0,-1-1 0 0 0,0 0 0 0 0,1 1 0 0 0,-1-1 0 0 0,-3 3 0 0 0,-7 0 31 0 0,0 2 2 0 0,5-5-9 0 0,6 0-20 0 0,-1 0 1 0 0,1 0-1 0 0,-1 0 1 0 0,1 0-1 0 0,-1 0 1 0 0,1 0-1 0 0,-1 0 1 0 0,1 0-1 0 0,-1 0 1 0 0,0 0-1 0 0,1 0 1 0 0,-1 0-1 0 0,1 0 1 0 0,-1 1-1 0 0,1-1 1 0 0,-1 0-1 0 0,1 0 1 0 0,0 1-1 0 0,-1-1 1 0 0,1 0-1 0 0,-1 1 1 0 0,1-1-1 0 0,-1 0 1 0 0,1 1-5 0 0,-4 1 78 0 0,-8 2 104 0 0,10-4-181 0 0,1 1 14 0 0,-1-1-1 0 0,1 1 0 0 0,0 0 1 0 0,0 0-1 0 0,0-1 1 0 0,-1 1-1 0 0,1 0 0 0 0,0 0 1 0 0,0 0-1 0 0,0 0 1 0 0,0 1-15 0 0,1-2 64 0 0,-11 1 53 0 0,-5 11 32 0 0,12-5-90 0 0,3-6 26 0 0,1-1-15 0 0,-6 4 47 0 0,4-3-105 0 0,1 0-9 0 0,0-1 1 0 0,0 1-1 0 0,0-1 1 0 0,0 1-1 0 0,1 0 0 0 0,-1-1 1 0 0,0 1-1 0 0,1 0 1 0 0,-1 0-1 0 0,0 0 1 0 0,1-1-1 0 0,-1 1 1 0 0,1 0-1 0 0,-1 0 1 0 0,1 0-1 0 0,0 0 1 0 0,-1 1-4 0 0,1 0 10 0 0,0-2-7 0 0,-1 1 0 0 0,1 0 0 0 0,0-1 0 0 0,0 1 0 0 0,-1 0 0 0 0,1-1 0 0 0,0 1 0 0 0,-1-1 0 0 0,1 1 0 0 0,-1 0 0 0 0,1-1 0 0 0,-1 1 1 0 0,1-1-1 0 0,-1 1 0 0 0,1-1 0 0 0,-1 0 0 0 0,0 1 0 0 0,1-1-3 0 0,-2 2 1 0 0,0 1 1 0 0,1-1 0 0 0,-1 0-1 0 0,1 1 1 0 0,-1-1-1 0 0,1 1 1 0 0,0 0-1 0 0,0 0-1 0 0,-4 9-1 0 0,1-8 11 0 0,3-2-6 0 0,0 0 0 0 0,-1 0 1 0 0,1 0-1 0 0,0 1 0 0 0,1-1 0 0 0,-1 1 0 0 0,0-1 0 0 0,1 0 0 0 0,-1 1 0 0 0,1-1 0 0 0,0 1 0 0 0,0-1 1 0 0,0 2-5 0 0,0-4 0 0 0,0 0 0 0 0,0 1 1 0 0,0-1-1 0 0,0 0 1 0 0,0 0-1 0 0,0 1 0 0 0,0-1 1 0 0,0 0-1 0 0,0 0 1 0 0,0 1-1 0 0,0-1 1 0 0,0 0-1 0 0,0 1 0 0 0,0-1 1 0 0,0 0-1 0 0,0 0 1 0 0,0 1-1 0 0,0-1 1 0 0,0 0-1 0 0,0 0 0 0 0,-1 0 1 0 0,1 1-1 0 0,0-1 1 0 0,0 0-1 0 0,0 0 0 0 0,0 0 1 0 0,-1 1-1 0 0,-1 4 31 0 0,0 24 300 0 0,2-27-322 0 0,1 0-11 0 0,3 10 59 0 0,-4-6-45 0 0,0-5-7 0 0,0 0 0 0 0,0 0 0 0 0,-1 0 0 0 0,1 0-1 0 0,1 1 1 0 0,-1-1 0 0 0,0 0 0 0 0,0 0 0 0 0,0 0 0 0 0,1 0 0 0 0,-1 0 0 0 0,0 0 0 0 0,1 0 0 0 0,-1 0 0 0 0,1 0 0 0 0,-1 0 0 0 0,1 1-5 0 0,2 4 91 0 0,-3-5-87 0 0,0-1 0 0 0,0 1 0 0 0,0-1 0 0 0,0 0 0 0 0,0 1 0 0 0,0-1 0 0 0,0 1 0 0 0,1-1 0 0 0,-1 1 0 0 0,0-1 0 0 0,0 1 0 0 0,1-1 0 0 0,-1 1 0 0 0,0-1 0 0 0,1 0 0 0 0,-1 1 0 0 0,0-1 0 0 0,1 0 0 0 0,-1 1 0 0 0,1-1 0 0 0,-1 0 0 0 0,0 1 0 0 0,1-1 0 0 0,-1 0 0 0 0,1 0 0 0 0,0 1-4 0 0,-1-1 64 0 0,0 3 0 0 0,0-1 0 0 0,3 4 0 0 0,-2-2 1 0 0,-1-3 7 0 0,1 0 4 0 0,6 1-8 0 0,-7-1-65 0 0,1-1 1 0 0,-1 0 0 0 0,0 0-1 0 0,1 1 1 0 0,-1-1-1 0 0,1 0 1 0 0,-1 0-1 0 0,0 0 1 0 0,1 0 0 0 0,-1 0-1 0 0,1 0 1 0 0,-1 0-1 0 0,1 0 1 0 0,-1 0 0 0 0,1 0-1 0 0,-1 0 1 0 0,0 0-1 0 0,1 0 1 0 0,0 0-4 0 0,4 0 46 0 0,14 7-25 0 0,-14-6-21 0 0,7 3 0 0 0,-12-4 0 0 0,19-1 0 0 0,-2 2 0 0 0,12 7 64 0 0,-27-7-64 0 0,-1 0 0 0 0,1 0 0 0 0,0-1 0 0 0,0 1 0 0 0,0-1 0 0 0,0 1 0 0 0,0-1 0 0 0,0 0 0 0 0,0 1 0 0 0,0-1 0 0 0,0 0 0 0 0,0-1 0 0 0,1 1 0 0 0,-1 0 0 0 0,0-1 0 0 0,0 1 0 0 0,0-1 0 0 0,2 0-25 0 0,-3 1-14 0 0,1 0 0 0 0,-1-1 0 0 0,0 1 0 0 0,0 0-1 0 0,0-1 1 0 0,0 1 0 0 0,1-1 0 0 0,-1 0 0 0 0,0 1-1 0 0,0-1 1 0 0,0 0 0 0 0,0 1 0 0 0,0-1 0 0 0,-1 0 0 0 0,2-1 39 0 0,1-1-425 0 0,-1 0 0 0 0,1-1 0 0 0,0 1 1 0 0,3-2 424 0 0,10-10-2817 0 0,-8 6 2145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6T00:17:23.46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25 0 5640 0 0,'0'0'124'0'0,"0"0"17"0"0,0 0 12 0 0,0 0 61 0 0,0 2 203 0 0,-4 20 1563 0 0,-2-6-789 0 0,3 3-606 0 0,2-18-522 0 0,1 1 0 0 0,0 0-1 0 0,-1-1 1 0 0,1 1 0 0 0,0 0 0 0 0,0 0 0 0 0,0-1-1 0 0,0 1 1 0 0,0 0 0 0 0,0-1 0 0 0,0 3-63 0 0,0-4 31 0 0,1 1 0 0 0,-1 0 0 0 0,0-1 0 0 0,0 1 0 0 0,0 0 1 0 0,0-1-1 0 0,-1 1 0 0 0,1 0 0 0 0,0-1 0 0 0,0 1 0 0 0,0 0 1 0 0,0-1-1 0 0,-1 1 0 0 0,1-1 0 0 0,0 1-31 0 0,-2 6 187 0 0,2 11 135 0 0,0-17-237 0 0,0-1-10 0 0,0 0-3 0 0,0 0 0 0 0,0 0 5 0 0,0 0 23 0 0,0 12 249 0 0,0-7-300 0 0,0 3 169 0 0,0-1 0 0 0,0 1 0 0 0,1-1 1 0 0,1 7-219 0 0,2 7 0 0 0,-2-18 23 0 0,-2-3 15 0 0,-1 24 71 0 0,1-17-50 0 0,0 4-47 0 0,0-5-1 0 0,0-1-1 0 0,0 0 0 0 0,0 1 1 0 0,-1-1-1 0 0,0 1 1 0 0,0 0-11 0 0,-3 22 0 0 0,3-24 11 0 0,0 1 1 0 0,1 0-1 0 0,-1 0 1 0 0,1 3-12 0 0,1-4 12 0 0,-1 0 0 0 0,-1 0-1 0 0,1 0 1 0 0,-1-1 0 0 0,1 1 0 0 0,-2 2-12 0 0,2-4 0 0 0,-1 0 1 0 0,1 1 0 0 0,0-1-1 0 0,0 0 1 0 0,0 0-1 0 0,0 1 1 0 0,0 1-1 0 0,0 8 161 0 0,5-16-134 0 0,8-31-915 0 0,-7 11-3703 0 0,-2 15 713 0 0</inkml:trace>
  <inkml:trace contextRef="#ctx0" brushRef="#br0" timeOffset="2087.641">488 33 5152 0 0,'0'0'116'0'0,"0"0"17"0"0,0 0 10 0 0,0 0 50 0 0,0 0 207 0 0,0 0 89 0 0,0 0 21 0 0,0 0-41 0 0,0 0-180 0 0,-1-1-81 0 0,-11-9 1620 0 0,12 10-1821 0 0,0 0 1 0 0,0 0-1 0 0,-1-1 0 0 0,1 1 0 0 0,0 0 0 0 0,0 0 0 0 0,0 0 0 0 0,0 0 0 0 0,-1 0 1 0 0,1 0-1 0 0,0 0 0 0 0,0-1 0 0 0,0 1 0 0 0,0 0 0 0 0,0 0 0 0 0,0 0 0 0 0,-1 0 0 0 0,1 0 1 0 0,0-1-1 0 0,0 1 0 0 0,0 0 0 0 0,0 0 0 0 0,0 0 0 0 0,0-1 0 0 0,0 1 0 0 0,0 0 0 0 0,0 0 1 0 0,0 0-1 0 0,0 0 0 0 0,0-1 0 0 0,0 1 0 0 0,0 0-7 0 0,0 0 14 0 0,0-1-1 0 0,0 1 1 0 0,0 0 0 0 0,0 0 0 0 0,0 0-1 0 0,0 0 1 0 0,0-1 0 0 0,0 1-1 0 0,0 0 1 0 0,0 0 0 0 0,-1 0-1 0 0,1-1 1 0 0,0 1 0 0 0,0 0-1 0 0,0 0 1 0 0,0 0 0 0 0,0 0 0 0 0,0 0-1 0 0,0-1 1 0 0,0 1 0 0 0,-1 0-1 0 0,1 0 1 0 0,0 0 0 0 0,0 0-1 0 0,0 0 1 0 0,0 0 0 0 0,-1 0 0 0 0,1-1-1 0 0,0 1 1 0 0,0 0 0 0 0,0 0-1 0 0,0 0 1 0 0,-1 0 0 0 0,1 0-14 0 0,-2-1-173 0 0,-2-1 1059 0 0,-12 2-55 0 0,7 0-778 0 0,-8 4 12 0 0,5 0 57 0 0,1 1 11 0 0,10-5-127 0 0,0 1 0 0 0,0 0 0 0 0,0-1 1 0 0,0 1-1 0 0,0 0 0 0 0,1 0 0 0 0,-1-1 0 0 0,0 1 0 0 0,1 0 1 0 0,-1 0-1 0 0,0 0-6 0 0,-6 8 135 0 0,6-9-71 0 0,0 2-11 0 0,-12 16-42 0 0,10-14-11 0 0,-2 8 0 0 0,3-7 0 0 0,0-1 8 0 0,2-3-5 0 0,-1 1 1 0 0,1-1 0 0 0,0 0 0 0 0,-1 0-1 0 0,1 1 1 0 0,0-1 0 0 0,0 0 0 0 0,0 1 0 0 0,0-1-1 0 0,0 0 1 0 0,0 0 0 0 0,1 1-4 0 0,-1 17 75 0 0,0-18-61 0 0,0 1 0 0 0,0-1 0 0 0,0 1 0 0 0,1-1 1 0 0,-1 0-1 0 0,1 1 0 0 0,-1-1 0 0 0,1 1 1 0 0,0 0-15 0 0,-1-1 23 0 0,1 0 0 0 0,0 1 0 0 0,-1-1 0 0 0,1 1 0 0 0,-1-1 0 0 0,0 1 0 0 0,0-1 0 0 0,1 1 1 0 0,-1 0-24 0 0,0-2 24 0 0,0 1-21 0 0,-1-1 0 0 0,1 0 1 0 0,0 1-1 0 0,0-1 1 0 0,0 0-1 0 0,0 1 0 0 0,0-1 1 0 0,0 0-1 0 0,0 1 1 0 0,0-1-1 0 0,0 0 0 0 0,0 1 1 0 0,0-1-1 0 0,0 0 1 0 0,0 1-1 0 0,1-1 0 0 0,-1 0 1 0 0,0 1-1 0 0,0-1 0 0 0,0 0 1 0 0,0 1-1 0 0,1-1 1 0 0,-1 0-1 0 0,0 0 0 0 0,0 1 1 0 0,1-1-1 0 0,-1 0 1 0 0,0 0-1 0 0,0 1 0 0 0,1-1 1 0 0,-1 0-1 0 0,0 0 0 0 0,0 0 1 0 0,1 1-1 0 0,-1-1-3 0 0,11 13-2 0 0,-3-2 164 0 0,0-4-67 0 0,-5-4-121 0 0,0 0-1 0 0,0 0 1 0 0,0 0-1 0 0,0 0 1 0 0,-1 0-1 0 0,1 1 27 0 0,7 11-61 0 0,-3-6 333 0 0,-3-3-179 0 0,-3-5-11 0 0,2 4 78 0 0,2 18 162 0 0,-4-21-292 0 0,-2 0-8 0 0,3 7 314 0 0,0-3-279 0 0,0 4-92 0 0,-6 10 1044 0 0,1-1-701 0 0,2-17-318 0 0,-1 0 43 0 0,-2 2 36 0 0,2-2-45 0 0,0 0-1 0 0,-1-1 1 0 0,1 1 0 0 0,0 1 0 0 0,0-1-1 0 0,0 0-23 0 0,-1 2 24 0 0,1-1-1 0 0,-1 0 1 0 0,0-1-1 0 0,0 1 1 0 0,0-1-1 0 0,-1 1 0 0 0,-2 1-23 0 0,-3 3 21 0 0,8-6-17 0 0,-1 0 0 0 0,1 0 1 0 0,-1 0-1 0 0,1 0 1 0 0,-1 0-1 0 0,1 0 0 0 0,-1 0 1 0 0,1-1-1 0 0,-1 1 0 0 0,-1 0-4 0 0,-8 3 17 0 0,9-3-11 0 0,-1 0 0 0 0,1 0 0 0 0,0 0-1 0 0,-1-1 1 0 0,1 1 0 0 0,-1-1 0 0 0,1 1 0 0 0,-4-1-6 0 0,6 0 0 0 0,-18 1-1190 0 0,-1-2 0 0 0,1 0-1 0 0,0-1 1 0 0,-1-1 0 0 0,-7-2 1190 0 0,12 1-4632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7T19:35:33.860"/>
    </inkml:context>
    <inkml:brush xml:id="br0">
      <inkml:brushProperty name="width" value="0.1" units="cm"/>
      <inkml:brushProperty name="height" value="0.1" units="cm"/>
      <inkml:brushProperty name="color" value="#333333"/>
    </inkml:brush>
    <inkml:brush xml:id="br1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133 2296 5496 0 0,'0'0'124'0'0,"0"0"17"0"0,0 0 11 0 0,0 0 53 0 0,6-4 1197 0 0,22-41 1268 0 0,14-22-303 0 0,-6 20-1671 0 0,1 1 1 0 0,3 2-1 0 0,42-38-696 0 0,-61 65 255 0 0,14-8-255 0 0,-16 11 133 0 0,-1 0 1 0 0,6-6-134 0 0,-6 1 120 0 0,0 0 1 0 0,-1-2 0 0 0,4-7-121 0 0,41-68 349 0 0,-52 82-340 0 0,18-36-9 0 0,14-36 0 0 0,-15 31 0 0 0,8-9 0 0 0,193-344-86 0 0,-143 251 54 0 0,-48 89 103 0 0,-2-2 0 0 0,24-71-71 0 0,-50 110-170 0 0,0 0 0 0 0,-2-1 0 0 0,-1 1 0 0 0,-2-2 1 0 0,-1 1-1 0 0,-1-10 170 0 0,-3 30-104 0 0,1 1 1 0 0,-1-1-1 0 0,-1 1 1 0 0,0-1 0 0 0,-3-5 103 0 0,1-4-213 0 0,3 17 138 0 0,1 0 0 0 0,-1 0 1 0 0,0 0-1 0 0,0 0 1 0 0,0 0-1 0 0,-1 1 0 0 0,1-1 1 0 0,-1 0-1 0 0,0 1 1 0 0,0-1-1 0 0,0 1 0 0 0,-1 0 1 0 0,1 0-1 0 0,-2-2 75 0 0,1 2-107 0 0,-1 0 1 0 0,1 1-1 0 0,0-1 0 0 0,-1 1 0 0 0,0 0 0 0 0,1 0 0 0 0,-1 0 0 0 0,0 0 1 0 0,0 0-1 0 0,0 1 0 0 0,0 0 0 0 0,-5-1 107 0 0,7 2-60 0 0,-1 0 0 0 0,0 0 0 0 0,0 0 0 0 0,1 0 0 0 0,-1 0 0 0 0,0 1 0 0 0,1-1 0 0 0,-1 1 0 0 0,0 0 0 0 0,1-1 0 0 0,-1 1 0 0 0,0 1 0 0 0,1-1 0 0 0,0 0 0 0 0,-1 1 0 0 0,1-1 0 0 0,0 1 0 0 0,0-1 0 0 0,-2 3 60 0 0,-1 2-30 0 0,0 0 1 0 0,0 0-1 0 0,1 0 1 0 0,-1 1-1 0 0,2-1 1 0 0,-1 1-1 0 0,1 0 1 0 0,0 1-1 0 0,-1 4 30 0 0,-7 15-65 0 0,2-3 60 0 0,0 2-1 0 0,2-1 1 0 0,-2 17 5 0 0,-7 24 3 0 0,9-43-3 0 0,-4 13 0 0 0,-3 5 0 0 0,-22 67-47 0 0,18-50 30 0 0,4-10 57 0 0,2 3-40 0 0,-2 7 45 0 0,-42 177 436 0 0,16-52 1197 0 0,8 7-1678 0 0,-6 34 344 0 0,-4 3-324 0 0,3-6 245 0 0,29-173-165 0 0,-26 111 205 0 0,-9 57-26 0 0,29-93-460 0 0,13-93-427 0 0,1-1 0 0 0,2 26 608 0 0,0-25-850 0 0,0-20 316 0 0</inkml:trace>
  <inkml:trace contextRef="#ctx0" brushRef="#br0" timeOffset="522.953">501 2224 7920 0 0,'0'0'174'0'0,"0"0"29"0"0,0 0 13 0 0,0-1-31 0 0,-1 0-143 0 0,0-2-39 0 0,4-13-10 0 0,-2 12 123 0 0,0 1 1 0 0,0-1-1 0 0,0 0 1 0 0,1 1-1 0 0,-1 0 0 0 0,1-1 1 0 0,0 1-1 0 0,0 0 1 0 0,0 0-1 0 0,1 0 1 0 0,-1 0-1 0 0,1 0 1 0 0,0 0-117 0 0,3-3 343 0 0,0 1 1 0 0,0 0-1 0 0,0 1 1 0 0,1 0 0 0 0,4-3-344 0 0,13-8 602 0 0,-19 11-451 0 0,1 0 0 0 0,0 0 1 0 0,5-1-152 0 0,7-4 219 0 0,-10 5-162 0 0,-1 0 0 0 0,1 1 0 0 0,0 0 0 0 0,0 0 0 0 0,0 1 0 0 0,0 0 0 0 0,0 0 0 0 0,0 1 0 0 0,3 0-57 0 0,8 0-214 0 0,0-1 0 0 0,7-2 214 0 0,2 1-1107 0 0,-8-1-1936 0 0,0-1-911 0 0</inkml:trace>
  <inkml:trace contextRef="#ctx0" brushRef="#br0" timeOffset="1259.453">1948 316 4000 0 0,'-17'11'345'0'0,"14"-9"-331"0"0,-1 0 0 0 0,1 0 0 0 0,-1 1 1 0 0,1-1-1 0 0,-3 3-14 0 0,-8 13 356 0 0,0 0 0 0 0,1 1 0 0 0,1 0 0 0 0,0 3-356 0 0,-19 29 408 0 0,-26 43 722 0 0,22-34-139 0 0,0 3 766 0 0,-24 66-1757 0 0,-12 40 310 0 0,2-3 30 0 0,43-103-224 0 0,9-18-110 0 0,3 0 0 0 0,0 6-6 0 0,-19 91 137 0 0,31-130-101 0 0,-44 256 670 0 0,35-198-881 0 0,-9 104-305 0 0,19-140 196 0 0,1 1 1 0 0,2-1 0 0 0,1 0-1 0 0,3 9 284 0 0,-2-20-488 0 0,2-1-1 0 0,1 5 489 0 0,-3-14-404 0 0,6 13-1759 0 0,5-2-623 0 0</inkml:trace>
  <inkml:trace contextRef="#ctx0" brushRef="#br0" timeOffset="2306.828">1918 1208 7280 0 0,'0'0'165'0'0,"0"0"22"0"0,0 0 9 0 0,0 0 64 0 0,0 0 205 0 0,0 0 88 0 0,3 5 574 0 0,0 1-761 0 0,0 0 1 0 0,0 0-1 0 0,0 0 1 0 0,1-1-1 0 0,1 3-366 0 0,0-1 313 0 0,15 34 1037 0 0,1 12-758 0 0,9 24-355 0 0,-23-60-196 0 0,-1 1 1 0 0,2 11-42 0 0,2 6 76 0 0,5 15 5 0 0,-2-6 42 0 0,4 4-123 0 0,44 112 0 0 0,-11-41 64 0 0,-34-84-64 0 0,15 23 0 0 0,-23-42-22 0 0,-5-9-4 0 0,0-1 0 0 0,1 1 0 0 0,-1-1 0 0 0,2 0 0 0 0,2 3 26 0 0,-6-8-64 0 0,-1-1-8 0 0,0 0-34 0 0,4 4-20 0 0,-2-3-4156 0 0,-2-1 3580 0 0</inkml:trace>
  <inkml:trace contextRef="#ctx0" brushRef="#br0" timeOffset="2837.238">1731 2261 5584 0 0,'0'0'165'0'0,"0"-1"90"0"0,0-10 395 0 0,0 8-457 0 0,-1 0 0 0 0,1 0 0 0 0,0 0 0 0 0,0 0 0 0 0,0 0 0 0 0,1 0 0 0 0,-1 0 0 0 0,1 0 0 0 0,-1 0 1 0 0,1 0-1 0 0,0 1 0 0 0,0-1 0 0 0,1-1-193 0 0,9-14 973 0 0,-1-1 1 0 0,0-1-974 0 0,1-3 1849 0 0,7-10-1849 0 0,184-275 2981 0 0,-110 172-2600 0 0,21-15-381 0 0,-73 103 213 0 0,4 0-213 0 0,-6 6 48 0 0,-26 27-144 0 0,2 1 0 0 0,-1 1 1 0 0,2 0-1 0 0,0 0 0 0 0,0 1 0 0 0,2 1 96 0 0,-14 8-600 0 0,2-2-761 0 0,-1 5-4062 0 0,4 4 1687 0 0</inkml:trace>
  <inkml:trace contextRef="#ctx0" brushRef="#br0" timeOffset="3553.8">2896 258 4688 0 0,'0'0'101'0'0,"0"0"22"0"0,0 0 6 0 0,2 1 63 0 0,2 1 140 0 0,0 1 0 0 0,0 0 1 0 0,0 0-1 0 0,0 0 0 0 0,-1 0 0 0 0,1 0 0 0 0,-1 1 0 0 0,0 0 0 0 0,2 2-332 0 0,10 28 1183 0 0,-4-10-676 0 0,-1-1-44 0 0,-1 1 1 0 0,-1 0-1 0 0,3 15-463 0 0,7 22 418 0 0,-2-8-255 0 0,-2 1 1 0 0,2 21-164 0 0,11 111 35 0 0,-15-103 8 0 0,5 73-54 0 0,-6-1 1 0 0,-10 151 10 0 0,-7-206 96 0 0,-4 0 0 0 0,-5-1 0 0 0,-3-1 0 0 0,-18 46-96 0 0,21-96 76 0 0,-3 0 0 0 0,-1-1 0 0 0,-2-2 0 0 0,-2 0 1 0 0,-2-1-1 0 0,-3-2 0 0 0,-15 19-76 0 0,-40 48-1191 0 0,-51 48 1191 0 0,95-117-518 0 0</inkml:trace>
  <inkml:trace contextRef="#ctx0" brushRef="#br0" timeOffset="4717.941">3658 1534 6072 0 0,'0'0'133'0'0,"0"0"23"0"0,0 0 12 0 0,0 0 65 0 0,0 0 249 0 0,0 0 107 0 0,0 0 19 0 0,0 0 11 0 0,0 0 18 0 0,0 0 10 0 0,0 0 1 0 0,0 0-54 0 0,0 0-223 0 0,2 0-98 0 0,2-2-131 0 0,0 0-1 0 0,1 0 1 0 0,-1 1-1 0 0,1-1 1 0 0,0 1-1 0 0,-1 1 1 0 0,1-1-1 0 0,0 0 1 0 0,2 1-142 0 0,-2 0 75 0 0,-1-1 1 0 0,0 1 0 0 0,1-1 0 0 0,-1-1-1 0 0,2 0-75 0 0,10-2 136 0 0,20-5-24 0 0,-10-1 82 0 0,-21 8-141 0 0,-1 0 0 0 0,1 0 0 0 0,0 0 0 0 0,1 0 0 0 0,0 1-53 0 0,3-1 58 0 0,-3 2-19 0 0,-1-1-1 0 0,0-1 1 0 0,1 1-1 0 0,-1-1 1 0 0,4-1-39 0 0,0-1 30 0 0,1 1 0 0 0,0 1 0 0 0,-1-1 1 0 0,1 1-1 0 0,0 1 0 0 0,6-1-30 0 0,11-1 27 0 0,-15 2-51 0 0,-1 0 0 0 0,1 1 1 0 0,0 1-1 0 0,0 0 1 0 0,-1 0-1 0 0,3 1 24 0 0,-2 0 37 0 0,0-1-1 0 0,-1-1 0 0 0,1 0 1 0 0,2-1-37 0 0,11 0-91 0 0,3 5-236 0 0,-23-3-98 0 0,1 0-1 0 0,0 0 1 0 0,0-1 0 0 0,1 1 425 0 0,-1-1-407 0 0,-6 0 305 0 0,1 0-1 0 0,-1 0 0 0 0,0 0 1 0 0,1 0-1 0 0,-1 0 1 0 0,0 0-1 0 0,0 0 0 0 0,1 0 1 0 0,-1 0-1 0 0,0 0 0 0 0,0 0 1 0 0,1 0-1 0 0,-1 1 1 0 0,0-1-1 0 0,0 0 0 0 0,1 0 1 0 0,-1 0-1 0 0,0 0 0 0 0,0 1 1 0 0,1-1-1 0 0,-1 0 1 0 0,0 0-1 0 0,0 0 0 0 0,0 1 1 0 0,0-1-1 0 0,1 0 1 0 0,-1 0-1 0 0,0 1 0 0 0,0-1 1 0 0,0 0 102 0 0,0 0-856 0 0</inkml:trace>
  <inkml:trace contextRef="#ctx0" brushRef="#br0" timeOffset="5334.564">3708 1728 3744 0 0,'0'0'83'0'0,"2"0"11"0"0,7 1 39 0 0,-7-1-128 0 0,0 0 0 0 0,0 0-1 0 0,-1 0 1 0 0,1 0-1 0 0,0 0 1 0 0,0 0 0 0 0,-1 0-1 0 0,1-1 1 0 0,0 1-1 0 0,-1-1 1 0 0,1 1 0 0 0,0-1-1 0 0,-1 1 1 0 0,1-1-1 0 0,-1 0 1 0 0,1 0-5 0 0,89-65 3325 0 0,-55 48-2362 0 0,-32 15-800 0 0,22-13 549 0 0,-24 15-638 0 0,0 0-1 0 0,0 1 0 0 0,-1-1 0 0 0,1 0 1 0 0,0 1-1 0 0,0 0 0 0 0,0-1 0 0 0,-1 1 1 0 0,1 0-1 0 0,0 0 0 0 0,0 0 1 0 0,0 0-1 0 0,0 0 0 0 0,0 1 0 0 0,0-1-73 0 0,5 2 72 0 0,0 0-1 0 0,0 0 0 0 0,0-1 0 0 0,1 0 0 0 0,1-1-71 0 0,-6 1 9 0 0,0-1 0 0 0,-1 1 0 0 0,1 0 0 0 0,0 0 0 0 0,0 0 0 0 0,-1 0 0 0 0,1 0 0 0 0,-1 0 0 0 0,1 1 0 0 0,-1-1 0 0 0,0 1 0 0 0,0 0 0 0 0,1 0-1 0 0,-1 0-8 0 0,1 1 11 0 0,0-1-1 0 0,0 0 0 0 0,0 0 0 0 0,0 0 0 0 0,1 0 0 0 0,-1 0 0 0 0,1-1 0 0 0,3 2-10 0 0,2-1-51 0 0,-6-1-2 0 0,-1 0 1 0 0,1 0-1 0 0,0-1 0 0 0,0 1 0 0 0,0-1 1 0 0,0 0-1 0 0,0 0 0 0 0,0 0 1 0 0,0 0-1 0 0,0 0 0 0 0,-1-1 0 0 0,1 1 1 0 0,2-2 52 0 0,-2 1-91 0 0,0 0-1 0 0,1 0 1 0 0,-1 0 0 0 0,0-1 0 0 0,0 1 0 0 0,0-1 0 0 0,0 0-1 0 0,1-1 92 0 0,7-10-526 0 0</inkml:trace>
  <inkml:trace contextRef="#ctx0" brushRef="#br0" timeOffset="9231.296">7166 1333 7512 0 0,'0'0'166'0'0,"0"0"29"0"0,0 0 13 0 0,0-2-29 0 0,0-8-54 0 0,0 9 24 0 0,0 0 0 0 0,0 0 0 0 0,0 0 0 0 0,0 0 0 0 0,0 0 0 0 0,1 0 0 0 0,-1 0 0 0 0,0 0 0 0 0,0 0 0 0 0,1 0 0 0 0,-1 0 0 0 0,1 0 0 0 0,-1 0 0 0 0,1 0 0 0 0,0 0-149 0 0,-1 0 24 0 0,1-1 528 0 0,-1 2-28 0 0,0 0-4 0 0,0 0-28 0 0,0 0-118 0 0,6 1 554 0 0,-5 1-901 0 0,1-1 0 0 0,0 1 0 0 0,-1 0 0 0 0,1 0 0 0 0,-1 0 0 0 0,0-1 0 0 0,1 1 0 0 0,-1 1 0 0 0,0-1 0 0 0,0 0 0 0 0,0 0 0 0 0,-1 0 0 0 0,1 0 0 0 0,0 1 0 0 0,-1-1 0 0 0,0 0 0 0 0,1 1 0 0 0,-1-1 0 0 0,0 0 0 0 0,0 1-27 0 0,-6 164 524 0 0,4-147-482 0 0,-2 0 1 0 0,-3 12-43 0 0,0-2 22 0 0,7-27-20 0 0,-13 57 63 0 0,-8 15-65 0 0,-15 38 0 0 0,19-63-415 0 0,2 3 415 0 0,-8 27-389 0 0,20-69 173 0 0,3-9 133 0 0,-1 0 1 0 0,1 0 0 0 0,-1 0 0 0 0,0 0-1 0 0,1 0 1 0 0,-1 0 0 0 0,0 0 0 0 0,0 0 0 0 0,-1 0 82 0 0,0 1-348 0 0,0 0 308 0 0,1 0-3244 0 0,1-3 2780 0 0</inkml:trace>
  <inkml:trace contextRef="#ctx0" brushRef="#br0" timeOffset="9769.627">6844 1844 7488 0 0,'0'0'166'0'0,"0"0"29"0"0,0 0 12 0 0,2 0-34 0 0,4-3 17 0 0,0 2-1 0 0,0-1 1 0 0,0 1 0 0 0,0 0-1 0 0,0 0 1 0 0,6 0-190 0 0,42 1 2684 0 0,-22 1-2241 0 0,23-5 735 0 0,-47 3-1024 0 0,0 0 1 0 0,0 0 0 0 0,0-1 0 0 0,0 0 0 0 0,0 0 0 0 0,2-2-155 0 0,0 1 79 0 0,-1 0 1 0 0,1 0 0 0 0,-1 1 0 0 0,6 0-80 0 0,-6 1 23 0 0,0 0 0 0 0,-1 0 0 0 0,1-1 0 0 0,-1 0 0 0 0,0-1 0 0 0,2 0-23 0 0,50-16 107 0 0,-45 15-97 0 0,-10 2-8 0 0,0 1-1 0 0,0-1 1 0 0,0 0-1 0 0,0 0 1 0 0,-1 0 0 0 0,1-1-1 0 0,2-2-1 0 0,-4 3 6 0 0,0 1 0 0 0,1-1 0 0 0,-1 1 1 0 0,0-1-1 0 0,0 1 0 0 0,1 0 0 0 0,-1 0 0 0 0,0 0 0 0 0,1 0 0 0 0,-1 1 0 0 0,1 0-6 0 0,10-1 24 0 0,0 0-1 0 0,3 2-23 0 0,0-1-2 0 0,-13 0-13 0 0,1 0-34 0 0,0-1 0 0 0,0 2 0 0 0,0-1 1 0 0,0 0-1 0 0,0 1 0 0 0,0 0 0 0 0,-1 0 0 0 0,1 1 0 0 0,0-1 0 0 0,0 1 49 0 0,9 5-397 0 0,-12-7 227 0 0,1 1 1 0 0,-1 0-1 0 0,1 0 0 0 0,-1 1 0 0 0,0-1 0 0 0,0 0 0 0 0,0 1 0 0 0,0-1 0 0 0,0 1 0 0 0,0 0 0 0 0,0 0 0 0 0,0 0 170 0 0,4 6-768 0 0,3 1-6 0 0</inkml:trace>
  <inkml:trace contextRef="#ctx0" brushRef="#br0" timeOffset="6485.673">5719 200 6128 0 0,'-2'1'133'0'0,"-4"1"-15"0"0,-16 7 240 0 0,-3 3-330 0 0,15-7 119 0 0,0 0 1 0 0,0 1 0 0 0,-6 4-148 0 0,7-3 399 0 0,1 1 0 0 0,0 1 0 0 0,-4 4-399 0 0,-16 16 721 0 0,21-22-513 0 0,0 1-1 0 0,0 0 0 0 0,1 0 0 0 0,0 0 1 0 0,-3 7-208 0 0,-4 6 293 0 0,-35 50 1155 0 0,-5 16-1448 0 0,27-41 106 0 0,3 1 1 0 0,1 0 0 0 0,3 3-107 0 0,-112 352 264 0 0,106-312-264 0 0,5 1 0 0 0,4 1 0 0 0,4 1 0 0 0,4 0 0 0 0,3-32-2 0 0,1-3-44 0 0,3 38 46 0 0,27 224-1171 0 0,-16-252 688 0 0,2-1-1 0 0,21 58 484 0 0,-24-97-491 0 0,2 0 1 0 0,0 0-1 0 0,2-1 0 0 0,2 0 0 0 0,1 1 491 0 0,-1-6-496 0 0</inkml:trace>
  <inkml:trace contextRef="#ctx0" brushRef="#br0" timeOffset="7655.214">5734 1279 7488 0 0,'0'0'217'0'0,"0"0"19"0"0,0 0-69 0 0,0-1-37 0 0,0 1-88 0 0,0 0 0 0 0,0 0 0 0 0,0 0 0 0 0,0 0 0 0 0,0 0 0 0 0,0 0 0 0 0,0 0 0 0 0,0 0 0 0 0,0 0 0 0 0,0 0 0 0 0,-1 0 0 0 0,1 0 0 0 0,0 0 0 0 0,0 1 0 0 0,0-1 0 0 0,0 0 0 0 0,0 0 0 0 0,0 0 0 0 0,0 0 0 0 0,0 0 0 0 0,0 0 0 0 0,0 0 0 0 0,-1 0 0 0 0,1-1 0 0 0,0 1 0 0 0,0 0 0 0 0,0 0 0 0 0,0 0 0 0 0,0 0 0 0 0,0 0 0 0 0,0 0 0 0 0,0 0 0 0 0,0 0 0 0 0,0 0 0 0 0,0 0 0 0 0,0 0 0 0 0,0 0 0 0 0,-1 0 0 0 0,1 0 0 0 0,0 0 0 0 0,0 0 0 0 0,0 0 0 0 0,0 0 0 0 0,0 0 0 0 0,0-1 0 0 0,0 1 0 0 0,0 0 0 0 0,0 0 0 0 0,0 0 0 0 0,0 0 0 0 0,0 0 0 0 0,0 0 0 0 0,0 0 0 0 0,0 0 0 0 0,0 0 0 0 0,0 0 0 0 0,0-1 0 0 0,0 1 0 0 0,0 0 0 0 0,0 0 0 0 0,0 0 0 0 0,0 0 0 0 0,0 0-42 0 0,-7 11 791 0 0,6-8-725 0 0,-1 0 0 0 0,1 1-1 0 0,-1-1 1 0 0,1 1-1 0 0,0-1 1 0 0,0 1-1 0 0,0 1-65 0 0,1-1 94 0 0,0 0-1 0 0,0 1 0 0 0,1-1 0 0 0,-1 0 0 0 0,1 0 1 0 0,0 0-1 0 0,0 0 0 0 0,1 0 0 0 0,-1 0 0 0 0,1 0 1 0 0,0 1-94 0 0,2 3 171 0 0,12 23 258 0 0,-11-23-351 0 0,-1 1 1 0 0,0-1 0 0 0,-1 0 0 0 0,0 2-79 0 0,2 1 40 0 0,-1 0 1 0 0,4 5-41 0 0,10 16 38 0 0,-1 1 0 0 0,2 10-38 0 0,5 16 0 0 0,3-1 0 0 0,14 17 0 0 0,-24-41 58 0 0,12 31-58 0 0,-17-35 32 0 0,1-1 0 0 0,2 0 0 0 0,4 5-32 0 0,27 32-197 0 0,-39-60 83 0 0,1 1-5300 0 0,-8-3 1665 0 0</inkml:trace>
  <inkml:trace contextRef="#ctx0" brushRef="#br0" timeOffset="8183.161">5614 2150 6880 0 0,'0'-2'157'0'0,"15"-24"404"0"0,9-12-561 0 0,-22 35 2 0 0,3-5 283 0 0,0 1 0 0 0,1-1 1 0 0,-1 1-1 0 0,2 0 0 0 0,0 0-285 0 0,10-12 986 0 0,-13 15-788 0 0,0-1 0 0 0,1 1 1 0 0,-1 0-1 0 0,1 0 1 0 0,1-1-199 0 0,64-48 1264 0 0,-47 35-893 0 0,-1-1 0 0 0,9-10-371 0 0,-1 0 391 0 0,14-9 152 0 0,19-18-113 0 0,-22 15-234 0 0,58-53-28 0 0,-69 65-123 0 0,-21 19-90 0 0,2 0 0 0 0,-1 0 0 0 0,2 1 0 0 0,-1 1 0 0 0,7-4 45 0 0,22-12-2221 0 0,-29 16-2292 0 0</inkml:trace>
  <inkml:trace contextRef="#ctx0" brushRef="#br0" timeOffset="12048.922">8160 957 6016 0 0,'0'-1'133'0'0,"1"-4"-72"0"0,-1 1 0 0 0,1-1-1 0 0,0 1 1 0 0,1-1 0 0 0,-1 1 0 0 0,1 0-1 0 0,0-1 1 0 0,1-1-61 0 0,9-23 95 0 0,-10 23 251 0 0,0 0 0 0 0,1 1-1 0 0,0 0 1 0 0,0-1-1 0 0,0 1 1 0 0,1 0-1 0 0,3-4-345 0 0,8-11 857 0 0,-12 16-726 0 0,0 0 0 0 0,0 0-1 0 0,1 1 1 0 0,0 0-1 0 0,0 0 1 0 0,0 0-1 0 0,0 0 1 0 0,0 0 0 0 0,0 1-1 0 0,1 0 1 0 0,-1 0-1 0 0,1 0 1 0 0,3-1-131 0 0,0 1 81 0 0,0 0 0 0 0,-1 0 0 0 0,1 1 0 0 0,0 0 0 0 0,0 0 0 0 0,0 1 0 0 0,0 0 0 0 0,5 1-81 0 0,10 2 36 0 0,0 0 0 0 0,16 6-36 0 0,-31-7 3 0 0,1 1 0 0 0,-1 0 0 0 0,0 1 0 0 0,0-1 0 0 0,-1 1 0 0 0,1 1 0 0 0,-1 0 0 0 0,6 5-3 0 0,-1-1-15 0 0,-2 1 0 0 0,1 1 0 0 0,-1 0 0 0 0,3 5 15 0 0,-9-11-8 0 0,-1 1 0 0 0,1-1 1 0 0,-1 1-1 0 0,-1 0 0 0 0,1 0 1 0 0,-1 0-1 0 0,0 0 1 0 0,0 0-1 0 0,0 0 0 0 0,-1 0 1 0 0,0 3 7 0 0,0 9-79 0 0,0 0 0 0 0,-1 1 0 0 0,-1-1 0 0 0,-1 0 0 0 0,-1-1 0 0 0,0 1 0 0 0,-2 0 0 0 0,0-1 0 0 0,-4 9 79 0 0,-1-1-98 0 0,-2-1-1 0 0,0 0 1 0 0,-4 2 98 0 0,-13 28-57 0 0,-13 20-88 0 0,-15 17 145 0 0,6-10-20 0 0,-60 95-256 0 0,68-117-612 0 0,-41 46 888 0 0,72-91-131 0 0,1-2-306 0 0,-12 12 437 0 0,17-20-120 0 0,7-7-60 0 0,9-11-56 0 0,31-18 417 0 0,-38 29-199 0 0,0 0 0 0 0,1 0 1 0 0,0 1-1 0 0,0-1 0 0 0,0 1 0 0 0,0 0 0 0 0,0 0 0 0 0,0 0 0 0 0,0 0 1 0 0,2 1 17 0 0,2-1 61 0 0,1 0 0 0 0,-1 1 0 0 0,0 1 1 0 0,1-1-1 0 0,0 1-61 0 0,-7 1 20 0 0,-1-1-1 0 0,0 0 1 0 0,0 0-1 0 0,0 1 1 0 0,0-1-1 0 0,1 1 1 0 0,-1-1-1 0 0,0 1 1 0 0,0-1 0 0 0,0 1-1 0 0,0 0 1 0 0,0-1-1 0 0,0 1 1 0 0,0 0-1 0 0,0 0 1 0 0,-1 0-1 0 0,1 0-19 0 0,14 19 588 0 0,-9-12-385 0 0,2 2 82 0 0,15 22 371 0 0,-3-10-437 0 0,-15-16-170 0 0,0 0 1 0 0,0 0 0 0 0,1-1 0 0 0,0 1 0 0 0,0-1-1 0 0,0 0 1 0 0,1-1 0 0 0,-1 0 0 0 0,7 3-50 0 0,-11-6-20 0 0,1 0 1 0 0,-1 0-1 0 0,1 0 1 0 0,-1 0-1 0 0,1 0 0 0 0,0-1 1 0 0,-1 0-1 0 0,1 1 1 0 0,0-1-1 0 0,0 0 1 0 0,-1 0-1 0 0,1 0 1 0 0,2-1 19 0 0,5-1-151 0 0,-1 0 0 0 0,0 0 0 0 0,3-2 151 0 0,1 0-123 0 0,-7 2 17 0 0,-1-1-1 0 0,1 1 0 0 0,-1-1 0 0 0,1 1 0 0 0,-1-2 0 0 0,4-2 107 0 0,-6 5-33 0 0,22-18-311 0 0</inkml:trace>
  <inkml:trace contextRef="#ctx0" brushRef="#br0" timeOffset="12640.514">8902 150 4232 0 0,'4'-6'193'0'0,"-4"5"-184"0"0,0 0 0 0 0,1 0 0 0 0,-1-1 1 0 0,1 1-1 0 0,-1 0 0 0 0,1 0 0 0 0,-1-1 0 0 0,1 1 0 0 0,0 0 0 0 0,0 0 0 0 0,-1 0 0 0 0,1 0 0 0 0,0 0 0 0 0,0 0 0 0 0,0 0 1 0 0,0 1-1 0 0,0-1 0 0 0,0 0 0 0 0,0 0 0 0 0,1 1 0 0 0,-1-1 0 0 0,0 1 0 0 0,0-1 0 0 0,1 1 0 0 0,-1-1 0 0 0,0 1 0 0 0,0 0 1 0 0,1-1-1 0 0,-1 1 0 0 0,0 0 0 0 0,1 0 0 0 0,0 0-9 0 0,0 1 77 0 0,-1-1 0 0 0,1 1-1 0 0,0 0 1 0 0,0-1 0 0 0,0 1 0 0 0,0 0 0 0 0,-1 0 0 0 0,1 0 0 0 0,0 0 0 0 0,-1 1-1 0 0,1-1 1 0 0,-1 0 0 0 0,0 1 0 0 0,1-1 0 0 0,-1 1 0 0 0,1 0-77 0 0,3 5 298 0 0,0-1 0 0 0,0 1 0 0 0,0 3-298 0 0,41 63 1376 0 0,-15-17-197 0 0,8 23-1179 0 0,7 14 694 0 0,-5-10-383 0 0,-4 0-1 0 0,21 70-310 0 0,-15-11 124 0 0,5 49-124 0 0,-32-115 33 0 0,-3 1 0 0 0,-4 1 0 0 0,-3 0 0 0 0,-3 0 0 0 0,-4 0 0 0 0,-11 71-33 0 0,1-83 113 0 0,-11 34-113 0 0,20-96 1 0 0,-11 44 24 0 0,-2-1 1 0 0,-2-1-1 0 0,-7 11-25 0 0,-16 24 42 0 0,-17 23-42 0 0,34-67-4 0 0,-2 0 1 0 0,-3 0 3 0 0,-60 71-505 0 0,54-68 109 0 0,-36 43-112 0 0,6-8-4 0 0</inkml:trace>
  <inkml:trace contextRef="#ctx0" brushRef="#br0" timeOffset="20408.979">16480 351 6296 0 0,'-4'0'20'0'0,"1"1"0"0"0,-1-1-1 0 0,0 1 1 0 0,0 0 0 0 0,0 0 0 0 0,1 0 0 0 0,-1 0 0 0 0,0 0-1 0 0,1 1 1 0 0,-1 0-20 0 0,-6 4 89 0 0,0 0 1 0 0,-6 6-90 0 0,1-1 23 0 0,10-7 65 0 0,0 0 0 0 0,1 1 0 0 0,-1-1 0 0 0,-2 5-88 0 0,-6 6 248 0 0,3-3 28 0 0,0 0 1 0 0,1 2-1 0 0,-2 2-276 0 0,-6 10 249 0 0,-20 34 228 0 0,20-31-180 0 0,3-4 702 0 0,-9 26-999 0 0,4-10 369 0 0,0 1-188 0 0,2 2 0 0 0,3-1 0 0 0,1 2 0 0 0,2 0 0 0 0,0 13-181 0 0,-6 43-122 0 0,4 1 0 0 0,5 1-1 0 0,5 9 123 0 0,-6 84-775 0 0,2-65-192 0 0,-3 44-144 0 0,6-122 795 0 0,0-9-215 0 0,3 2 531 0 0,1 21-577 0 0,3 1 0 0 0,4 11 577 0 0,-1-39-339 0 0,2 0 0 0 0,2-1 0 0 0,11 30 339 0 0,-18-62-54 0 0,0 1 0 0 0,1-1 1 0 0,0 0-1 0 0,1 0 1 0 0,1 2 53 0 0,-5-8-3 0 0,14 21-133 0 0</inkml:trace>
  <inkml:trace contextRef="#ctx0" brushRef="#br0" timeOffset="21069.474">16813 1235 9184 0 0,'0'0'208'0'0,"0"0"33"0"0,0 0 14 0 0,2-1-42 0 0,-1 1-139 0 0,1-1 0 0 0,-1 1 0 0 0,1-1 0 0 0,0 1 0 0 0,0 0 0 0 0,-1-1 0 0 0,1 1 0 0 0,0 0 1 0 0,-1 0-1 0 0,1 0 0 0 0,0 1 0 0 0,0-1 0 0 0,-1 0 0 0 0,1 1 0 0 0,0-1 0 0 0,-1 1 0 0 0,1-1 0 0 0,0 1 0 0 0,-1 0 0 0 0,1-1 0 0 0,-1 1 0 0 0,1 0 0 0 0,-1 0 0 0 0,0 0 1 0 0,1 1-1 0 0,-1-1 0 0 0,0 0 0 0 0,0 0 0 0 0,0 1-74 0 0,5 3 300 0 0,-2 1 1 0 0,1 0 0 0 0,-1 0 0 0 0,0 0-1 0 0,0 1 1 0 0,1 4-301 0 0,1 1 182 0 0,12 26 495 0 0,-2 1-677 0 0,-1-5 911 0 0,10 18-911 0 0,-9-20 665 0 0,8 25-665 0 0,-10-19 222 0 0,-1-1-45 0 0,1 0 0 0 0,2 0 0 0 0,3 1-177 0 0,-3-8 16 0 0,-9-16-24 0 0,0 0 0 0 0,5 5 8 0 0,20 34-110 0 0,0 2 0 0 0,-24-42 102 0 0,0 0 0 0 0,0 3 8 0 0,-3-6 4 0 0,0-1-1 0 0,1 1 1 0 0,0-1-1 0 0,3 3-3 0 0,43 56 138 0 0,-45-60-142 0 0,-4-7-4109 0 0,-3-1-695 0 0</inkml:trace>
  <inkml:trace contextRef="#ctx0" brushRef="#br0" timeOffset="21572.628">16787 2037 6072 0 0,'0'0'133'0'0,"0"0"23"0"0,0 0 12 0 0,1-3-23 0 0,0-1-1 0 0,0-1-1 0 0,1 1 1 0 0,0 0-1 0 0,0 0 1 0 0,0-1-1 0 0,1 1 1 0 0,-1 1-1 0 0,1-1 1 0 0,0 0-1 0 0,0 1 0 0 0,2-3-143 0 0,5-5 1052 0 0,15-19 1151 0 0,-14 16-1206 0 0,0 0 0 0 0,1 1 0 0 0,0 0 1 0 0,14-9-998 0 0,-11 9 641 0 0,0-1 0 0 0,-1 0 1 0 0,12-16-642 0 0,-6 7 419 0 0,101-106 741 0 0,-91 98-979 0 0,31-34-176 0 0,-43 47-29 0 0,0 0 0 0 0,1 0 1 0 0,4-1 23 0 0,64-46-54 0 0,-61 47 49 0 0,12-9-167 0 0,20-9 172 0 0,-3 0-601 0 0,-47 32 316 0 0,-1-1-1 0 0,1-1 0 0 0,-1 1 1 0 0,3-4 285 0 0,-2 2-674 0 0,0 1 0 0 0,7-5 674 0 0,27-17-3688 0 0,-34 24 2728 0 0</inkml:trace>
  <inkml:trace contextRef="#ctx0" brushRef="#br0" timeOffset="28508.401">20246 473 6992 0 0,'0'0'157'0'0,"0"0"23"0"0,0 0 12 0 0,1 2-27 0 0,2 2 15 0 0,0-1 1 0 0,1 1-1 0 0,-1-1 0 0 0,1 1 0 0 0,-1-1 0 0 0,1 0 0 0 0,0 0 0 0 0,0-1 0 0 0,1 1-180 0 0,1 1 303 0 0,1 0 0 0 0,-1 1 0 0 0,0 0 1 0 0,2 2-304 0 0,4 6 674 0 0,2-2 1 0 0,11 9-675 0 0,-8-7 384 0 0,-1 1 0 0 0,0 0-384 0 0,2 6 152 0 0,-1-1 1 0 0,-1 2-1 0 0,0 0 0 0 0,-2 1 1 0 0,-1 1-1 0 0,-1 0 0 0 0,0 1 1 0 0,2 10-153 0 0,5 16-5 0 0,-2 1 1 0 0,-2 0 0 0 0,-3 2 0 0 0,-2 0-1 0 0,2 37 5 0 0,-8-53 59 0 0,-1-9-2 0 0,-1-1 1 0 0,-1 28-58 0 0,-10 54 176 0 0,-22 100-176 0 0,24-177 93 0 0,-2 0 1 0 0,-1-1 0 0 0,-2 3-94 0 0,-41 87 514 0 0,23-55-315 0 0,15-33 44 0 0,-1-2 0 0 0,-1 1 1 0 0,-6 5-244 0 0,-39 60 11 0 0,-5 8-7 0 0,49-79-36 0 0,-2 0 1 0 0,-21 20 31 0 0,8-15-1080 0 0,-2-1 0 0 0,-21 14 1080 0 0,10-10-4988 0 0</inkml:trace>
  <inkml:trace contextRef="#ctx0" brushRef="#br0" timeOffset="29950.735">20695 61 7016 0 0,'-4'-1'40'0'0,"0"0"0"0"0,0 0 0 0 0,0 1 0 0 0,0 0 0 0 0,0-1 0 0 0,0 1 0 0 0,0 0 0 0 0,0 1 0 0 0,0-1 0 0 0,0 1 0 0 0,-2 0-40 0 0,4 0 12 0 0,1-1 1 0 0,0 0-1 0 0,-1 0 1 0 0,1 0-1 0 0,-1 0 1 0 0,1 0 0 0 0,0-1-1 0 0,-1 1 1 0 0,1 0-1 0 0,0-1 1 0 0,-1 1-1 0 0,1-1 1 0 0,0 1-1 0 0,0-1 1 0 0,-1 1-13 0 0,-11-5 3468 0 0,32 0-2202 0 0,-8 5-784 0 0,0-1 1 0 0,0-1-1 0 0,8-2-482 0 0,15-2 308 0 0,-5 3 311 0 0,29 1-619 0 0,42-2 728 0 0,-5-1-318 0 0,-88 5-411 0 0,18 0 170 0 0,14 2-169 0 0,-31-1 10 0 0,0 1-1 0 0,1-1 1 0 0,-1 1-1 0 0,0 1 1 0 0,0 0 0 0 0,4 1-10 0 0,-3 1-68 0 0,0 0 2 0 0,-9-4 60 0 0,1 0-1 0 0,-1 0 0 0 0,0 0 1 0 0,0 0-1 0 0,0 0 0 0 0,0 0 1 0 0,1 0-1 0 0,-1 0 0 0 0,0 0 1 0 0,-1 1-1 0 0,1-1 1 0 0,0 0-1 0 0,0 0 0 0 0,0 0 1 0 0,-1 0-1 0 0,1 0 0 0 0,-1 0 7 0 0,0 6-29 0 0,0-2-13 0 0,0 0 0 0 0,-1 1 0 0 0,1-1 0 0 0,-1 0 0 0 0,0 0 0 0 0,0 0 0 0 0,-1 0 0 0 0,0 0 0 0 0,0 0 0 0 0,0-1 0 0 0,0 1 0 0 0,-1-1 0 0 0,1 0 0 0 0,-1 0 0 0 0,0 0 0 0 0,-3 1 42 0 0,-21 24-305 0 0,18-17 77 0 0,-1-1 1 0 0,-9 7 227 0 0,-7 5-523 0 0,1 2 0 0 0,-11 12 523 0 0,35-35-30 0 0,-36 42-574 0 0,7-8 244 0 0,28-34 341 0 0,3-1 15 0 0,-1-1 0 0 0,0 1-1 0 0,1-1 1 0 0,-1 1-1 0 0,0 0 1 0 0,1-1 0 0 0,-1 1-1 0 0,1 0 1 0 0,-1-1 0 0 0,1 1-1 0 0,-1 0 1 0 0,1 0-1 0 0,0 0 1 0 0,-1-1 0 0 0,1 1-1 0 0,0 0 1 0 0,0 0-1 0 0,0 0 1 0 0,-1 0 0 0 0,1 0-1 0 0,0 0 1 0 0,0-1-1 0 0,0 1 1 0 0,0 0 0 0 0,1 0 4 0 0,-1 0 1 0 0,0-1 0 0 0,0 1 1 0 0,0-1-1 0 0,0 1 0 0 0,1-1 1 0 0,-1 1-1 0 0,0-1 0 0 0,0 0 1 0 0,1 1-1 0 0,-1-1 0 0 0,0 1 1 0 0,1-1-1 0 0,-1 0 0 0 0,1 1 1 0 0,-1-1-1 0 0,1 0 0 0 0,-1 1 1 0 0,0-1-1 0 0,1 0 1 0 0,-1 0-1 0 0,1 1 0 0 0,-1-1 1 0 0,1 0-1 0 0,-1 0 0 0 0,1 0 1 0 0,-1 0-1 0 0,1 0 0 0 0,-1 1 1 0 0,1-1-1 0 0,0 0 0 0 0,-1 0 1 0 0,1-1-2 0 0,24 1 80 0 0,-17 0-51 0 0,-4 0 30 0 0,0-1 1 0 0,1 0 0 0 0,-1 0 0 0 0,0 0-1 0 0,0 0 1 0 0,0-1 0 0 0,0 1 0 0 0,0-1-1 0 0,2-1-59 0 0,-1 0 84 0 0,0 1 0 0 0,0 0 0 0 0,0 0-1 0 0,0 0 1 0 0,1 1 0 0 0,1-1-84 0 0,10 0 219 0 0,0-1 0 0 0,-1-1 0 0 0,1-1 0 0 0,-1 0 1 0 0,2-2-220 0 0,13-4 464 0 0,0 2-1 0 0,1 2 1 0 0,29-4-464 0 0,20-4 457 0 0,29-9-135 0 0,-75 14-271 0 0,-27 8-31 0 0,-1 0 0 0 0,0 0 0 0 0,0 0 0 0 0,1 1 0 0 0,-1 0 0 0 0,5 0-20 0 0,-6 1 10 0 0,1 0 1 0 0,0 0 1 0 0,-1 0-1 0 0,1-1 0 0 0,-1 0 0 0 0,5-1-11 0 0,-10 2-10 0 0,0 0-1 0 0,0 0 1 0 0,1 0-1 0 0,-1 0 1 0 0,0 0-1 0 0,0 0 1 0 0,0 0-1 0 0,0 0 1 0 0,0 0-1 0 0,0 0 1 0 0,0 1-1 0 0,1-1 1 0 0,-1 1 10 0 0,9 1-120 0 0,4 5-874 0 0,-12-6 493 0 0,-2-1-55 0 0,0 0-219 0 0,0 5-990 0 0,0 3 869 0 0</inkml:trace>
  <inkml:trace contextRef="#ctx0" brushRef="#br0" timeOffset="3.647">12227 1618 5904 0 0,'0'0'169'0'0,"-1"0"2"0"0,-8 0-1491 0 0,6-2 5098 0 0,7 0 1953 0 0,0 2-5622 0 0,0 1-1 0 0,0 0 1 0 0,0-1 0 0 0,0 1 0 0 0,3 1-109 0 0,-3 0 115 0 0,0-1 0 0 0,1 0 0 0 0,-1 0 0 0 0,0 0 0 0 0,4-1-115 0 0,-2 1 99 0 0,0 0 0 0 0,-1-1 0 0 0,1 2 1 0 0,-1-1-1 0 0,4 2-99 0 0,16 3 140 0 0,102 10 367 0 0,-88-12-299 0 0,-33-3-174 0 0,0-1 0 0 0,1 0 0 0 0,-1 0 0 0 0,1 0 0 0 0,-1-1 0 0 0,1 0-34 0 0,21-2 63 0 0,-7 2-9 0 0,-16 0-44 0 0,1 0-1 0 0,-1 1 0 0 0,0 0 0 0 0,0 0 0 0 0,0 1 1 0 0,0-1-1 0 0,0 1 0 0 0,5 1-9 0 0,37 9 77 0 0,-46-10-57 0 0,0-1 0 0 0,0 0 0 0 0,0 0 0 0 0,0 0 0 0 0,0 0-1 0 0,0 0 1 0 0,0-1 0 0 0,0 1 0 0 0,0 0 0 0 0,0 0-1 0 0,0-1-19 0 0,10-1 222 0 0,3 3-215 0 0,-11-1-28 0 0,0 0 0 0 0,0 0 0 0 0,0 0 0 0 0,0 0 0 0 0,0 0 0 0 0,0-1 0 0 0,0 1 0 0 0,0-1 0 0 0,0 0 0 0 0,0 1 0 0 0,2-2 21 0 0,10-4 148 0 0,0 0 0 0 0,1 1-148 0 0,8 1 96 0 0,4 0-409 0 0,6-2-462 0 0,-24 4 582 0 0,17-7-908 0 0,-23 7 797 0 0,0 0 0 0 0,1 0-1 0 0,-1 1 1 0 0,0 0 0 0 0,1-1 0 0 0,-1 1 0 0 0,1 1 0 0 0,-1-1 0 0 0,5 0 304 0 0,0 1-472 0 0</inkml:trace>
  <inkml:trace contextRef="#ctx0" brushRef="#br0" timeOffset="3.647">14304 1145 5240 0 0,'0'0'116'0'0,"-5"-1"161"0"0,-3-1-137 0 0,1 0 0 0 0,-1 0-1 0 0,0 1 1 0 0,0 0 0 0 0,0 0-1 0 0,1 1 1 0 0,-1 0 0 0 0,-6 1-140 0 0,-8-1 397 0 0,14 1-225 0 0,1-1 0 0 0,0 2 0 0 0,-8 1-172 0 0,-5 1 329 0 0,10-2-61 0 0,0 0 1 0 0,0 1-1 0 0,-2 2-268 0 0,-11 3 330 0 0,8-3 8 0 0,1 1 0 0 0,-1 0 1 0 0,-3 3-339 0 0,-5 3 478 0 0,3-1-242 0 0,1 0-1 0 0,-15 12-235 0 0,-11 7 105 0 0,35-24-103 0 0,0 1-1 0 0,1 0 1 0 0,0 1-1 0 0,0-1 1 0 0,1 2-1 0 0,0-1 1 0 0,0 3-2 0 0,-10 12 0 0 0,11-15 0 0 0,0 1 0 0 0,1 0 0 0 0,0 0 0 0 0,-1 3 0 0 0,3-3-62 0 0,-1-1 0 0 0,-1 1 0 0 0,0 0 62 0 0,-10 15-106 0 0,11-14 218 0 0,0 0 0 0 0,1 0 1 0 0,1 0-1 0 0,0 1 1 0 0,0-1-1 0 0,1 1 0 0 0,0 0 1 0 0,1 3-113 0 0,-1 23-136 0 0,2 30 136 0 0,1-25 75 0 0,3 28-21 0 0,-4-59-54 0 0,1-1 0 0 0,1 0 0 0 0,0 0 0 0 0,0 1 0 0 0,2 4 0 0 0,-4-12 0 0 0,1-1 0 0 0,0 0 0 0 0,0 0 0 0 0,1 1 0 0 0,-1-1 0 0 0,0 0 0 0 0,1 0 0 0 0,-1 0 0 0 0,1-1 0 0 0,0 1 0 0 0,0 0 0 0 0,9 11 0 0 0,-9-10 0 0 0,1 0 0 0 0,-1-1 0 0 0,1 0 0 0 0,-1 1 0 0 0,1-1 0 0 0,0 0 0 0 0,0 0 0 0 0,0-1 0 0 0,0 1 0 0 0,0-1 0 0 0,0 1 0 0 0,1-1 0 0 0,2 0 0 0 0,11 6 0 0 0,-12-6 0 0 0,-1 0 0 0 0,1 0 0 0 0,-1-1 0 0 0,1 0 0 0 0,-1 0 0 0 0,1 0 0 0 0,-1 0 0 0 0,1-1 0 0 0,-1 0 0 0 0,3 0 0 0 0,23-11 104 0 0,-28 12-95 0 0,1-1 1 0 0,-1 1 0 0 0,0-1 0 0 0,0 0-1 0 0,0 0 1 0 0,0 0 0 0 0,0 0-1 0 0,0 0 1 0 0,0-1 0 0 0,0 1 0 0 0,1-1-10 0 0,4-3 26 0 0,20-13-2 0 0,-16 12-7 0 0,-1-1 0 0 0,-1 0 1 0 0,1 0-1 0 0,-1-1 1 0 0,0 0-1 0 0,5-7-17 0 0,2-3 11 0 0,-9 11-6 0 0,-1 0 0 0 0,6-7-5 0 0,21-29 58 0 0,-23 32-56 0 0,0-2 0 0 0,-1 0 0 0 0,4-7-2 0 0,7-21 54 0 0,-10 24-22 0 0,-2 0-1 0 0,0 0 1 0 0,2-6-32 0 0,10-25 49 0 0,-10 27-31 0 0,-1-1 1 0 0,2-10-19 0 0,10-27 27 0 0,-12 34-27 0 0,-6 17 0 0 0,0-1 0 0 0,1 1 0 0 0,0-1 0 0 0,1 0 5 0 0,-1 0 0 0 0,-1-1 0 0 0,0 1 0 0 0,1-2-5 0 0,-1 0 11 0 0,0 1 0 0 0,1-1 0 0 0,1 0-11 0 0,-1 2 11 0 0,-3 1-11 0 0,-1 0 10 0 0,0 7 46 0 0,0 1 19 0 0,0 0-3 0 0,0 0 19 0 0,-1 8 21 0 0,-5 8 48 0 0,0 1 0 0 0,0 7-160 0 0,-6 15 138 0 0,1 0-31 0 0,-1 8-11 0 0,5-15-43 0 0,-3 18 11 0 0,8-40-50 0 0,0 0-1 0 0,1 1 1 0 0,0-1-1 0 0,1 8-13 0 0,-2 14 53 0 0,1-17-50 0 0,1 1-1 0 0,1-1 1 0 0,0 0 0 0 0,2 8-3 0 0,-1-14 0 0 0,0-1 0 0 0,1 1 0 0 0,2 5 0 0 0,1 5 0 0 0,5 15 0 0 0,-4-16 0 0 0,0-3 0 0 0,-5-11 14 0 0,-1 1 0 0 0,1-1 0 0 0,0-1 1 0 0,0 1-1 0 0,1 0 0 0 0,-1 0 0 0 0,1-1 1 0 0,1 2-15 0 0,12 18 62 0 0,-12-16-62 0 0,2-5 10 0 0,2 1 33 0 0,2-2-32 0 0,-9-1-11 0 0,5-1 5 0 0,10-3-32 0 0,-9 1-156 0 0,-1 1-1 0 0,0-1 1 0 0,0 0-1 0 0,0 0 1 0 0,3-3 183 0 0,-3 2-373 0 0,9-8-1435 0 0,-5 7-2240 0 0</inkml:trace>
  <inkml:trace contextRef="#ctx0" brushRef="#br0" timeOffset="3.647">14855 714 7224 0 0,'0'0'165'0'0,"0"0"22"0"0,0 0 7 0 0,0 0 42 0 0,0 0 132 0 0,0 0 59 0 0,0 1 12 0 0,0 3-236 0 0,1-1-1 0 0,-1 1 1 0 0,0-1 0 0 0,1 0 0 0 0,-1 1-1 0 0,1-1 1 0 0,0 0 0 0 0,0 0 0 0 0,1 0 0 0 0,-1 0-1 0 0,1 2-202 0 0,8 23 866 0 0,1-9-443 0 0,0 1 0 0 0,-1 0 0 0 0,0 5-423 0 0,6 10 263 0 0,-10-23-163 0 0,-1 0 0 0 0,0 1 0 0 0,-1 1-100 0 0,35 139 643 0 0,-15-56-270 0 0,-10-34-156 0 0,3 16 22 0 0,-1 1-79 0 0,-9-45-59 0 0,-1 0 0 0 0,-1 10-101 0 0,-1-7 59 0 0,-1-11-4 0 0,-3 1 1 0 0,-1 16-56 0 0,0 0 28 0 0,1-32-18 0 0,-2 0 1 0 0,0 0 0 0 0,0-1 0 0 0,-1 1 0 0 0,-1 0-11 0 0,-1 10 20 0 0,1-7 0 0 0,0-1 0 0 0,0 1 1 0 0,-2-1-1 0 0,0 0 0 0 0,0 0 0 0 0,-1 0 0 0 0,-1-1 0 0 0,0 0 1 0 0,-10 11-21 0 0,-44 51-33 0 0,47-56-96 0 0,4-6-46 0 0,0 0 0 0 0,-3 1 175 0 0,-29 27-381 0 0,-3 2-4904 0 0,-20 13 5285 0 0,37-36-1494 0 0</inkml:trace>
  <inkml:trace contextRef="#ctx0" brushRef="#br0" timeOffset="3.647">15086 135 4632 0 0,'0'0'101'0'0,"0"0"22"0"0,-1-1 5 0 0,1-1-118 0 0,-1 1 0 0 0,0-1 0 0 0,0 0 0 0 0,0 0-1 0 0,1 0 1 0 0,-1 1 0 0 0,1-1 0 0 0,0 0 0 0 0,-1 0 0 0 0,1 0 0 0 0,0 0 0 0 0,0 0-10 0 0,1-30 731 0 0,0 16 501 0 0,-1 6 642 0 0,-1 9-1717 0 0,1-1 0 0 0,0 0 1 0 0,0 1-1 0 0,0-1 0 0 0,0 0 0 0 0,0 1 0 0 0,0-1 0 0 0,1 1 0 0 0,-1-1 1 0 0,0 0-1 0 0,1 1 0 0 0,-1-1 0 0 0,1 1 0 0 0,0-1 0 0 0,0 1 0 0 0,-1-1 1 0 0,1 1-1 0 0,0-1 0 0 0,0 1 0 0 0,0 0 0 0 0,0-1 0 0 0,1 1 0 0 0,-1 0 1 0 0,1 0-158 0 0,4-5 64 0 0,6-3-25 0 0,-8 10-18 0 0,-2-1-17 0 0,25 4 197 0 0,-26-4-178 0 0,-1 0-1 0 0,1 0 1 0 0,0 0 0 0 0,-1 0-1 0 0,1 0 1 0 0,-1 0 0 0 0,1 0 0 0 0,0 0-1 0 0,-1 0 1 0 0,1 0 0 0 0,0 0-1 0 0,-1 0 1 0 0,1 0 0 0 0,-1 0 0 0 0,1-1-1 0 0,0 1-22 0 0,4-1 132 0 0,-2 1-109 0 0,0 1 0 0 0,1-1 0 0 0,-1 1 0 0 0,0 0 0 0 0,0 0 0 0 0,0 0 0 0 0,0 1 0 0 0,0-1 0 0 0,0 1 0 0 0,0-1 0 0 0,2 3-23 0 0,-1-2 16 0 0,0 1 1 0 0,1-1 0 0 0,0 1 0 0 0,4 0-17 0 0,6 3 0 0 0,0 0 0 0 0,-1 1 0 0 0,1 1 0 0 0,8 6 0 0 0,-22-13 0 0 0,22 17 3 0 0,-2-2-20 0 0,-20-14 21 0 0,1-1 0 0 0,0 1-1 0 0,0-1 1 0 0,0 1 0 0 0,-1-1-1 0 0,1 1 1 0 0,-1 0 0 0 0,1 0-1 0 0,-1 0 1 0 0,0 0 0 0 0,0 0-1 0 0,0 0 1 0 0,0 0 0 0 0,0 0-1 0 0,0 0 1 0 0,0 0 0 0 0,-1 1-1 0 0,1-1 1 0 0,-1 0 0 0 0,0 0-1 0 0,1 1 1 0 0,-1-1 0 0 0,0 0-1 0 0,0 1 1 0 0,-1-1 0 0 0,1 0 0 0 0,0 1-1 0 0,-1-1 1 0 0,0 0 0 0 0,1 0-1 0 0,-1 0 1 0 0,0 1 0 0 0,-1 0-4 0 0,-9 15 102 0 0,0 0 0 0 0,-2-1 0 0 0,0-1 0 0 0,-1 0 0 0 0,0-1 0 0 0,-4 2-102 0 0,2-3 52 0 0,-1-1 0 0 0,0 0 0 0 0,-7 3-52 0 0,0-1 25 0 0,19-10-14 0 0,-1-2-22 0 0,-1-2-21 0 0,6-1 51 0 0,1 0-74 0 0,0 0-18 0 0,1 0 13 0 0,4-1 51 0 0,0 1 1 0 0,-1-1-1 0 0,1 0 1 0 0,-1 0-1 0 0,1 0 1 0 0,-1-1-1 0 0,1 0 1 0 0,-1 0 0 0 0,1 0 8 0 0,-1 1-15 0 0,0-1 0 0 0,0 1 1 0 0,1 1-1 0 0,-1-1 0 0 0,0 0 1 0 0,1 1-1 0 0,-1 0 0 0 0,4 0 15 0 0,-2 1-18 0 0,1-2-1 0 0,-1 1 0 0 0,0-1 1 0 0,1 0 18 0 0,-1 0 0 0 0,0 0 0 0 0,0 0 0 0 0,0 1 0 0 0,0 0 0 0 0,0 0 0 0 0,-1 0 0 0 0,1 0 0 0 0,0 1 0 0 0,3 1 0 0 0,66 11 0 0 0,-63-11-4 0 0,-7-1-3 0 0,0 0 0 0 0,0 1 0 0 0,1-1 0 0 0,-1 1-1 0 0,0 0 1 0 0,0 0 0 0 0,0 1 7 0 0,8 4-11 0 0,-10-5 11 0 0,0-1 0 0 0,-1 1 0 0 0,1 0 0 0 0,0-1 0 0 0,-1 1 0 0 0,1 1 0 0 0,-1-1 1 0 0,1 0-1 0 0,-1 1 0 0 0,0 0 0 0 0,1 0 0 0 0,-1-1 0 0 0,0 0 0 0 0,0 0 0 0 0,-1 1 0 0 0,1-1 0 0 0,-1 0 0 0 0,1 1 0 0 0,-1-1 0 0 0,0 1 0 0 0,0-1 0 0 0,0 1 0 0 0,0 2 0 0 0,1 7 44 0 0,-1-10-34 0 0,-1-1 0 0 0,1 1 0 0 0,-1 0-1 0 0,0-1 1 0 0,0 1 0 0 0,0-1 0 0 0,0 1-1 0 0,0 0 1 0 0,0-1 0 0 0,0 1 0 0 0,0 0-10 0 0,-3 6 65 0 0,1-1 1 0 0,-1 1 0 0 0,-1-1-1 0 0,1 0 1 0 0,-1 0 0 0 0,-4 4-66 0 0,-2 3 139 0 0,0 0 0 0 0,-8 7-139 0 0,9-14 52 0 0,-1 1 1 0 0,1-1-1 0 0,-1 0 1 0 0,-1-1-1 0 0,1 0 1 0 0,-4 1-53 0 0,7-4 26 0 0,-5 3-13 0 0,-1-1 0 0 0,-10 3-13 0 0,-15 6 154 0 0,30-11-121 0 0,0 0 1 0 0,0-1 0 0 0,0 0-1 0 0,-1-1 1 0 0,1 0 0 0 0,-1 0-1 0 0,0-1-33 0 0,-27 4-311 0 0,20-1 99 0 0,1-2 0 0 0,0 0-1 0 0,-1-1 1 0 0,1 0 0 0 0,-11-2 212 0 0,-16-6-4050 0 0,17 0-420 0 0</inkml:trace>
  <inkml:trace contextRef="#ctx0" brushRef="#br0" timeOffset="3.647">10744 299 4544 0 0,'0'0'101'0'0,"0"0"22"0"0,0 0 5 0 0,0 0 59 0 0,-6 0 796 0 0,-1-3 375 0 0,6 2-1260 0 0,-1 1 1 0 0,1-1-1 0 0,0 1 1 0 0,0-1-1 0 0,-1 1 1 0 0,1 0-1 0 0,0-1 1 0 0,0 1 0 0 0,-1 0-1 0 0,1 0 1 0 0,0 0-1 0 0,-1 0 1 0 0,1 0-1 0 0,0 0 1 0 0,-1 0-1 0 0,1 1 1 0 0,0-1-1 0 0,-1 0 1 0 0,1 1 0 0 0,0-1-1 0 0,-1 1-98 0 0,-4 3 240 0 0,0 0 0 0 0,0 1-1 0 0,1-1 1 0 0,-1 1 0 0 0,1 0 0 0 0,0 1-1 0 0,0-1 1 0 0,1 1 0 0 0,0 0 0 0 0,0 0-1 0 0,-3 6-239 0 0,-49 91 718 0 0,48-87-600 0 0,1 0 0 0 0,0 1 0 0 0,1 0 0 0 0,1 2-118 0 0,-7 17 401 0 0,-1 2-401 0 0,-8 21 319 0 0,-42 155 433 0 0,50-176-688 0 0,3-9 88 0 0,-3 18-152 0 0,-16 63 249 0 0,-12 55 386 0 0,12-7-607 0 0,26-133 44 0 0,0 0 0 0 0,2 22-72 0 0,-1-1 61 0 0,1 94 1 0 0,2-79-49 0 0,2 22 13 0 0,5 0 0 0 0,12 51-26 0 0,-4-27 12 0 0,-9-68-12 0 0,3 6 0 0 0,-4-22 0 0 0,3 14 32 0 0,1-1 0 0 0,14 31-32 0 0,-17-52-118 0 0,1 0 1 0 0,0-1 0 0 0,7 9 117 0 0,-2-1-322 0 0,-11-17 149 0 0,1 0 0 0 0,0 0 1 0 0,0-1-1 0 0,0 1 0 0 0,3 3 173 0 0,5 2-1548 0 0,0 0 0 0 0,1-1-1 0 0,0 0 1 0 0,11 6 1548 0 0,-4-6-3725 0 0</inkml:trace>
  <inkml:trace contextRef="#ctx0" brushRef="#br0" timeOffset="3.647">11135 1225 5696 0 0,'0'0'166'0'0,"1"-2"-6"0"0,0-1 215 0 0,1 0-1 0 0,-1-1 1 0 0,0 1-1 0 0,0-1 1 0 0,-1 1-1 0 0,1-1 1 0 0,0-3-375 0 0,-1 6 736 0 0,0 1 28 0 0,0-1-553 0 0,0 1 1 0 0,0 0 0 0 0,1-1 0 0 0,-1 1-1 0 0,0 0 1 0 0,1 0 0 0 0,-1-1 0 0 0,0 1-1 0 0,1 0 1 0 0,-1 0 0 0 0,1 0 0 0 0,-1-1-1 0 0,0 1 1 0 0,1 0 0 0 0,-1 0 0 0 0,1 0-212 0 0,6 6 350 0 0,-6-5-317 0 0,0 0 1 0 0,0 0-1 0 0,1 0 0 0 0,-1 0 1 0 0,0 0-1 0 0,-1 0 0 0 0,1 0 1 0 0,0 0-1 0 0,0 1 0 0 0,0-1 1 0 0,-1 0-1 0 0,1 1 0 0 0,0-1 1 0 0,-1 0-1 0 0,0 1 1 0 0,1-1-1 0 0,-1 1 0 0 0,0-1-33 0 0,30 165 1678 0 0,11 31-1376 0 0,-20-108-240 0 0,2-5 77 0 0,-7-36-47 0 0,-8-25 8 0 0,4 19-100 0 0,-1 5 48 0 0,2-1 0 0 0,1-1 0 0 0,5 5-48 0 0,18 50 427 0 0,-34-91-298 0 0,-2-7-93 0 0,-1-1 0 0 0,1 1 0 0 0,-1 0 0 0 0,1-1-1 0 0,0 1 1 0 0,-1-1 0 0 0,1 1 0 0 0,0-1 0 0 0,1 2-36 0 0,3 4 7 0 0,-1 0 0 0 0,0 0 0 0 0,0 1 0 0 0,-1-1 0 0 0,1 1-1 0 0,-1 1-6 0 0,-3-7 1 0 0,1 1 2 0 0,-2 9-24 0 0,1-11-78 0 0,0 2-152 0 0,0-2-2295 0 0,0-5 2043 0 0,0 4-3568 0 0,0 0-425 0 0</inkml:trace>
  <inkml:trace contextRef="#ctx0" brushRef="#br0" timeOffset="3.647">11201 1936 7344 0 0,'0'0'165'0'0,"0"0"22"0"0,0 0 9 0 0,0 0 70 0 0,0 0 234 0 0,0 0 99 0 0,0 0 17 0 0,0 0-7 0 0,0 0-55 0 0,0 0-30 0 0,-1-1-4 0 0,0-1-405 0 0,1-1 1 0 0,-1 1 0 0 0,1 0-1 0 0,-1-1 1 0 0,1 1 0 0 0,0 0 0 0 0,0-1-1 0 0,0 1 1 0 0,0 0 0 0 0,1-1-1 0 0,-1 1 1 0 0,1 0 0 0 0,-1-1-1 0 0,1 1 1 0 0,0-2-116 0 0,3-6 310 0 0,0 0-1 0 0,1 0 1 0 0,1-1-310 0 0,0-1 156 0 0,-2 5 10 0 0,0-1 1 0 0,1 1 0 0 0,4-7-167 0 0,20-26 517 0 0,-7 9-202 0 0,27-34 939 0 0,21-40-1254 0 0,-19 20 432 0 0,21-33-407 0 0,-44 69-25 0 0,-8 17 0 0 0,-2-1 0 0 0,5-16 0 0 0,-12 26 68 0 0,0 1-1 0 0,2 0-67 0 0,-3 5 52 0 0,-1 0-1 0 0,0-1 1 0 0,2-10-52 0 0,-7 18-124 0 0,1-1-1 0 0,-1 1 1 0 0,3-1 124 0 0,2-6-645 0 0,-6 4 154 0 0,-3 12 411 0 0,0 0 1 0 0,0 0 0 0 0,0 0 0 0 0,1 0 0 0 0,-1 0-1 0 0,0 0 1 0 0,0 0 0 0 0,1 0 0 0 0,-1 0 0 0 0,1 0-1 0 0,-1 0 1 0 0,1 0 0 0 0,0 0 0 0 0,-1 1 0 0 0,1-2 79 0 0,0 2-39 0 0,-1-1 1 0 0,0 1-1 0 0,1 0 1 0 0,-1-1 0 0 0,0 1-1 0 0,1-1 1 0 0,-1 1 0 0 0,0-1-1 0 0,0 1 1 0 0,0-1-1 0 0,1 1 1 0 0,-1-1 0 0 0,0 0-1 0 0,0 1 1 0 0,0-1 38 0 0,0 1-166 0 0,0-1-1 0 0,0 1 1 0 0,0-1 0 0 0,0 1-1 0 0,0-1 1 0 0,1 1 0 0 0,-1-1-1 0 0,0 1 1 0 0,0 0-1 0 0,0-1 1 0 0,1 1 0 0 0,-1-1-1 0 0,0 1 1 0 0,1 0 0 0 0,-1-1-1 0 0,0 1 1 0 0,1-1 0 0 0,-1 1-1 0 0,0 0 1 0 0,1 0 0 0 0,-1-1-1 0 0,0 1 1 0 0,1 0 0 0 0,0-1 166 0 0,7-2-1486 0 0,-8 3 644 0 0</inkml:trace>
  <inkml:trace contextRef="#ctx0" brushRef="#br0" timeOffset="3.647">11319 1802 4376 0 0,'-2'0'153'0'0,"-32"-4"822"0"0,32 4-768 0 0,0 1 1 0 0,-1-1-1 0 0,1 1 1 0 0,0-1-1 0 0,-1 1 1 0 0,1 0-1 0 0,0 0 1 0 0,0 0 0 0 0,-1 1-208 0 0,-9 3 477 0 0,8-4-379 0 0,0 1 1 0 0,0 0-1 0 0,-1 0 1 0 0,1 0-1 0 0,0 0 0 0 0,1 1 1 0 0,-1-1-1 0 0,0 1 0 0 0,1 0 1 0 0,-1 0-1 0 0,1 1 0 0 0,0-1 1 0 0,-1 2-99 0 0,-7 7 282 0 0,-6 6 36 0 0,14-14-258 0 0,0 2 20 0 0,-1-1 1 0 0,-1 0 0 0 0,1 1-1 0 0,-1-2 1 0 0,1 1-1 0 0,-2 0 1 0 0,-2 1-81 0 0,5-3 26 0 0,0 0 1 0 0,0 0 0 0 0,1 0 0 0 0,-1 0-1 0 0,1 0 1 0 0,-1 1 0 0 0,1-1-1 0 0,0 1 1 0 0,0 1-27 0 0,-10 15 136 0 0,-31 42-7 0 0,35-51 171 0 0,0 1-1 0 0,1 0 1 0 0,-4 7-300 0 0,5-7 20 0 0,-1-1 1 0 0,-3 4-21 0 0,-7 11 83 0 0,-26 44 29 0 0,33-59-112 0 0,9-10 0 0 0,0 0 0 0 0,-1 0 0 0 0,1 0 0 0 0,0 0 0 0 0,0 0 0 0 0,1 0 0 0 0,-1 1 0 0 0,-1 0 0 0 0,-30 48-80 0 0,27-42 80 0 0,0-3 64 0 0,1-2-64 0 0,3-2-115 0 0,1-1-161 0 0,0 0-63 0 0,0 0-11 0 0,0 0-26 0 0,0 0-102 0 0,0 0-46 0 0,0 0-332 0 0,0 0-1352 0 0,0 0-582 0 0</inkml:trace>
  <inkml:trace contextRef="#ctx0" brushRef="#br0" timeOffset="3.647">1353 3593 8840 0 0,'0'0'197'0'0,"0"0"24"0"0,0 0 19 0 0,0 0 52 0 0,0 2 166 0 0,-5 10 717 0 0,1-2-267 0 0,4-9-894 0 0,0-1 0 0 0,0 0 0 0 0,0 1 0 0 0,0-1 0 0 0,0 1 0 0 0,0-1 0 0 0,0 0 0 0 0,0 1 0 0 0,0-1 0 0 0,0 1 0 0 0,0-1 0 0 0,0 0 0 0 0,0 1 0 0 0,0-1 0 0 0,1 0 0 0 0,-1 1 0 0 0,0-1 0 0 0,0 0 0 0 0,0 1 0 0 0,1-1 0 0 0,-1 0 0 0 0,0 1 0 0 0,1-1 1 0 0,-1 0-1 0 0,0 0 0 0 0,1 1-14 0 0,-1-1 24 0 0,0 0 0 0 0,0 1 0 0 0,1-1 0 0 0,-1 0 0 0 0,0 1 0 0 0,0-1 0 0 0,0 0 1 0 0,0 1-1 0 0,0-1 0 0 0,0 1 0 0 0,0-1 0 0 0,1 0 0 0 0,-1 1 0 0 0,0-1 0 0 0,0 1 1 0 0,0-1-1 0 0,-1 0 0 0 0,1 1-24 0 0,0 0 78 0 0,1 1-1 0 0,1 1 0 0 0,-1-1 0 0 0,0 0 1 0 0,1-1-1 0 0,-1 1 0 0 0,1 0 0 0 0,0 0 1 0 0,-1-1-1 0 0,1 1 0 0 0,0-1 0 0 0,0 1 1 0 0,0-1-1 0 0,0 0 0 0 0,0 1 1 0 0,0-1-1 0 0,1-1 0 0 0,-1 1 0 0 0,0 0 1 0 0,1 0-78 0 0,6 3 178 0 0,-5-3-98 0 0,0 0-1 0 0,-1 0 1 0 0,1 0 0 0 0,0 0-1 0 0,3 0-79 0 0,5 1 196 0 0,-8-2-158 0 0,0 1 0 0 0,0-1 0 0 0,1 0 1 0 0,-1 0-1 0 0,0 0 0 0 0,0-1 1 0 0,1 0-1 0 0,-1 0 0 0 0,0 0 0 0 0,2-1-38 0 0,9-3-82 0 0,1-1-1 0 0,0-2 83 0 0,-13 7 20 0 0,17-8-145 0 0,1 0-1 0 0,-1 2 1 0 0,5-1 125 0 0,1 0-1695 0 0,11-5 1695 0 0,12-5-2592 0 0,-30 11 1682 0 0</inkml:trace>
  <inkml:trace contextRef="#ctx0" brushRef="#br0" timeOffset="3.647">1451 3781 4504 0 0,'0'0'133'0'0,"0"0"91"0"0,0 0 299 0 0,0 0 134 0 0,0 0 23 0 0,0 0-3 0 0,0 0-38 0 0,0 0-20 0 0,0 0-3 0 0,0 0-22 0 0,0 0-88 0 0,0 0-40 0 0,0 0-8 0 0,0 0-32 0 0,0 0-123 0 0,0 0-58 0 0,0 0-11 0 0,0 0 3 0 0,0 0 23 0 0,2 1 11 0 0,-1 0-211 0 0,0 0 0 0 0,1-1 0 0 0,-1 1 0 0 0,0 0 1 0 0,0 0-1 0 0,0 0 0 0 0,0 0 0 0 0,0 0 0 0 0,0 0 1 0 0,0 0-1 0 0,0 0 0 0 0,0 0 0 0 0,-1 1 1 0 0,1-1-1 0 0,0 0 0 0 0,-1 0 0 0 0,1 1 0 0 0,-1-1 1 0 0,1 1-61 0 0,0 0 63 0 0,1 0 0 0 0,-1 1 1 0 0,1-1-1 0 0,0 0 0 0 0,0 0 1 0 0,0 0-1 0 0,0 0 1 0 0,0 0-1 0 0,0-1 0 0 0,1 1 1 0 0,-1-1-1 0 0,0 1 0 0 0,1-1 1 0 0,-1 0-1 0 0,1 0 1 0 0,2 1-64 0 0,-3-1 6 0 0,1-1 0 0 0,0 1 1 0 0,0 0-1 0 0,-1-1 1 0 0,1 1-1 0 0,0-1 1 0 0,0 0-1 0 0,0 0 1 0 0,0 0-1 0 0,0 0 1 0 0,0 0-1 0 0,0-1 0 0 0,-1 1 1 0 0,1-1-1 0 0,0 0 1 0 0,1 0-7 0 0,-3 0 18 0 0,0 1 1 0 0,-1 0-1 0 0,1-1 0 0 0,0 1 1 0 0,-1 0-1 0 0,1 0 0 0 0,0 0 0 0 0,-1 0 1 0 0,1 0-1 0 0,0 0 0 0 0,0 0 1 0 0,-1 0-1 0 0,1 0 0 0 0,0 0-18 0 0,4 0 35 0 0,20-3-19 0 0,-20 2-288 0 0,0 0 0 0 0,-1 1 0 0 0,1-2 0 0 0,0 1 0 0 0,0 0 0 0 0,-1-1 0 0 0,1 0 0 0 0,0 0 0 0 0,-1 0 1 0 0,0-1-1 0 0,0 1 0 0 0,0-1 0 0 0,0 0 0 0 0,3-3 272 0 0,2-2-4441 0 0</inkml:trace>
  <inkml:trace contextRef="#ctx0" brushRef="#br0" timeOffset="3.647">519 3506 5904 0 0,'0'0'132'0'0,"0"0"17"0"0,-1 0 11 0 0,1-1-154 0 0,-1 1-1 0 0,1 0 1 0 0,0 0 0 0 0,0 0-1 0 0,-1 0 1 0 0,1 0-1 0 0,0-1 1 0 0,0 1 0 0 0,0 0-1 0 0,-1 0 1 0 0,1 0-1 0 0,0-1 1 0 0,0 1 0 0 0,0 0-1 0 0,0 0 1 0 0,-1 0-1 0 0,1-1 1 0 0,0 1 0 0 0,0 0-1 0 0,0-1 1 0 0,0 1-1 0 0,0 0 1 0 0,0 0-1 0 0,0-1 1 0 0,0 1 0 0 0,0 0-1 0 0,0 0 1 0 0,0-1-1 0 0,0 1 1 0 0,0-1-6 0 0,0 1 4 0 0,0-1 1 0 0,0 1-1 0 0,0-1 0 0 0,0 0 1 0 0,0 1-1 0 0,0-1 0 0 0,0 1 1 0 0,0-1-1 0 0,0 0 0 0 0,0 1 1 0 0,0-1-1 0 0,-1 1 0 0 0,1-1 1 0 0,0 0-1 0 0,0 1 0 0 0,-1-1 1 0 0,1 1-1 0 0,0-1 0 0 0,-1 1 1 0 0,1-1-5 0 0,-1-1 288 0 0,-1 1-1 0 0,1-1 1 0 0,0 0 0 0 0,-1 1-1 0 0,0-1 1 0 0,1 1 0 0 0,-1-1 0 0 0,0 1-1 0 0,0-1-287 0 0,-8-5 1347 0 0,9 6-1160 0 0,-1 0-1 0 0,1 0 1 0 0,-1 0 0 0 0,1 0 0 0 0,-1 0 0 0 0,0 0 0 0 0,1 1-1 0 0,-1-1 1 0 0,0 1 0 0 0,0-1 0 0 0,-1 1-187 0 0,-6-3 343 0 0,6 3-188 0 0,0-1-1 0 0,-1 1 0 0 0,1 0 1 0 0,0-1-1 0 0,0 1 0 0 0,0 1 1 0 0,-3-1-155 0 0,2 1 15 0 0,-17 3 331 0 0,16-4-320 0 0,1 0 0 0 0,0 1 0 0 0,0 0 0 0 0,0 0 0 0 0,0 0 0 0 0,0 0 0 0 0,0 0 0 0 0,-1 2-26 0 0,1-1 37 0 0,-1 0 1 0 0,0 0-1 0 0,0-1 1 0 0,0 1-1 0 0,-3 0-37 0 0,-13 4 74 0 0,14-3-63 0 0,0 0-1 0 0,0 1 1 0 0,0 0-1 0 0,1 1 1 0 0,-4 2-11 0 0,-20 13 22 0 0,27-18-22 0 0,0 0 0 0 0,0 0 0 0 0,1 0 0 0 0,-1 1 0 0 0,1-1 0 0 0,-2 1 0 0 0,2 0 0 0 0,-1 0 0 0 0,1-1 0 0 0,-1 1 0 0 0,0-1 0 0 0,-3 2 0 0 0,-3 1-11 0 0,1 0 0 0 0,-1 1 0 0 0,1 0 0 0 0,1 0 0 0 0,-1 1 0 0 0,1 0 0 0 0,0 1 0 0 0,-5 5 11 0 0,-20 28-80 0 0,16-18 66 0 0,10-16-1 0 0,1 1-1 0 0,0 0 1 0 0,-2 6 15 0 0,1-1-23 0 0,0 0 0 0 0,1 1 0 0 0,0 0 0 0 0,2 0 0 0 0,-1 0 0 0 0,0 13 23 0 0,-4 13-38 0 0,5-30 29 0 0,1 0 0 0 0,0-1 0 0 0,0 1 0 0 0,1 6 9 0 0,1 0 0 0 0,-1-7-1 0 0,1 0-1 0 0,0-1 1 0 0,1 1 0 0 0,0-1-1 0 0,0 1 1 0 0,1-1-1 0 0,0 1 1 0 0,2 3 1 0 0,-1-4-18 0 0,-1-1 1 0 0,0 1-1 0 0,1 4 18 0 0,1 7-11 0 0,-3-17 6 0 0,0 0-1 0 0,0 1 1 0 0,0-1 0 0 0,0 0 0 0 0,0 0 0 0 0,0 0-1 0 0,1 0 1 0 0,-1 0 0 0 0,1-1 0 0 0,0 1 0 0 0,0 1 5 0 0,24 17 6 0 0,-8-7 2 0 0,-14-10-3 0 0,0-1-1 0 0,0 0 0 0 0,1 0 0 0 0,-1 0 1 0 0,1 0-1 0 0,0-1 0 0 0,-1 0 1 0 0,1 0-1 0 0,0 0 0 0 0,0 0 0 0 0,1-1-4 0 0,14 4 7 0 0,-15-4 0 0 0,-1 1 1 0 0,1-1-1 0 0,-1 1 1 0 0,1-1 0 0 0,0-1-1 0 0,-1 1 1 0 0,1-1-1 0 0,0 1 1 0 0,-1-1-1 0 0,1-1 1 0 0,-1 1 0 0 0,0-1-1 0 0,1 1 1 0 0,-1-1-1 0 0,0-1 1 0 0,0 1-8 0 0,10-7 53 0 0,0 0 1 0 0,0-2-1 0 0,8-8-53 0 0,-16 14 7 0 0,5-4 27 0 0,-2-1 1 0 0,8-10-35 0 0,-3 3 11 0 0,-2 2-11 0 0,0 0 0 0 0,-1-1 0 0 0,1-1 0 0 0,9-11 0 0 0,-11 16 0 0 0,-2 4 0 0 0,-1-1 0 0 0,0 1 0 0 0,2-5 0 0 0,16-29 6 0 0,74-129 52 0 0,-95 164-53 0 0,1 0 1 0 0,-1 0 0 0 0,3-2-6 0 0,-2 3 12 0 0,0-1 0 0 0,0 0 0 0 0,2-7-12 0 0,59-140 0 0 0,-59 138-41 0 0,-5 12 39 0 0,0-1 0 0 0,-1 1 0 0 0,1-1 0 0 0,-1 1 0 0 0,0-1 0 0 0,0 0-1 0 0,0 0 1 0 0,-1 1 0 0 0,0-1 0 0 0,0 0 0 0 0,0-3 2 0 0,0 7-59 0 0,0 1-38 0 0,-5 5-143 0 0,1 1 193 0 0,1 0-1 0 0,-1 1 1 0 0,1-1 0 0 0,0 1-1 0 0,0 0 1 0 0,1 0 0 0 0,0 0-1 0 0,0 0 1 0 0,1 0 0 0 0,-1 6 47 0 0,2-10-4 0 0,-1 1 0 0 0,-1-1 0 0 0,1 1 0 0 0,0-1 0 0 0,-1 1 1 0 0,0 0 3 0 0,-7 16-31 0 0,2 7 164 0 0,-1 13-133 0 0,-1 3 73 0 0,7-28-86 0 0,0 0 1 0 0,0 15 12 0 0,1-16-16 0 0,0 0 0 0 0,-1 0-1 0 0,-2 8 17 0 0,2-10 18 0 0,-1 1 0 0 0,2-1-1 0 0,0 0 1 0 0,0 1 0 0 0,1-1 0 0 0,1 0-1 0 0,1 11-17 0 0,-1-2 46 0 0,-2-17-38 0 0,1-1 0 0 0,0 1 1 0 0,0-1-1 0 0,1 1 0 0 0,-1-1 0 0 0,1 1 1 0 0,0-1-1 0 0,0 1 0 0 0,0-1 0 0 0,0 1-8 0 0,4 7 21 0 0,9 20 41 0 0,-12-29-58 0 0,-1 1 0 0 0,1 0 1 0 0,-1-1-1 0 0,1 1 0 0 0,0-1 1 0 0,0 0-1 0 0,0 0 1 0 0,2 2-5 0 0,4 1 9 0 0,0 0 0 0 0,0 0 0 0 0,0-1 0 0 0,5 2-9 0 0,-10-5 1 0 0,1 1 0 0 0,0-1 0 0 0,0 0 0 0 0,-1-1 0 0 0,1 1 0 0 0,0-1 0 0 0,0 0 0 0 0,0 0 0 0 0,0 0 0 0 0,0 0 1 0 0,3-1-2 0 0,-3 0-32 0 0,1 0 0 0 0,0-1 0 0 0,-1 1 0 0 0,0-1 0 0 0,1 0 0 0 0,-1 0 0 0 0,0-1 0 0 0,2 0 32 0 0,28-25-2436 0 0,-23 19 133 0 0,6-8-1782 0 0</inkml:trace>
  <inkml:trace contextRef="#ctx0" brushRef="#br0" timeOffset="3.647">684 3422 6992 0 0,'0'0'157'0'0,"0"0"23"0"0,0 0 12 0 0,-2 1-27 0 0,1 0-162 0 0,0-1 0 0 0,0 1 0 0 0,0 0 0 0 0,0 0 0 0 0,-1 0 0 0 0,1 0-1 0 0,0 0 1 0 0,0 0 0 0 0,1 0 0 0 0,-2 1-3 0 0,-7 8 79 0 0,6-8 140 0 0,1 0 0 0 0,0 0 0 0 0,0 0 0 0 0,0 0 0 0 0,0 1 0 0 0,0 0 0 0 0,0-1-1 0 0,1 1 1 0 0,-1 0 0 0 0,0 2-219 0 0,1-3 91 0 0,0-1 267 0 0,-6 5 746 0 0,-2 2 128 0 0,5-6-1091 0 0,1-1 0 0 0,-1 1 1 0 0,0 0-1 0 0,1 1 0 0 0,-1-1 1 0 0,0 2-142 0 0,3-3 45 0 0,-1 0 0 0 0,1 0 0 0 0,-1-1 0 0 0,1 1 0 0 0,-1 0 0 0 0,0 0 0 0 0,1-1 0 0 0,-1 1 0 0 0,0-1 1 0 0,1 1-1 0 0,-1-1 0 0 0,0 0 0 0 0,0 0 0 0 0,1 0 0 0 0,-2 0-45 0 0,0 0 42 0 0,1 1-1 0 0,-1-1 1 0 0,1 0 0 0 0,0 1-1 0 0,0-1 1 0 0,-1 1 0 0 0,-1 0-42 0 0,1 1 21 0 0,0-1 0 0 0,0 0 1 0 0,0 0-1 0 0,0 0 1 0 0,0-1-1 0 0,0 1 1 0 0,0-1-1 0 0,-1 1-21 0 0,-29 4 181 0 0,27-3-145 0 0,-1 0 1 0 0,1 1 0 0 0,-4 1-37 0 0,-18 7-98 0 0,25-11-199 0 0,-1 1 1 0 0,1-1 0 0 0,-1 1 0 0 0,1-1 0 0 0,-1 0 0 0 0,0-1 0 0 0,1 1 0 0 0,-1 0-1 0 0,1-1 1 0 0,-4-1 296 0 0,-2-1-1242 0 0</inkml:trace>
  <inkml:trace contextRef="#ctx0" brushRef="#br0" timeOffset="3.647">2756 3284 5296 0 0,'0'0'116'0'0,"0"0"17"0"0,0 0 12 0 0,-5-4 446 0 0,3 3-417 0 0,-1 1 1 0 0,1-1-1 0 0,0 1 0 0 0,-1-1 0 0 0,1 1 0 0 0,-1 0 0 0 0,1 0 1 0 0,-1 0-1 0 0,1 0 0 0 0,0 0 0 0 0,-1 0 0 0 0,1 1 1 0 0,-1-1-1 0 0,1 1-174 0 0,0 0 488 0 0,1-2-363 0 0,-1 2 0 0 0,0-1 1 0 0,0 0-1 0 0,1 0 0 0 0,-1 0 0 0 0,0 1 1 0 0,1-1-1 0 0,-1 1-125 0 0,-8 1 310 0 0,8-2-222 0 0,0 1 1 0 0,0-1 0 0 0,0 1 0 0 0,0-1 0 0 0,0 1 0 0 0,0 0-1 0 0,1 0 1 0 0,-1 0 0 0 0,0 0 0 0 0,1 0 0 0 0,-1 0-1 0 0,1 0 1 0 0,-2 1-89 0 0,-2 2 194 0 0,-8 6-112 0 0,1-1 0 0 0,-1 2 0 0 0,2 0 0 0 0,-1 0 0 0 0,2 1 0 0 0,-4 5-82 0 0,-10 25 0 0 0,9-20 0 0 0,1 1 0 0 0,-4 8 0 0 0,4-5 0 0 0,-17 22 0 0 0,19-30-10 0 0,1 1 0 0 0,1 0 0 0 0,1 1 0 0 0,1 0 0 0 0,-1 6 10 0 0,1-6-10 0 0,3-2 6 0 0,0 0 1 0 0,1 0 0 0 0,1 1-1 0 0,0 11 4 0 0,0-4 2 0 0,-1 25-2 0 0,3-41 0 0 0,0-1 0 0 0,1 0 0 0 0,0 0 0 0 0,1 1 0 0 0,0-1 0 0 0,0 0 0 0 0,1 0 0 0 0,0 0 0 0 0,1 0 0 0 0,2 7 0 0 0,-1 0 0 0 0,-4-14 0 0 0,1 0 0 0 0,-1 0 0 0 0,1 0 0 0 0,-1 0 0 0 0,1-1 0 0 0,0 1 0 0 0,-1 0 0 0 0,2 1 0 0 0,7 14 0 0 0,-6-11 0 0 0,0 0 0 0 0,1 0 0 0 0,-1 0 0 0 0,1-1 0 0 0,0 0 0 0 0,1 0 0 0 0,-1 0 0 0 0,1 0 0 0 0,0 0 0 0 0,2 0 0 0 0,-3-2 13 0 0,0-1 0 0 0,0 0 0 0 0,1 0 0 0 0,-1 0 1 0 0,1 0-1 0 0,-1-1 0 0 0,1 0 0 0 0,-1 0 0 0 0,5 0-13 0 0,-6 0 9 0 0,0-1 0 0 0,0 0 0 0 0,0 0 0 0 0,1 0 0 0 0,-1 0 0 0 0,0 0 0 0 0,0-1 0 0 0,1 0 0 0 0,-1 0 0 0 0,0 1 0 0 0,0-2 0 0 0,0 1 0 0 0,0 0 0 0 0,0-1 0 0 0,1 0-9 0 0,4-5 11 0 0,0 0 1 0 0,0 0-1 0 0,-1-1 0 0 0,1 0 1 0 0,0-3-12 0 0,19-20 18 0 0,-13 13-21 0 0,2 0 18 0 0,-7 9 21 0 0,0-1 1 0 0,-1 1-1 0 0,1-3-36 0 0,11-12 68 0 0,-15 17-17 0 0,1 0 1 0 0,-1-1-1 0 0,-1 0 0 0 0,4-7-51 0 0,7-12 163 0 0,-2 3 216 0 0,-2 0 0 0 0,2-6-379 0 0,-13 29 1 0 0,23-61 231 0 0,-20 56-194 0 0,-1 0 1 0 0,0-1 0 0 0,-1 1-1 0 0,1 0 1 0 0,-1-1 0 0 0,-1 1 0 0 0,1-1-1 0 0,-1 0 1 0 0,0 1 0 0 0,-1-5-39 0 0,1-6 62 0 0,0 12 13 0 0,-1-1 0 0 0,0 1-1 0 0,0 0 1 0 0,0 0 0 0 0,-1 0 0 0 0,-2-4-75 0 0,2 2 48 0 0,-1 0-1 0 0,1 0 1 0 0,0-4-48 0 0,-7-48-233 0 0,-6-20 1039 0 0,12 66-775 0 0,0-1-18 0 0,-1-1-1 0 0,0 0 1 0 0,-2 1-1 0 0,1 0 1 0 0,-6-9-13 0 0,5 11-130 0 0,5 10 73 0 0,0 0 0 0 0,0-1 0 0 0,0 1 0 0 0,0 0 0 0 0,-1 0 1 0 0,1 0-1 0 0,-1 0 0 0 0,1 0 0 0 0,-2 0 57 0 0,2 1-224 0 0,1 1 26 0 0,0 0 7 0 0,-4-2-64 0 0,4 2 224 0 0,0 0 1 0 0,0-1-1 0 0,0 1 0 0 0,-1 0 0 0 0,1 0 0 0 0,0 0 1 0 0,0-1-1 0 0,0 1 0 0 0,-1 0 0 0 0,1 0 1 0 0,0 0-1 0 0,0 0 0 0 0,-1 0 0 0 0,1 0 1 0 0,0 0-1 0 0,0 0 0 0 0,-1-1 0 0 0,1 1 1 0 0,0 0-1 0 0,0 0 0 0 0,-1 0 0 0 0,1 0 0 0 0,0 0 1 0 0,-1 0-1 0 0,1 1 31 0 0,-8-1-716 0 0,-1 4-25 0 0</inkml:trace>
  <inkml:trace contextRef="#ctx0" brushRef="#br0" timeOffset="3.647">2874 7940 5960 0 0,'0'0'132'0'0,"0"0"17"0"0,0 0 12 0 0,0 0 62 0 0,5 3 1798 0 0,-4-2-1915 0 0,-1-1 0 0 0,1 0-1 0 0,-1 1 1 0 0,0-1-1 0 0,1 0 1 0 0,-1 0-1 0 0,1 1 1 0 0,-1-1 0 0 0,1 0-1 0 0,-1 0 1 0 0,1 0-1 0 0,-1 0 1 0 0,1 1 0 0 0,-1-1-1 0 0,1 0 1 0 0,0 0-106 0 0,0 0 330 0 0,-1 0-36 0 0,0 0-6 0 0,1 0 4 0 0,6 2 184 0 0,-6-1-304 0 0,1-1 0 0 0,-1 0-1 0 0,0 0 1 0 0,0 1 0 0 0,0-1 0 0 0,0 1 0 0 0,1-1 0 0 0,-1 1-1 0 0,0-1 1 0 0,1 2-172 0 0,-2-2 115 0 0,15 0 220 0 0,0 0 177 0 0,-11 0-420 0 0,-1 0 1 0 0,1 0 0 0 0,0 0-1 0 0,-1-1 1 0 0,0 0 0 0 0,3 0-93 0 0,-4 0 30 0 0,-2 1-38 0 0,12 0 524 0 0,-3 0-684 0 0,-7 0 175 0 0,1 1 0 0 0,0-1 0 0 0,-1 0 0 0 0,1-1 0 0 0,0 1 0 0 0,-1 0 0 0 0,1-1 0 0 0,-1 0 0 0 0,1 1 0 0 0,0-2-7 0 0,-2 2 18 0 0,0 0 0 0 0,1-1 1 0 0,-1 1-1 0 0,0 0 1 0 0,1 0-1 0 0,-1 0 1 0 0,0 0-1 0 0,1 0 1 0 0,0 0-19 0 0,8 0 132 0 0,10-3-43 0 0,0 0 0 0 0,1 2 0 0 0,-1 0 0 0 0,20 2-89 0 0,-5 0 54 0 0,-12-6-57 0 0,-19 4 6 0 0,0 0-1 0 0,0 0 1 0 0,0 1 0 0 0,0-1-1 0 0,0 1-2 0 0,-2 0 8 0 0,0 0 0 0 0,1-1 0 0 0,-1 1 1 0 0,0-1-1 0 0,0 0 0 0 0,0 1 0 0 0,0-1 0 0 0,1-1-8 0 0,0 1 9 0 0,-1 0 0 0 0,1 0 1 0 0,0 0-1 0 0,-1 0 0 0 0,1 1 0 0 0,0-1 1 0 0,0 1-1 0 0,2-1-9 0 0,-1 1 40 0 0,-2 0-30 0 0,1 0 0 0 0,0 0 1 0 0,0 0-1 0 0,0 0 0 0 0,0 0 0 0 0,0 0 0 0 0,0 1 0 0 0,-1 0 0 0 0,1-1 0 0 0,1 2-10 0 0,7-1 127 0 0,-3-1-70 0 0,17 0 52 0 0,-18 0-98 0 0,-4-1 14 0 0,-2 1-15 0 0,10 4 8 0 0,-5-1 67 0 0,17 3 126 0 0,-6-2-70 0 0,-6-3 286 0 0,0-1-363 0 0,5-1-129 0 0,-4 1-71 0 0,0 0 1 0 0,0 1-1 0 0,9 1 136 0 0,11 2 153 0 0,-6 0 36 0 0,-20-3-169 0 0,0 0 0 0 0,0 0-1 0 0,-1-1 1 0 0,1 0 0 0 0,0 0 0 0 0,2-1-20 0 0,10 0 27 0 0,-9 1-27 0 0,-2 0 0 0 0,-1 0 0 0 0,0 0 0 0 0,0 0 0 0 0,0-1 0 0 0,6-2 0 0 0,-6 2 8 0 0,1 1 0 0 0,-1-1 0 0 0,0 1 0 0 0,1 0 0 0 0,-1 0 1 0 0,1 1-9 0 0,13 0 31 0 0,66-1 40 0 0,-50-7-22 0 0,-31 6-42 0 0,0 1-1 0 0,0-1 1 0 0,0 0-1 0 0,0-1 0 0 0,-1 1 1 0 0,1-1-1 0 0,0 0 1 0 0,-1 0-1 0 0,1 0 0 0 0,1-1-6 0 0,-2 0 19 0 0,0 1 0 0 0,1 1-1 0 0,-1-1 1 0 0,0 1 0 0 0,1 0-1 0 0,0 0 1 0 0,-1 0 0 0 0,1 0-1 0 0,4 1-18 0 0,8-5 134 0 0,15 5-60 0 0,1 0-74 0 0,4-4 54 0 0,-34 4-46 0 0,1-1 0 0 0,0 1 0 0 0,-1-1 0 0 0,1 0 0 0 0,-1 0 0 0 0,0 0 0 0 0,3-1-8 0 0,12-4 18 0 0,13-4-7 0 0,-23 7-4 0 0,-1 0 0 0 0,0 1 0 0 0,1 0 1 0 0,-1 1-1 0 0,1-1 0 0 0,5 1-7 0 0,-10 1 2 0 0,1-1 1 0 0,-1 1 0 0 0,1-1-1 0 0,-1 0 1 0 0,2 0-3 0 0,-1 0 0 0 0,0 0-1 0 0,0 0 0 0 0,-1 0 1 0 0,1 1-1 0 0,2-1 1 0 0,41-3 54 0 0,0 0-44 0 0,-17 2 7 0 0,-24 1-11 0 0,0 0 0 0 0,0 1 0 0 0,0-1 0 0 0,0 1 0 0 0,0 1 0 0 0,0-1 0 0 0,0 1-1 0 0,5 1-5 0 0,13 3 0 0 0,-1-1 0 0 0,16 4 64 0 0,-12-3-64 0 0,33 6 0 0 0,-31-7 0 0 0,10 2 54 0 0,-22-2-51 0 0,-1-1 0 0 0,1-1 1 0 0,0 0-1 0 0,4-1-3 0 0,13 3 221 0 0,-6 1-113 0 0,4-1 78 0 0,2 0 134 0 0,-30-4-308 0 0,0 1 1 0 0,-1-1-1 0 0,1 1 0 0 0,0 0 1 0 0,-1 0-1 0 0,1 0 1 0 0,0 1-13 0 0,-1-1-14 0 0,0 0 0 0 0,1 0-1 0 0,-1 0 1 0 0,1 0 0 0 0,-1-1 0 0 0,4 1 14 0 0,17 3-144 0 0,5 1 376 0 0,55-5 56 0 0,-55-5-288 0 0,-24 5 0 0 0,1-1 0 0 0,0 0 0 0 0,-1 0 0 0 0,1 0 0 0 0,0-1 0 0 0,-1 0 0 0 0,0 1 0 0 0,0 0 0 0 0,0 0 0 0 0,5 0 0 0 0,-9 1 0 0 0,0 0 0 0 0,1 0-1 0 0,-1 0 1 0 0,0 0 0 0 0,1-1 0 0 0,-1 1-1 0 0,0 0 1 0 0,1-1 0 0 0,-1 1-1 0 0,1-1 1 0 0,9-1 15 0 0,47-6 109 0 0,-19 3-70 0 0,-22 5-45 0 0,-4 0-8 0 0,-1 0-1 0 0,0 1 0 0 0,0 0 0 0 0,2 1 0 0 0,-1 0-2 0 0,3 0 15 0 0,17 3 40 0 0,56 7 135 0 0,-56-7-116 0 0,-29-5-62 0 0,-1 1 0 0 0,1-1-1 0 0,0 0 1 0 0,-1 0 0 0 0,1 0-1 0 0,0-1 1 0 0,-1 1-1 0 0,3-1-9 0 0,15-2 67 0 0,-17 3-47 0 0,1-1-1 0 0,-1 0 0 0 0,1 1 0 0 0,-1-2 0 0 0,4 0-19 0 0,-4 0 11 0 0,1 1 0 0 0,-1 0 0 0 0,0 0 0 0 0,1 0 0 0 0,4 0-11 0 0,19-3 53 0 0,1 0-63 0 0,14-1 155 0 0,-43 5-144 0 0,11 1 65 0 0,0-2 0 0 0,0 0 0 0 0,8-1-66 0 0,-14 1 1 0 0,-1 1 1 0 0,1 0 0 0 0,-1 0-1 0 0,1 1 1 0 0,-1-1 0 0 0,2 1-2 0 0,18 1 11 0 0,-13-1 1 0 0,-1 0 1 0 0,1 1-1 0 0,-1 0 1 0 0,7 2-13 0 0,18 4 57 0 0,-7 0-23 0 0,-21-6-21 0 0,1 1 1 0 0,-1-2-1 0 0,8 2-13 0 0,36 9 144 0 0,-43-10-135 0 0,1 0 0 0 0,-1 0 0 0 0,-1 1 0 0 0,1 0 0 0 0,0 1-9 0 0,26 10-117 0 0,-9-4 184 0 0,-20-7-24 0 0,0-1 0 0 0,0 0-1 0 0,0 0 1 0 0,0-1-1 0 0,5 2-42 0 0,1-1 0 0 0,-1 1 0 0 0,10 3 0 0 0,20 5 0 0 0,-18-6 0 0 0,-11-3 0 0 0,-1 0 0 0 0,1 0 0 0 0,8-1 0 0 0,11 4 0 0 0,7-1 0 0 0,-3 0 0 0 0,17 1 0 0 0,57-1 196 0 0,108-4-152 0 0,-191-4-44 0 0,8-1 91 0 0,-28 5-80 0 0,0 0-1 0 0,0 0 1 0 0,0-1 0 0 0,0 1-1 0 0,3-2-10 0 0,35-7 0 0 0,-19 3 44 0 0,-15 5-13 0 0,-1-1 0 0 0,0-1 0 0 0,0 1 0 0 0,0-2-31 0 0,0 1 17 0 0,0 1-1 0 0,1 0 1 0 0,-1 0-1 0 0,1 0 1 0 0,0 1-17 0 0,16-3-56 0 0,25-3 45 0 0,-29 4 35 0 0,-17 2-18 0 0,0 1 1 0 0,-1-1 0 0 0,1 0 0 0 0,0 0 0 0 0,0 0-1 0 0,0 0-6 0 0,1-1 0 0 0,-1 1 0 0 0,0 0 0 0 0,1 0 0 0 0,-1 0 0 0 0,5 0 0 0 0,12-2 0 0 0,-13 1 0 0 0,-1 1 0 0 0,-1-1 0 0 0,1 1 0 0 0,7-1 0 0 0,11-2 0 0 0,83 4 0 0 0,-106 0 0 0 0,8 0 0 0 0,0 0 0 0 0,0-1 0 0 0,9-1 0 0 0,37-7 0 0 0,-47 8 0 0 0,0 0 0 0 0,0 1 0 0 0,0 0 0 0 0,8 1 0 0 0,5-1 0 0 0,-2 0 0 0 0,0 0 0 0 0,0 0 0 0 0,0 2 0 0 0,1 0 0 0 0,26 2 0 0 0,-36-2 0 0 0,0-2 0 0 0,0 1 0 0 0,8-2 0 0 0,-9 1 0 0 0,1 0 0 0 0,0 1 0 0 0,6 0 0 0 0,13 4 0 0 0,-8-4-2 0 0,-19-1 4 0 0,1 0 0 0 0,-1 1 0 0 0,1-1 1 0 0,-1 0-1 0 0,0 1 0 0 0,1 0-2 0 0,15 2 56 0 0,-4-2-59 0 0,30 4 3 0 0,9-1 64 0 0,-26 0-64 0 0,-21-3 7 0 0,-1 0 1 0 0,1 0-1 0 0,-1-1 0 0 0,1 0 0 0 0,-1-1 0 0 0,2 1-7 0 0,11-1 21 0 0,185 1 241 0 0,-168-4-252 0 0,10-1 1 0 0,77 5-22 0 0,-117 0 11 0 0,0-1 0 0 0,0 0 0 0 0,-1 0 0 0 0,2 0 0 0 0,21-3 0 0 0,10-1 0 0 0,7 1 0 0 0,75 4 75 0 0,-70 4-22 0 0,-38-3-79 0 0,-1-1-1 0 0,1 1 0 0 0,0 1 27 0 0,-3-1 28 0 0,0 0-1 0 0,0-1 1 0 0,8-1-28 0 0,1 1 35 0 0,33-5-102 0 0,-42 5 42 0 0,1-1-1 0 0,0-1 1 0 0,-1 0-1 0 0,1 0 1 0 0,1-1 25 0 0,10-3-4 0 0,65-15 710 0 0,-63 13-422 0 0,-18 6-287 0 0,-1 1 0 0 0,0-1-1 0 0,1 1 1 0 0,-1 0 0 0 0,1 0 0 0 0,0 1 0 0 0,0-1 3 0 0,3 1 0 0 0,0-1 0 0 0,0-1 0 0 0,0 1 0 0 0,-1-1 0 0 0,4-1 0 0 0,15-4 0 0 0,-8 3 0 0 0,0 2 0 0 0,0 0 0 0 0,3 1 0 0 0,17-4 0 0 0,-33 5 0 0 0,3 0 0 0 0,1 0 0 0 0,0 1 0 0 0,0 0 0 0 0,3 1 0 0 0,30 2 0 0 0,-39-3 0 0 0,6 0 0 0 0,0 1 0 0 0,-1-1 0 0 0,7-1 0 0 0,-4 1-7 0 0,1 1 0 0 0,-1 0 0 0 0,0 0 0 0 0,0 1 0 0 0,6 3 7 0 0,-2-1 75 0 0,3-1-75 0 0,-14-4 0 0 0,0 1 0 0 0,0 0 0 0 0,-1 0 0 0 0,1 0 0 0 0,-1 1 0 0 0,1-1 0 0 0,1 1 0 0 0,-3-1-1 0 0,0 1 0 0 0,1-2 0 0 0,-1 1 0 0 0,1 0 1 0 0,0 0-1 0 0,1-1 1 0 0,13 5 76 0 0,3-1 107 0 0,27 5-173 0 0,-21-5-10 0 0,-24-3 0 0 0,0-1 0 0 0,-1 1 0 0 0,1-1 0 0 0,0 0 0 0 0,-1 0 0 0 0,1 0 0 0 0,0 1 0 0 0,0-2 0 0 0,-1 1 0 0 0,1 0 0 0 0,0 0 0 0 0,6 0 0 0 0,4 1 0 0 0,1 0 0 0 0,-1 0 0 0 0,2-1 0 0 0,-3 0 0 0 0,0 0 0 0 0,-1 1 0 0 0,1 0 0 0 0,0 1 0 0 0,-7-2-2 0 0,1 1 0 0 0,0-1 0 0 0,0 1 0 0 0,0-2 0 0 0,5 1 2 0 0,-5-1-20 0 0,1 1 1 0 0,0 0 0 0 0,-1 0-1 0 0,5 1 20 0 0,26 4 0 0 0,-23-4 0 0 0,0 1 0 0 0,-1 0 0 0 0,1 1 0 0 0,1 1 0 0 0,-3-1 14 0 0,0-1 0 0 0,0 0 0 0 0,0 0 0 0 0,7-1-14 0 0,25 5 83 0 0,-27-3-33 0 0,-6 0-28 0 0,1-1 0 0 0,0 0 0 0 0,0-1-1 0 0,6 0-21 0 0,30 3 196 0 0,-33-4-196 0 0,0 1 0 0 0,0 0 0 0 0,1 1 0 0 0,3 0 0 0 0,-1 0 0 0 0,3-1 0 0 0,24 2 0 0 0,-18-1 0 0 0,1-1 0 0 0,17-2 0 0 0,-1 0 0 0 0,-1 0 0 0 0,-1-2 0 0 0,18-5 0 0 0,-17 4 11 0 0,0-1 53 0 0,34-3-11 0 0,-11 1-53 0 0,-39 4 0 0 0,-20 2 0 0 0,0 1 0 0 0,-1-1 0 0 0,1 0 0 0 0,-1 0 0 0 0,3-1 0 0 0,-2-1 32 0 0,1 2 0 0 0,0-1 0 0 0,0 1 0 0 0,4 0-32 0 0,18-4 118 0 0,-13 2-105 0 0,-11 2-14 0 0,0 0 0 0 0,0 0 1 0 0,0 0-1 0 0,2-1 1 0 0,1 0 0 0 0,1-1 0 0 0,0 1 0 0 0,9 0 0 0 0,2-1 0 0 0,36-6 0 0 0,-14 5 0 0 0,-32 3 0 0 0,-6 0 0 0 0,0 1 0 0 0,0-1 0 0 0,0 0 0 0 0,0 0 0 0 0,0 0 0 0 0,0-1 0 0 0,0 1 0 0 0,2-3 0 0 0,0 2 22 0 0,-1-1 0 0 0,1 1 0 0 0,0 0 0 0 0,0 0 0 0 0,0 0 0 0 0,0 1 0 0 0,0 0 0 0 0,0 0 0 0 0,0 1 0 0 0,0 0 0 0 0,4 0-22 0 0,28-4-202 0 0,161 4 202 0 0,-154 4 175 0 0,8 0-102 0 0,18 1-73 0 0,-62-6 18 0 0,0 1 0 0 0,0-1 0 0 0,6-1-18 0 0,-11 1 1 0 0,-1 1 0 0 0,1 0 1 0 0,0 0-1 0 0,-1 0 0 0 0,1 0 1 0 0,-1 0-1 0 0,1 1 1 0 0,1 0-2 0 0,17 2-1 0 0,-16-3 3 0 0,0 1-1 0 0,0-1 0 0 0,6 3-1 0 0,14 1-128 0 0,12 0 76 0 0,-31-4 106 0 0,36 0 71 0 0,35 5-125 0 0,-65-4-59 0 0,1-1 0 0 0,0 0 1 0 0,1-1 58 0 0,-1 0-66 0 0,1 1 1 0 0,9 1 65 0 0,32 1 321 0 0,-40-2-192 0 0,1 0 1 0 0,0 2 0 0 0,3 0-130 0 0,-12-1-39 0 0,1 0 0 0 0,-1-1 0 0 0,0 0 0 0 0,3-1 39 0 0,7 1 198 0 0,63-7-415 0 0,-26 2 586 0 0,-48 5-369 0 0,0-1 0 0 0,0 0 0 0 0,6-1 0 0 0,10-3 0 0 0,3 0 0 0 0,-20 3 0 0 0,1 0 0 0 0,0 1 0 0 0,0 0 0 0 0,5 0 0 0 0,-7 1 8 0 0,1-1 0 0 0,-1 0 0 0 0,0 0 0 0 0,2 0-8 0 0,-1-1 8 0 0,-1 1 0 0 0,0 0 0 0 0,1 1 0 0 0,2-1-8 0 0,109 1 0 0 0,-65-4 0 0 0,84 4 0 0 0,-119 1-14 0 0,-14 0 2 0 0,0-1 0 0 0,-1 0 1 0 0,1 0-1 0 0,0 0 0 0 0,-1 0 1 0 0,1 0-1 0 0,-1 0 0 0 0,2-1 12 0 0,3 0-6 0 0,0-1-1 0 0,-1 2 1 0 0,1-1-1 0 0,0 1 1 0 0,-1 0-1 0 0,1 1 1 0 0,0-1-1 0 0,0 1 7 0 0,-4 0 19 0 0,0-1 0 0 0,0 0 0 0 0,0 0-1 0 0,0 0 1 0 0,-1-1 0 0 0,1 1 0 0 0,2-1-19 0 0,14-1-4 0 0,1 2 4 0 0,0 1 0 0 0,1 1 0 0 0,-3 1 0 0 0,1-2 0 0 0,9 0 0 0 0,5 4 0 0 0,20-1 0 0 0,-46-4 0 0 0,1 1 0 0 0,-1 0 0 0 0,3 1 0 0 0,23 3 0 0 0,-30-5 0 0 0,0 0 0 0 0,1 1 0 0 0,-1-1 0 0 0,0 1 0 0 0,4 1 0 0 0,12 2 0 0 0,-1-3 0 0 0,1 0 0 0 0,-1 1 0 0 0,7 2 0 0 0,16 1 55 0 0,3 1 61 0 0,-28-3-90 0 0,0-1 0 0 0,1-1 0 0 0,-1-1 0 0 0,10 0-26 0 0,0-1 13 0 0,27 6-13 0 0,113-5 0 0 0,-130-5 0 0 0,-26 4 0 0 0,0-1 0 0 0,9 1 0 0 0,-9 1 0 0 0,0-1 0 0 0,8-2 0 0 0,17-2 0 0 0,-23 5 0 0 0,-1-2 0 0 0,0 1 0 0 0,0-2 0 0 0,0 1 0 0 0,5-3 0 0 0,0 0 0 0 0,15-1 0 0 0,0 0 0 0 0,15-5 0 0 0,-36 9 0 0 0,0 1 0 0 0,1 0 0 0 0,-1 0 0 0 0,4 1 0 0 0,28-3 0 0 0,-23 2 0 0 0,1 0 0 0 0,-1 1 0 0 0,5 1 0 0 0,13 0 0 0 0,-30-2 0 0 0,1 2 0 0 0,0-1 0 0 0,0 1 0 0 0,3 1 0 0 0,-9-2 0 0 0,1 0 0 0 0,-1 1 0 0 0,1-2 0 0 0,-1 1 0 0 0,1 0 0 0 0,-1 0 0 0 0,1-1 0 0 0,0 0 0 0 0,0 1 0 0 0,0-1 0 0 0,-1 1 0 0 0,1 0 0 0 0,0 0 0 0 0,2 0 0 0 0,0 1 1 0 0,15 2 25 0 0,1-1 1 0 0,8 0-27 0 0,-24-2 17 0 0,-1 1 1 0 0,0-1-1 0 0,1 1 0 0 0,3 1-17 0 0,-4 0 0 0 0,0-1-1 0 0,1-1 1 0 0,-1 1 0 0 0,5 0 0 0 0,-3-1-20 0 0,-1 1 0 0 0,1-1 0 0 0,0 2 1 0 0,-1-1 19 0 0,1 0 1 0 0,0 0 0 0 0,-1 0 1 0 0,1 0-1 0 0,0-1-1 0 0,-1 1 0 0 0,1-1 0 0 0,0 1 0 0 0,-1 0 0 0 0,1 1 0 0 0,0-1 0 0 0,-1 0 0 0 0,1 0 0 0 0,0-1 0 0 0,-1 1 0 0 0,33 3 0 0 0,5 0 0 0 0,59 3 11 0 0,46-9 42 0 0,-120-2-53 0 0,-23 2 0 0 0,0 1 0 0 0,0 1 0 0 0,0-1 0 0 0,0 1 0 0 0,0 0 0 0 0,1 0 0 0 0,8 1 0 0 0,-1-1 0 0 0,1 0 0 0 0,-1-1 0 0 0,1-1 0 0 0,9-2 0 0 0,-5 1 0 0 0,58-1 0 0 0,-58 2 0 0 0,1 0 0 0 0,4 1 0 0 0,39-3 64 0 0,-36 3-64 0 0,0 0 0 0 0,1-2 0 0 0,-1-1 0 0 0,0-1 0 0 0,4-3 0 0 0,-26 7 0 0 0,11-3 32 0 0,0 0 0 0 0,0 2 0 0 0,0-1 0 0 0,4 2-32 0 0,29-4 64 0 0,-27 4-84 0 0,-1 0 0 0 0,0-2 0 0 0,0-1 0 0 0,13-4 20 0 0,18 0 0 0 0,-39 5 0 0 0,1 0 0 0 0,1 2 0 0 0,-1-1 0 0 0,9 2 0 0 0,21-3 0 0 0,-22 1 0 0 0,0 1 0 0 0,21 2 0 0 0,-2 0 0 0 0,-32-1 0 0 0,23 0 0 0 0,27 3 0 0 0,-5 2 11 0 0,-49-4-4 0 0,1-1 1 0 0,-1 1 0 0 0,0-1-1 0 0,1 0 1 0 0,-1 0 0 0 0,0 0-1 0 0,5-1-7 0 0,-6 1 0 0 0,1 0 0 0 0,0 0 0 0 0,0 0 0 0 0,0 0 0 0 0,0 1 0 0 0,1-1 0 0 0,18 3 0 0 0,48 1 0 0 0,8 0 0 0 0,-28 0 0 0 0,29 1 0 0 0,0-1 0 0 0,-70-4 0 0 0,9 0 0 0 0,0 1 0 0 0,13 2 0 0 0,-12-2 0 0 0,1 0 0 0 0,-1-1 0 0 0,2-1 0 0 0,13 0 0 0 0,28-3 0 0 0,-28 0 0 0 0,-25 2 0 0 0,0 1 0 0 0,10-1 0 0 0,1 3 0 0 0,-11 0 0 0 0,-1-1 0 0 0,1 0 0 0 0,-1-1 0 0 0,1 0 0 0 0,-1-1 0 0 0,2 0 0 0 0,1-1 0 0 0,1 1 0 0 0,-1 0 0 0 0,7 0 0 0 0,-4 1 0 0 0,-1-1 0 0 0,10-3 0 0 0,-10 2 24 0 0,0 1-1 0 0,14 0-23 0 0,0 0 17 0 0,108-17-17 0 0,-94 17 0 0 0,1 0 0 0 0,-29 1 0 0 0,0 0 0 0 0,0 1 0 0 0,1 0 0 0 0,-2 1 0 0 0,1-1 0 0 0,-1-1 0 0 0,9-1 0 0 0,-7 0 0 0 0,0 1 0 0 0,0 1 0 0 0,13 1 0 0 0,7 0 0 0 0,87-1 0 0 0,-96-2 0 0 0,-21 1 0 0 0,1 0 0 0 0,-1 1 0 0 0,0-1 0 0 0,1 2 0 0 0,-1-1 0 0 0,2 0 0 0 0,14 3 18 0 0,0-1 0 0 0,1-1-1 0 0,16-2-17 0 0,-3 0 11 0 0,-32 1-11 0 0,0 0 0 0 0,-1-1 0 0 0,1 1 0 0 0,0-1 0 0 0,-1 1 0 0 0,3-2 0 0 0,-2 1 0 0 0,-1 0 0 0 0,1 0 0 0 0,0 1 0 0 0,-1-1 0 0 0,1 1 0 0 0,2-1 0 0 0,42-3 0 0 0,-41 4 0 0 0,-1 0 0 0 0,0 0 0 0 0,0 0 0 0 0,-1 1 0 0 0,1-1 0 0 0,0 1 0 0 0,2 1 0 0 0,-2-1 0 0 0,-1 0 0 0 0,1 0 0 0 0,0 0 0 0 0,0-1 0 0 0,0 1 0 0 0,0-1 0 0 0,56 4 0 0 0,-40-3 0 0 0,-12-1 0 0 0,0 0 0 0 0,0 0 0 0 0,0 0 0 0 0,0-1 0 0 0,0-1 0 0 0,1 0 0 0 0,-5 1 16 0 0,1 1 0 0 0,-1-1 0 0 0,1 1 0 0 0,-1 0 0 0 0,1 0 0 0 0,5 1-16 0 0,7 0-8 0 0,32 3-88 0 0,-5 0 96 0 0,-37-4 0 0 0,0 1 0 0 0,0-1 0 0 0,0 1 0 0 0,1 1 0 0 0,-6-2 0 0 0,0 1 0 0 0,0-1 0 0 0,0 0 0 0 0,0 0 0 0 0,0 0 0 0 0,1-1 0 0 0,-1 1 0 0 0,2-2 0 0 0,-2 2 0 0 0,0-1 0 0 0,1 1 0 0 0,-1-1 0 0 0,0 1 0 0 0,0 0 0 0 0,0 0 0 0 0,0 0 0 0 0,3 1 0 0 0,16 3 0 0 0,1-1 0 0 0,-1-1 0 0 0,1 0 0 0 0,0-2 0 0 0,52-3 0 0 0,-17-1 0 0 0,-13-1 0 0 0,-29 3 0 0 0,-1 1 0 0 0,3 0 0 0 0,-5 0 0 0 0,0 0 0 0 0,4-1 0 0 0,-3 0 0 0 0,-1 0 0 0 0,6 1 0 0 0,66-3 80 0 0,-65 4-88 0 0,5 1-32 0 0,0-2 0 0 0,12-2 40 0 0,-22 1 0 0 0,1 1 0 0 0,8 1 0 0 0,-9 1 0 0 0,0-2 0 0 0,9-1 0 0 0,-7 1 0 0 0,1 0 0 0 0,-1 1 0 0 0,5 1 0 0 0,12 0 0 0 0,-10-3 0 0 0,-18 2 0 0 0,1-1 0 0 0,-1 1 0 0 0,1 0 0 0 0,-1 1 0 0 0,5 0 0 0 0,10-1 0 0 0,5 1 0 0 0,-16 0 0 0 0,1 0 0 0 0,-1-1 0 0 0,0 0 0 0 0,1-1 0 0 0,16 0 11 0 0,-11 1 29 0 0,2 0-36 0 0,0 0 1 0 0,0-2-1 0 0,1 0-4 0 0,29-2 64 0 0,-39 3-43 0 0,1 0 0 0 0,-1 0 0 0 0,1 1 0 0 0,8 1-21 0 0,7 0 44 0 0,-7-1-28 0 0,0 0 0 0 0,0-2 0 0 0,1 0 0 0 0,5-2-16 0 0,-17 2 0 0 0,0 1 0 0 0,-1 0 0 0 0,5 0 0 0 0,-5 1 0 0 0,0 0 0 0 0,-1-1 0 0 0,1 0 0 0 0,2-1 0 0 0,-1 0-3 0 0,0 1 0 0 0,0 0 0 0 0,0 1 0 0 0,0-1 0 0 0,2 1 3 0 0,-1 0 2 0 0,0 0-1 0 0,0-1 1 0 0,4 0-2 0 0,35-7 10 0 0,-41 8-10 0 0,0-1 0 0 0,-1 1 0 0 0,1 1 0 0 0,-1-1 0 0 0,3 1 0 0 0,18 2 0 0 0,162-3 0 0 0,-146-5 0 0 0,-39 5-8 0 0,-1 0 1 0 0,0 0-1 0 0,0-1 0 0 0,0 1 1 0 0,-1-1-1 0 0,1 0 0 0 0,2 0 8 0 0,12-3-90 0 0,1-10-1343 0 0,-12 8 1114 0 0,-5 4-23 0 0,0 1-97 0 0,0-38-5180 0 0,-2 32 2893 0 0,1 4 1571 0 0,0-5-4523 0 0</inkml:trace>
  <inkml:trace contextRef="#ctx0" brushRef="#br0" timeOffset="3.647">20752 7289 7248 0 0,'0'0'209'0'0,"0"0"86"0"0,1 2 209 0 0,1 1-279 0 0,0 1 0 0 0,1-1-1 0 0,-1 1 1 0 0,1-1 0 0 0,0 0 0 0 0,0 0 0 0 0,0 0 0 0 0,1-1 0 0 0,-1 1 0 0 0,1-1-1 0 0,-1 0 1 0 0,1 0 0 0 0,0 0 0 0 0,0 0 0 0 0,0-1 0 0 0,0 1 0 0 0,0-1 0 0 0,2 0-225 0 0,-3 0 134 0 0,1 1 0 0 0,0-1 0 0 0,-1 1 0 0 0,1-1 0 0 0,1 2-134 0 0,14 7 746 0 0,0-2-22 0 0,-15-6-583 0 0,-1 0 0 0 0,1 0 0 0 0,0-1 0 0 0,0 1 0 0 0,0-1 0 0 0,0 0 1 0 0,2 0-142 0 0,9 2 429 0 0,-1 0 0 0 0,0 0-1 0 0,0 2 1 0 0,10 4-429 0 0,1-1 421 0 0,1 0-1 0 0,1-2 0 0 0,2-1-420 0 0,33 9 589 0 0,-27-5-59 0 0,24 11-530 0 0,-44-15 51 0 0,-7-3 3 0 0,-1 1 0 0 0,0 0 0 0 0,-1 0 0 0 0,1 0-1 0 0,3 3-53 0 0,-5-3 19 0 0,-1 0-4 0 0,0 0 1 0 0,0-1 0 0 0,0 2 0 0 0,0-1 0 0 0,0 0-1 0 0,-1 1 1 0 0,0-1 0 0 0,0 1 0 0 0,0 0 0 0 0,0 0-1 0 0,1 2-15 0 0,5 9-2 0 0,-8-13 3 0 0,0 0 0 0 0,0 0 0 0 0,0 0 0 0 0,0 0 0 0 0,0 0 0 0 0,0 0 0 0 0,0 0 0 0 0,0 0 0 0 0,-1 1 0 0 0,1-1 0 0 0,-1 0 0 0 0,0 0 0 0 0,1 2-1 0 0,-1 2 27 0 0,0 0 1 0 0,-1-1-1 0 0,0 1 0 0 0,1-1 0 0 0,-1 1 1 0 0,-1-1-1 0 0,1 0 0 0 0,-1 1 0 0 0,0-1-27 0 0,-1 1-5 0 0,3-3-2 0 0,-1-1 0 0 0,0 1 1 0 0,0-1-1 0 0,-1 0 0 0 0,1 1 0 0 0,0-1 0 0 0,-1 0 1 0 0,0 0-1 0 0,1 0 0 0 0,-1 0 0 0 0,0 1 7 0 0,-6 4 35 0 0,1 1 0 0 0,0 0 0 0 0,-2 2-35 0 0,2-1 34 0 0,0-1 1 0 0,0 0-1 0 0,-2 1-34 0 0,-53 46 0 0 0,-14 4 45 0 0,-70 53 49 0 0,117-92-470 0 0,0-2-1 0 0,-24 10 377 0 0,34-19-1210 0 0,0-1 0 0 0,-1-1 0 0 0,-1 0 1 0 0,1-2-1 0 0,-4 1 1210 0 0,0-2-5208 0 0</inkml:trace>
  <inkml:trace contextRef="#ctx0" brushRef="#br0" timeOffset="3.647">7770 4151 5960 0 0,'0'0'132'0'0,"0"0"17"0"0,0 0 12 0 0,0 0 50 0 0,-1-1 160 0 0,-29-2 4069 0 0,28 3-4115 0 0,2 0-112 0 0,0 0-47 0 0,0 0-8 0 0,0 0 9 0 0,0 1 56 0 0,-7 10 238 0 0,6-10-410 0 0,0 0 0 0 0,0 1 0 0 0,0-1-1 0 0,0 0 1 0 0,0 1 0 0 0,0-1 0 0 0,0 1 0 0 0,1 0 0 0 0,-1-1 0 0 0,1 1 0 0 0,-1-1 0 0 0,1 1 0 0 0,0 0 0 0 0,-1-1 0 0 0,1 1 0 0 0,0 0 0 0 0,0 0 0 0 0,0-1 0 0 0,0 1 0 0 0,1 0-51 0 0,1 11 58 0 0,-2-11-53 0 0,0 0-1 0 0,0 0 0 0 0,0 0 0 0 0,1 0 0 0 0,-1 0 0 0 0,0 0 0 0 0,1 0 0 0 0,0 0 0 0 0,0-1 0 0 0,-1 1 0 0 0,1 0 1 0 0,1 0-5 0 0,-1 1 8 0 0,1 0 1 0 0,-1 0-1 0 0,0 1 1 0 0,1-1-1 0 0,-2 0 1 0 0,1 0 0 0 0,0 1-1 0 0,0 1-8 0 0,2 10 65 0 0,1-6-54 0 0,-3-6-11 0 0,0-1 0 0 0,0 1 0 0 0,0 0 0 0 0,-1-1 0 0 0,1 1 0 0 0,-1 0 0 0 0,1-1 0 0 0,-1 1 0 0 0,0 4 33 0 0,1 1 1 0 0,0-1 0 0 0,2 7-34 0 0,-2-7 48 0 0,1 0-1 0 0,-1 0 1 0 0,0 7-48 0 0,3 42 284 0 0,-4-28-176 0 0,-1-11 101 0 0,1 0-1 0 0,1 1 0 0 0,0-1 0 0 0,2 2-208 0 0,-1 1 13 0 0,-2-16-13 0 0,0-1-1 0 0,0 0 1 0 0,1 0-1 0 0,-1 0 1 0 0,1 0 0 0 0,0 0 0 0 0,4 23 0 0 0,-5-22 13 0 0,1 0 0 0 0,-1 0 0 0 0,1 0 1 0 0,-1 0-1 0 0,0 3-13 0 0,-1-4 18 0 0,1 1 0 0 0,0-1 0 0 0,1 1 0 0 0,-1-1 0 0 0,0 0 0 0 0,2 3-18 0 0,-2-4 7 0 0,1-1 0 0 0,-1 1 0 0 0,0 0 0 0 0,0-1 0 0 0,0 1 0 0 0,0-1 0 0 0,0 1 0 0 0,0 1-7 0 0,-1-2 2 0 0,1 0 0 0 0,0 0-1 0 0,0 0 1 0 0,0 0 0 0 0,0 1 0 0 0,0-1-1 0 0,0 0 1 0 0,1 0 0 0 0,-1 0 0 0 0,0 1-2 0 0,2 1 0 0 0,-1 0 0 0 0,-1 1 0 0 0,1-1 0 0 0,0 0 0 0 0,-1 1 0 0 0,0-1 0 0 0,1 0 0 0 0,-1 1 0 0 0,-1-1 0 0 0,1 0 0 0 0,0 1 0 0 0,-1-1 0 0 0,0 0 0 0 0,0 0 0 0 0,-1 3 0 0 0,2-4 4 0 0,-1 1 0 0 0,1-1 1 0 0,0 0-1 0 0,0 1 0 0 0,0-1 1 0 0,0 0-1 0 0,0 1 0 0 0,0 0-4 0 0,1 0 5 0 0,-1 0 0 0 0,0 0 0 0 0,0-1 0 0 0,0 1 0 0 0,-1 0 0 0 0,1 1-5 0 0,-4 20-136 0 0,1 1 1 0 0,1 0 0 0 0,1 0 0 0 0,1 0 0 0 0,1 0 135 0 0,0 22-116 0 0,3-1 813 0 0,-4-23-533 0 0,-1-16-105 0 0,1 1 0 0 0,0 0 0 0 0,0 0 0 0 0,1 0 0 0 0,0-1 0 0 0,2 7-59 0 0,-2 11 0 0 0,2-17 0 0 0,-1 0 0 0 0,-1-1 0 0 0,1 1 0 0 0,-1 0 0 0 0,-1 0 0 0 0,1 0 0 0 0,-1 1 0 0 0,4 34 0 0 0,-4-37 8 0 0,1 1 0 0 0,0 0 0 0 0,1-1-1 0 0,1 6-7 0 0,-1-6 9 0 0,-1 2-1 0 0,1-1 0 0 0,-1 0 0 0 0,0 6-8 0 0,-1 371 310 0 0,4-338-310 0 0,-4 160-54 0 0,-4-161 54 0 0,4-31 0 0 0,1-1 0 0 0,2 10 0 0 0,-2-14 0 0 0,-1-1 0 0 0,0 1 0 0 0,-1 7 0 0 0,1-7 0 0 0,0 0 0 0 0,0-1 0 0 0,1 8 0 0 0,2 5 0 0 0,-2 0 0 0 0,0 13 0 0 0,3 28 0 0 0,-5-29 35 0 0,0-19 1 0 0,1-1 1 0 0,0 0-1 0 0,2 6-36 0 0,2 36 224 0 0,1-4-165 0 0,4 23-179 0 0,-7-40 107 0 0,-2-26 14 0 0,1-1-1 0 0,-1 0 1 0 0,1 1-1 0 0,1 0 0 0 0,1 21 41 0 0,-2-12-4 0 0,1 10-9 0 0,-1 1 1 0 0,-2 11-29 0 0,0 0 9 0 0,1 128-9 0 0,-4-107 0 0 0,-2-1 0 0 0,6-44 0 0 0,-1 0 0 0 0,-2 14 0 0 0,0-4 0 0 0,1 1 0 0 0,1-1 0 0 0,2 9 0 0 0,-1-3 0 0 0,-5 3 0 0 0,0 25 0 0 0,5-48 0 0 0,-2 1 0 0 0,0-1 0 0 0,0 0 0 0 0,-1 4 0 0 0,-3 8 0 0 0,-12 53 0 0 0,13-62 0 0 0,4-12 0 0 0,1 0 0 0 0,-1 0 0 0 0,0 0 0 0 0,1 0 0 0 0,-1 0 0 0 0,1 1 0 0 0,0 0 0 0 0,-5 32 0 0 0,5-27 0 0 0,-1 0 0 0 0,0 0 0 0 0,-1 0 0 0 0,-1 5 0 0 0,-3 12 0 0 0,-1 2 0 0 0,5-20 0 0 0,0-1 0 0 0,1 1 0 0 0,-1 0 0 0 0,2 0 0 0 0,-1 4 0 0 0,-4 35 0 0 0,5-41 0 0 0,0 1 0 0 0,-1 0 0 0 0,0 0 0 0 0,-2 3 0 0 0,2-3 0 0 0,0-1 0 0 0,0 1 0 0 0,0-1 0 0 0,0 4 0 0 0,1 2 0 0 0,0-1 0 0 0,-1 1 0 0 0,-1 0 0 0 0,-2 9 0 0 0,3-13 0 0 0,0-1 0 0 0,0 1 0 0 0,1 0 0 0 0,0-1 0 0 0,1 7 0 0 0,0 9 0 0 0,-1 51 192 0 0,4-34-333 0 0,-4 266 130 0 0,-4-271 11 0 0,4-28 0 0 0,0-1 0 0 0,0 1 0 0 0,-1-1 0 0 0,0 1 0 0 0,0 0 0 0 0,-1 1 0 0 0,1-1 0 0 0,0-1 0 0 0,1 0 0 0 0,-1 0 0 0 0,1 0 0 0 0,0 0 0 0 0,1 0 0 0 0,-1 1 0 0 0,1 11 0 0 0,-1 108 0 0 0,0-122 0 0 0,1 1 0 0 0,-1-1 0 0 0,1 0 0 0 0,0 1 0 0 0,0-1 0 0 0,0 1 0 0 0,0 0 0 0 0,0 0 0 0 0,0-1 0 0 0,0 1 0 0 0,-1-1 0 0 0,1 1 0 0 0,-1 1 0 0 0,0 0 0 0 0,0 8 0 0 0,0-1 0 0 0,-1 0 0 0 0,-1 8 0 0 0,1-18 0 0 0,1-1 0 0 0,0 1 0 0 0,0 0 0 0 0,0 0 0 0 0,0 0 0 0 0,0 0 0 0 0,1 0 0 0 0,-1 0 0 0 0,1 1 0 0 0,1 11 0 0 0,-2 10 0 0 0,-1-9 0 0 0,1-1 0 0 0,1 1 0 0 0,0 0 0 0 0,2 2 0 0 0,-2-12 13 0 0,-1 1-1 0 0,1 0 1 0 0,-1 0-1 0 0,0 0 1 0 0,-1-1-1 0 0,1 1 1 0 0,-2 3-13 0 0,-1 21 2 0 0,7 13-92 0 0,-4-35 90 0 0,-1-1 0 0 0,0 1 0 0 0,-1 4 0 0 0,1-5 0 0 0,-1 0 0 0 0,2 0 0 0 0,-1 5 0 0 0,-5 21 0 0 0,2 39 0 0 0,0-27 0 0 0,-2-15 0 0 0,2 15 0 0 0,-1-8 0 0 0,1 15 0 0 0,4-44 0 0 0,-1 0 0 0 0,0 0 0 0 0,0 1 0 0 0,-1-1 0 0 0,2-4 0 0 0,-1 0 0 0 0,1 0-1 0 0,0 0 1 0 0,0 0-1 0 0,1 0 1 0 0,-1 0-1 0 0,1 1 1 0 0,0-1 0 0 0,2 22 19 0 0,-3-8 182 0 0,0 0-107 0 0,0 0 0 0 0,1-1 0 0 0,2 4-94 0 0,-1 0 63 0 0,0 1 0 0 0,-1 0-1 0 0,-1 3-62 0 0,0-11 9 0 0,4 27-9 0 0,2-2 54 0 0,-2 28-44 0 0,-4 117-683 0 0,-1-173 823 0 0,0 0 1 0 0,0 0-1 0 0,-1 0-150 0 0,0 0 110 0 0,1 0-1 0 0,-1 0 1 0 0,2 1-110 0 0,-4 54 53 0 0,4-60-53 0 0,0 9 4 0 0,-1 0 0 0 0,0 0-1 0 0,-1 1-3 0 0,-8 48 117 0 0,6-23-117 0 0,1-13 0 0 0,0 6 0 0 0,-15 55 54 0 0,15-53-41 0 0,1-10-16 0 0,-16 87 67 0 0,8-59-64 0 0,6 1 400 0 0,1-39-448 0 0,2 0-1 0 0,0 10 49 0 0,-5 8-199 0 0,6-8 199 0 0,1-5 0 0 0,-2 0 0 0 0,0 0 0 0 0,-2 3 0 0 0,2-13-46 0 0,0 0 0 0 0,1-1 0 0 0,1 8 46 0 0,0 3-154 0 0,3 33-570 0 0,-4-53 727 0 0,0 15 292 0 0,0-1 0 0 0,1 1 0 0 0,3 9-295 0 0,0 15 0 0 0,0-5 0 0 0,-3-28 7 0 0,0 1 0 0 0,-1-1 0 0 0,0 0-1 0 0,0 1-6 0 0,0-2 6 0 0,-1 0 1 0 0,2 0-1 0 0,-1 0 0 0 0,1-1 0 0 0,-1 1 0 0 0,3 6-6 0 0,1 16 0 0 0,1 2 362 0 0,-4-25-384 0 0,-1 1 0 0 0,1 0-1 0 0,-1-1 1 0 0,0 1 0 0 0,-1-1 0 0 0,1 2 22 0 0,-1-2-46 0 0,1 1 1 0 0,-1 0-1 0 0,2 0 0 0 0,-1 0 0 0 0,1 5 46 0 0,4 19 102 0 0,-1 1 0 0 0,-2-1-1 0 0,-1 1 1 0 0,-3 22-102 0 0,1 1 137 0 0,1-36-129 0 0,0 0-171 0 0,0 0 1 0 0,1 0-1 0 0,2 3 163 0 0,-2-8 119 0 0,0-1-1 0 0,0 1 0 0 0,-2 6-118 0 0,1-6 114 0 0,0 0 0 0 0,1 0-1 0 0,0 4-113 0 0,1 15 0 0 0,-2-25 0 0 0,0 0 0 0 0,1-1 0 0 0,0 1 0 0 0,1 4 0 0 0,-1-3-35 0 0,1 1 0 0 0,-1-1 0 0 0,0 0 0 0 0,-1 5 35 0 0,4 51-620 0 0,-4-56 617 0 0,1 1-1 0 0,0-1 1 0 0,2 8 3 0 0,1 19-54 0 0,1 5 54 0 0,-5-21 0 0 0,0-15 0 0 0,0-1 0 0 0,0 0 0 0 0,0 0 0 0 0,0 0 0 0 0,0 0 0 0 0,1 3 0 0 0,2 7 15 0 0,0 1-1 0 0,-2-1 0 0 0,1 12-14 0 0,2 18 21 0 0,-2-5-21 0 0,-1-26 0 0 0,-1 1 0 0 0,3 7 0 0 0,1 8 0 0 0,0 8 0 0 0,1 8 0 0 0,-4-22 0 0 0,0 0 0 0 0,-1-1 0 0 0,-1 2 0 0 0,0 15 0 0 0,1-13 0 0 0,1 0 0 0 0,3 14 0 0 0,-4-34 0 0 0,1-1 0 0 0,-1 0 0 0 0,-1 0 0 0 0,1 0 0 0 0,-1 1 0 0 0,0 2 0 0 0,-2 19 0 0 0,9 90-157 0 0,-7-74-11 0 0,1-4-258 0 0,1 0 1 0 0,2 11 425 0 0,-1-23-292 0 0,-1-17 54 0 0,-1-1-1 0 0,1 1 1 0 0,1 3 238 0 0,2 2-474 0 0,-1 1-1201 0 0,1 1 0 0 0,2 3 1675 0 0,-5-13-3331 0 0,-1-6 1622 0 0</inkml:trace>
  <inkml:trace contextRef="#ctx0" brushRef="#br0" timeOffset="3.647">7441 4469 8232 0 0,'0'0'182'0'0,"0"0"29"0"0,0 0 14 0 0,0 1-27 0 0,1 6-158 0 0,4-2 52 0 0,17 14 3368 0 0,-22-19-3358 0 0,1 1 0 0 0,0-1 1 0 0,0 0-1 0 0,0 0 1 0 0,0 0-1 0 0,-1 0 1 0 0,1 0-1 0 0,0 0 0 0 0,0 0 1 0 0,0 0-1 0 0,0 0 1 0 0,-1 0-1 0 0,1 0 1 0 0,1 0-103 0 0,-1 0 171 0 0,2-1 3 0 0,-1 1 0 0 0,1 0 0 0 0,0-1 0 0 0,0 1 0 0 0,-1-1 0 0 0,1 0 0 0 0,0 0 0 0 0,-1 0 1 0 0,1-1-1 0 0,-1 1 0 0 0,1 0 0 0 0,-1-1 0 0 0,0 0 0 0 0,1 0-174 0 0,1-1 166 0 0,1-1 0 0 0,-1 0 1 0 0,0-1-1 0 0,0 1 0 0 0,-1-1 0 0 0,1-1-166 0 0,12-15 361 0 0,-11 15-266 0 0,0 0 0 0 0,0-1 0 0 0,-1 1-1 0 0,0-1 1 0 0,3-6-95 0 0,-4 4 84 0 0,1 1 0 0 0,1 0 0 0 0,3-5-84 0 0,11-20 176 0 0,13-26 113 0 0,11-25 186 0 0,-15 35-296 0 0,-14 23 127 0 0,-10 19-226 0 0,1 3-64 0 0,-1 3-5 0 0,-2 1 32 0 0,1 0-22 0 0,-1 0 22 0 0,-1 0-46 0 0,0 0 1 0 0,0 0 0 0 0,0 0-1 0 0,0 0 1 0 0,0 0 0 0 0,0 0-1 0 0,0 0 1 0 0,0 1-1 0 0,0-1 1 0 0,0 0 0 0 0,0 1-1 0 0,0-1 1 0 0,0 1 0 0 0,0-1-1 0 0,0 1 1 0 0,0-1 0 0 0,0 1-1 0 0,-1 0 1 0 0,2 0 2 0 0,0 0-9 0 0,-1 0 11 0 0,1 0 0 0 0,0 0 0 0 0,-1 0-1 0 0,1 1 1 0 0,-1-1 0 0 0,1 0 0 0 0,-1 1 0 0 0,1-1-1 0 0,-1 0 1 0 0,0 1 0 0 0,0 0 0 0 0,0-1-1 0 0,0 1 1 0 0,0 0 0 0 0,0-1 0 0 0,0 1-1 0 0,-1 0 1 0 0,1 0 0 0 0,0 0-2 0 0,4 10 20 0 0,-2-5 12 0 0,0 0 1 0 0,0 0-1 0 0,-1 0 0 0 0,1 1 1 0 0,-2-1-1 0 0,1 2-32 0 0,0 1 23 0 0,1 0 0 0 0,3 9-23 0 0,-3-10 34 0 0,-1-1 0 0 0,0 1 0 0 0,0 0 0 0 0,-1-1 0 0 0,0 7-34 0 0,2 16 167 0 0,12 36 10 0 0,-11-35-31 0 0,-3-19 16 0 0,1 1 0 0 0,1 0 0 0 0,0 1-162 0 0,5 21 179 0 0,3 7-102 0 0,-2-12-77 0 0,-6-20 0 0 0,1-1 0 0 0,0 1 0 0 0,0-1 0 0 0,5 9 0 0 0,-4-11-273 0 0,-2 1 0 0 0,1-1 0 0 0,-1 3 273 0 0,-1-5-271 0 0,0 0-1 0 0,1 0 0 0 0,-1-1 1 0 0,1 1-1 0 0,3 4 272 0 0,8 8-2921 0 0,-9-14 916 0 0</inkml:trace>
  <inkml:trace contextRef="#ctx0" brushRef="#br1" timeOffset="3.647">4154 4067 3664 0 0,'0'0'103'0'0,"0"0"78"0"0,0 0 226 0 0,-6 5 1644 0 0,-10 4-231 0 0,15-8-1750 0 0,1-1 0 0 0,-1 1-1 0 0,0-1 1 0 0,0 1 0 0 0,0 0-1 0 0,1-1 1 0 0,-1 1 0 0 0,0 0-1 0 0,1 0 1 0 0,-1 0-1 0 0,1-1 1 0 0,-1 1 0 0 0,1 0-1 0 0,-1 0 1 0 0,1 0 0 0 0,0 0-1 0 0,-1 0-69 0 0,-3 4 268 0 0,3-5-218 0 0,-1 2-19 0 0,1 1 0 0 0,0-1 1 0 0,0 0-1 0 0,0 0 0 0 0,0 0 1 0 0,1 1-1 0 0,-1-1 0 0 0,1 0 1 0 0,-1 1-1 0 0,1-1 0 0 0,0 0-31 0 0,-4 14 152 0 0,4 4 69 0 0,-3-13-18 0 0,3-7-198 0 0,-1 1 0 0 0,1-1 0 0 0,0 0 0 0 0,0 1 0 0 0,-1-1 0 0 0,1 0 0 0 0,0 1 0 0 0,0-1 0 0 0,0 1 0 0 0,0-1 0 0 0,0 0 0 0 0,-1 1 0 0 0,1-1 0 0 0,0 1 0 0 0,0-1 0 0 0,0 1 0 0 0,0-1 0 0 0,0 0 0 0 0,0 1 0 0 0,0-1 0 0 0,1 1 0 0 0,-1-1 0 0 0,0 1 0 0 0,0-1-5 0 0,1 2-9 0 0,3 21 466 0 0,0 5-41 0 0,0-3-112 0 0,-4-22-276 0 0,1-1 0 0 0,-1 0 1 0 0,0 0-1 0 0,1 0 1 0 0,-1 0-1 0 0,1 0 0 0 0,0 0 1 0 0,0 2-29 0 0,0-2 24 0 0,0 0 1 0 0,0-1 0 0 0,-1 1-1 0 0,1 0 1 0 0,-1 0-1 0 0,1 0 1 0 0,-1 0 0 0 0,0 1-25 0 0,4 43 140 0 0,-1-20-38 0 0,-2-21-73 0 0,-1 0 0 0 0,1 0 0 0 0,-1 0 0 0 0,0 1 0 0 0,0-1 0 0 0,-1 1-29 0 0,-1 13 125 0 0,0-1 0 0 0,2 5-125 0 0,-1-4 91 0 0,0 0 0 0 0,-2 4-91 0 0,-2 21 45 0 0,3-24-10 0 0,-3 17-35 0 0,3-26 50 0 0,1 0 1 0 0,1-1 0 0 0,0 1-1 0 0,1 6-50 0 0,0 11 127 0 0,3 21 469 0 0,1-10 56 0 0,-6-32-481 0 0,1 0-165 0 0,0-1 1 0 0,0 0-1 0 0,1 0 0 0 0,0 0 0 0 0,0 0 0 0 0,1 4-6 0 0,3 14 11 0 0,-5-21 25 0 0,1 0 1 0 0,-1 0 0 0 0,1 0-1 0 0,-1 0 1 0 0,0 0 0 0 0,0 0 0 0 0,0 0-1 0 0,-1 1-36 0 0,0 7 87 0 0,-1 1 16 0 0,2-11-81 0 0,0 0 1 0 0,-1 0 0 0 0,1 1-1 0 0,0-1 1 0 0,0 1 0 0 0,-1-1-1 0 0,1 0 1 0 0,0 1-1 0 0,0-1 1 0 0,1 0 0 0 0,-1 2-23 0 0,2 10-68 0 0,0 0 0 0 0,-1 1 0 0 0,0 0 0 0 0,-2-1 0 0 0,0 7 68 0 0,0 11-84 0 0,1-18 84 0 0,0-4 0 0 0,0 0 0 0 0,0-1 0 0 0,1 1 0 0 0,0-1 0 0 0,1 3 0 0 0,-1-7 0 0 0,0 0 0 0 0,-1 0 0 0 0,0 1 0 0 0,1-1 0 0 0,-1 1 0 0 0,-1-1 0 0 0,1 0 0 0 0,1 0 0 0 0,-1-1 0 0 0,1 1 0 0 0,-1 0 0 0 0,2 1 0 0 0,-1 11 0 0 0,-1-3 0 0 0,2-4 0 0 0,0 3 0 0 0,0 1 0 0 0,0 10 0 0 0,4 9 0 0 0,-6-29 0 0 0,0 0 0 0 0,0 0 0 0 0,1 0 0 0 0,-1 0 0 0 0,1 1 0 0 0,0-1 0 0 0,0 0 0 0 0,0 0 0 0 0,0 0 0 0 0,1 1 0 0 0,-1-2 0 0 0,0 0 0 0 0,0 0 0 0 0,0 0 0 0 0,0 0 0 0 0,-1 0 0 0 0,1 0 0 0 0,-1 1 0 0 0,1 1 0 0 0,1 6 0 0 0,4 11 0 0 0,3 7 0 0 0,-8-24 0 0 0,0-1 0 0 0,0 1 0 0 0,-1 0 0 0 0,1 0 0 0 0,-1-1 0 0 0,1 1 0 0 0,-1 1 0 0 0,0 12 0 0 0,1-8 0 0 0,-1 0 0 0 0,-1 0 0 0 0,1 0 0 0 0,-2 0 0 0 0,0 4 0 0 0,1-9 0 0 0,1 0 0 0 0,-1 1 0 0 0,1-1 0 0 0,0 0 0 0 0,0 0 0 0 0,1 0 0 0 0,-1 2 0 0 0,1-3 0 0 0,-1 1 0 0 0,0 0 0 0 0,0 0 0 0 0,0 0 0 0 0,0-1 0 0 0,0 1 0 0 0,-1 1 0 0 0,-2 9 0 0 0,1-1 0 0 0,1 0 0 0 0,0 1 0 0 0,1-1 0 0 0,0 1 0 0 0,1-1 0 0 0,0 20 0 0 0,-1-14 92 0 0,0-6 136 0 0,0 1 0 0 0,-1 0 0 0 0,-2 12-228 0 0,2-16 0 0 0,0-1 0 0 0,1 1 0 0 0,-1-1 0 0 0,2 5 0 0 0,0-5 0 0 0,-1 1 0 0 0,-1-1 0 0 0,1 0 0 0 0,-2 5 0 0 0,1-3-58 0 0,0-1 1 0 0,0 1 0 0 0,1 0 0 0 0,1 5 57 0 0,0 12 13 0 0,-1 135-557 0 0,1-154 620 0 0,0 0 0 0 0,0-1 0 0 0,1 2-76 0 0,-1-2 113 0 0,0 1 0 0 0,0 0 1 0 0,0 0-114 0 0,-1-5 2 0 0,1 0 1 0 0,-1 0-1 0 0,1 0 1 0 0,0 0 0 0 0,2 3-3 0 0,2 12-357 0 0,7 39 753 0 0,-7-27-980 0 0,-3-16 572 0 0,-1 0 0 0 0,0 0 0 0 0,0 6 12 0 0,4 16 0 0 0,0 22 0 0 0,-1 9 820 0 0,2 7-656 0 0,-6-59-164 0 0,0 1 0 0 0,3 12 0 0 0,1 47-976 0 0,2-40 1004 0 0,-5-31 102 0 0,0 0 1 0 0,-1 1 0 0 0,1-1 0 0 0,-1 2-131 0 0,1 13 363 0 0,1-7-348 0 0,-1 1 0 0 0,-1 0-1 0 0,-1 14-14 0 0,0 3 12 0 0,1-8 27 0 0,-2 0 0 0 0,0-1 1 0 0,-3 6-41 0 0,2 3 1 0 0,2-7 0 0 0,-4 17 0 0 0,0 30 0 0 0,1-44 265 0 0,1-1-1 0 0,1 1 1 0 0,1 16-265 0 0,-4-10-443 0 0,5-10 366 0 0,0-5 37 0 0,0 0-1 0 0,-1-1 0 0 0,-2 10 41 0 0,2-15 0 0 0,0 0 0 0 0,0 0 0 0 0,1 0 0 0 0,1 6 0 0 0,0 10 0 0 0,-5 49 52 0 0,0-1 14 0 0,-2-41-45 0 0,6-24-3 0 0,-1-1-1 0 0,-2 8-17 0 0,1-7 9 0 0,1-1 0 0 0,0 8-9 0 0,-5 17 54 0 0,5-23-31 0 0,0 0 0 0 0,-2 7-23 0 0,-1 21 28 0 0,-1-1 90 0 0,0-2-44 0 0,1-9-74 0 0,0 23 75 0 0,-2-25-22 0 0,5-14-33 0 0,1 9 24 0 0,1-16-35 0 0,-1 0 0 0 0,0 1 0 0 0,0-1 0 0 0,-1 0-1 0 0,0 5-8 0 0,-1 12 44 0 0,-3 50 36 0 0,5-66-69 0 0,-1 1-1 0 0,0-1 0 0 0,-1 6-10 0 0,0-5 8 0 0,1-1 1 0 0,0 1-1 0 0,0 0 0 0 0,0 1-8 0 0,1-2-4 0 0,1 9-45 0 0,-2 0 1 0 0,0-1 0 0 0,-1 3 48 0 0,0 13 220 0 0,2-24-251 0 0,0 0-1 0 0,-1 0 1 0 0,1 0-1 0 0,-1 0 1 0 0,-1 1 31 0 0,1-2 28 0 0,1 0 0 0 0,-1 1 0 0 0,1-1 0 0 0,0 1 0 0 0,0-1 0 0 0,1 4-28 0 0,0 9 62 0 0,-2-12-62 0 0,2 0 0 0 0,-1-1 0 0 0,1 1 0 0 0,0 0 0 0 0,1 4 0 0 0,0-2 10 0 0,-1 0 1 0 0,-1 1-1 0 0,0-1 0 0 0,0 0 0 0 0,-1 6-10 0 0,0 9 13 0 0,5 45 27 0 0,-4 108-24 0 0,5-126-16 0 0,0 3 118 0 0,-5 63-116 0 0,5-80-266 0 0,-1 6 227 0 0,-4 100 306 0 0,-4-76-734 0 0,4-50 502 0 0,0-3 106 0 0,0 1 0 0 0,-1-1-1 0 0,-2 11-142 0 0,2-14-58 0 0,0 1 0 0 0,0 0 0 0 0,1 0-1 0 0,1 7 59 0 0,0 10-127 0 0,-1-24 103 0 0,0 1 0 0 0,0 0 0 0 0,-1 0 0 0 0,0-1 0 0 0,0 1 0 0 0,0 0 24 0 0,-1 3 0 0 0,2 0 0 0 0,-1 1-1 0 0,1-1 1 0 0,0 0 0 0 0,1 4 0 0 0,0 9 20 0 0,-1 235-39 0 0,-5-176 269 0 0,5-60-91 0 0,0 0 0 0 0,-3 8-159 0 0,1-9 0 0 0,1 0 0 0 0,1 1 0 0 0,1 2 0 0 0,0 14 0 0 0,-1 332 46 0 0,-5-329-36 0 0,5 56-74 0 0,-5-52 75 0 0,1 27 42 0 0,0 9-53 0 0,-2-39 0 0 0,6-20-64 0 0,-4 17 64 0 0,3-22-6 0 0,0 0-1 0 0,1 1 1 0 0,1 5 6 0 0,0-5-17 0 0,0 0 0 0 0,-3 15 17 0 0,-1 6-88 0 0,2-1 0 0 0,1 5 88 0 0,0-7-319 0 0,-2-16 295 0 0,1-15 25 0 0,0-1-1 0 0,1 1 0 0 0,-1-1 1 0 0,1 1-1 0 0,0-1 1 0 0,0 1-1 0 0,0 0 1 0 0,0-1-1 0 0,1 2 0 0 0,-1 1 25 0 0,1 0 0 0 0,-1-1 0 0 0,0 1 0 0 0,0 0 0 0 0,0 0-1 0 0,-1 2-24 0 0,0 15 109 0 0,1-20-106 0 0,0 18 47 0 0,-1 1-1 0 0,-2 8-49 0 0,1-6 0 0 0,1 0 0 0 0,2 20 0 0 0,0-3 0 0 0,-5 35 0 0 0,-2-25 0 0 0,4 0-57 0 0,-2 0 0 0 0,-4 10 57 0 0,-1 7-30 0 0,-1-12 30 0 0,6-37 0 0 0,3-14 0 0 0,0 1 0 0 0,0 0 0 0 0,1 0 0 0 0,-1 4 0 0 0,-5 40 0 0 0,6-35-14 0 0,-2-1 0 0 0,0 0 0 0 0,0 1 0 0 0,-2-1 0 0 0,0 0 14 0 0,-1 7-18 0 0,-2 15 18 0 0,0-6-13 0 0,5-22 0 0 0,0 1-1 0 0,1-1 1 0 0,0 1 0 0 0,0 0-1 0 0,0 1 14 0 0,0-3-4 0 0,1 1 0 0 0,-2-1-1 0 0,1 1 1 0 0,-1-1-1 0 0,0 0 1 0 0,0 1-1 0 0,-2 1 5 0 0,-6 22-29 0 0,3 0-62 0 0,3-14-76 0 0,0 0 0 0 0,-1 0 1 0 0,0-1-1 0 0,-2 1 167 0 0,4-7-117 0 0,0-1 1 0 0,0 0-1 0 0,1 1 0 0 0,0 0 118 0 0,0 1-195 0 0,-1-1 1 0 0,1 1-1 0 0,-3 1 194 0 0,2-3-156 0 0,0 1 0 0 0,1-1 0 0 0,0 0-1 0 0,0 0 1 0 0,1 1 0 0 0,0 0 156 0 0,1-9-1 0 0,-10 59-1339 0 0,0-14-488 0 0,2-9 808 0 0,-2-5-4 0 0</inkml:trace>
  <inkml:trace contextRef="#ctx0" brushRef="#br1" timeOffset="3.647">7879 4363 5328 0 0,'0'0'116'0'0,"0"0"17"0"0,0 0 12 0 0,-1 5 13 0 0,-4 7 142 0 0,3-10-141 0 0,1 1 1 0 0,0-1-1 0 0,0 0 0 0 0,0 1 0 0 0,0-1 0 0 0,1 1 0 0 0,-1-1 0 0 0,1 1 0 0 0,-1 1-159 0 0,1 6 313 0 0,-2-1 1 0 0,1 1 0 0 0,-1-1-1 0 0,-1 0 1 0 0,-2 6-314 0 0,-1 3-2 0 0,2-7 314 0 0,0 1 0 0 0,1 0 0 0 0,0 3-312 0 0,-4 8 571 0 0,6-19-480 0 0,0 0 0 0 0,-1 0 0 0 0,1 0 1 0 0,1 0-1 0 0,-1 0 0 0 0,0 2-91 0 0,-3 45 0 0 0,0 7 0 0 0,8-2 72 0 0,0-15 1296 0 0,-3-33-1203 0 0,0 0-1 0 0,0 0 1 0 0,0-1 0 0 0,2 5-165 0 0,-1-4-38 0 0,0 0 0 0 0,0 0 0 0 0,-1 0-1 0 0,0 5 39 0 0,-1 1 10 0 0,2-1 0 0 0,0 1-1 0 0,1 0-9 0 0,-1 0 27 0 0,0 0 0 0 0,0 0 0 0 0,-1 2-27 0 0,-1 173 0 0 0,-4-130 0 0 0,4-52 0 0 0,-1 18 0 0 0,2-1 0 0 0,2 7 0 0 0,-1-17 0 0 0,-2 0 0 0 0,1 0 0 0 0,-2 9 0 0 0,0 9 0 0 0,-3 34 41 0 0,3-41 317 0 0,1-11-12 0 0,0 1 0 0 0,0-1 0 0 0,2 1 1 0 0,0 2-347 0 0,0 10 244 0 0,-2-23-249 0 0,0 0-1 0 0,0-1 1 0 0,1 1-1 0 0,-1 0 1 0 0,1 0 0 0 0,1 2 5 0 0,2 22-348 0 0,0 3 196 0 0,1 9 416 0 0,0-1 8 0 0,-3-29-272 0 0,0 0 0 0 0,-1 0 0 0 0,-1 1 0 0 0,0 6 0 0 0,5 70-472 0 0,-5-63 478 0 0,1-9 32 0 0,-2 1 0 0 0,1 0 0 0 0,-4 14-38 0 0,3-21 63 0 0,0 1 1 0 0,1 0 0 0 0,0 0 0 0 0,0-1 0 0 0,1 1 0 0 0,1 1-64 0 0,1 28-278 0 0,-3-35 247 0 0,-1 4 84 0 0,2 0 1 0 0,-1 0 0 0 0,1 0-1 0 0,0 0 1 0 0,1 4-54 0 0,-1-6 2 0 0,0 1 1 0 0,0-1-1 0 0,-1 0 0 0 0,0 1 0 0 0,0-1 0 0 0,-1 1 1 0 0,0-1-1 0 0,-1 3-2 0 0,-1 27 0 0 0,3-30 0 0 0,0 11 0 0 0,-1 0 0 0 0,-2 14 0 0 0,-7 36-168 0 0,2 9 332 0 0,3-31-242 0 0,0 26 2 0 0,2-38 154 0 0,1-6-30 0 0,0-10-48 0 0,0 1 0 0 0,1 6 0 0 0,-4 29 0 0 0,5 228 0 0 0,5-232 0 0 0,-3-19 0 0 0,-1-23 0 0 0,-1 1 0 0 0,0 0 0 0 0,0 0 0 0 0,-1-1 0 0 0,0 5 0 0 0,0-8 0 0 0,1 1 0 0 0,0-1 0 0 0,0 1 0 0 0,0-1 0 0 0,1 1 0 0 0,-1-1 0 0 0,1 1 0 0 0,2 18 0 0 0,1 23 0 0 0,-4 38 254 0 0,6-51-28 0 0,-2 4-198 0 0,-2-27-5 0 0,-1 0 0 0 0,0 9-23 0 0,3 52 136 0 0,2-31-197 0 0,-6 71 445 0 0,-6-69-277 0 0,2 3-34 0 0,4-25-42 0 0,-1-1 1 0 0,0 1-1 0 0,-2 1-31 0 0,2-11 18 0 0,-1 0 0 0 0,2 1 0 0 0,0-1-18 0 0,-6 33 89 0 0,6-37-26 0 0,0-3-23 0 0,0-1 0 0 0,0 1 1 0 0,0-1-1 0 0,0 1 0 0 0,-1-1 0 0 0,1 1 1 0 0,-1-1-1 0 0,0 0 0 0 0,1 1 0 0 0,-1-1-40 0 0,-1 4-5 0 0,1-1-1 0 0,0 0 0 0 0,0 0 0 0 0,0 6 6 0 0,-2 11-250 0 0,2-18 254 0 0,0 1 1 0 0,0-1-1 0 0,1 1 0 0 0,0-1 1 0 0,0 0-1 0 0,0 1 0 0 0,1 0-4 0 0,-1-1 41 0 0,1-1 0 0 0,-1 1 0 0 0,0-1 0 0 0,0 1 0 0 0,-1-1-1 0 0,1 1 1 0 0,-1-1 0 0 0,1 0 0 0 0,-1 1 0 0 0,-1 0-41 0 0,-4 19-105 0 0,3-11 31 0 0,-1 29 269 0 0,-1 5-185 0 0,1 0-10 0 0,2-16 0 0 0,2-26 0 0 0,0 1 0 0 0,0-1 0 0 0,0 0 0 0 0,-1 1 0 0 0,0-1 0 0 0,0 3 0 0 0,-4 26 0 0 0,4-27 0 0 0,0 0 0 0 0,1 0 0 0 0,0 0 0 0 0,0 0 0 0 0,0 0 0 0 0,1 1 0 0 0,0 13 0 0 0,-1 64 0 0 0,-5-51 0 0 0,5 94 0 0 0,0-127 0 0 0,0 6 0 0 0,0 0 0 0 0,0 0 0 0 0,0 0 0 0 0,-1 0 0 0 0,0 0 0 0 0,-2 3 0 0 0,3-5 0 0 0,-1 1 0 0 0,0-1 0 0 0,1 0 0 0 0,0 0 0 0 0,0 0 0 0 0,0 0 0 0 0,1 5 0 0 0,0 7 0 0 0,-1 437 0 0 0,5-423 0 0 0,-10 29 0 0 0,5 94 0 0 0,5-122 0 0 0,-1 1 0 0 0,-2-23 0 0 0,-1 0 0 0 0,0 0 0 0 0,0 3 0 0 0,-1 1 78 0 0,-1-5 24 0 0,1 0 1 0 0,0 0-1 0 0,1-1 1 0 0,0 1-1 0 0,0 0 0 0 0,2 2-102 0 0,-2-5-61 0 0,-1 1 0 0 0,1-1 0 0 0,-1 0 0 0 0,0 0 0 0 0,0 0 0 0 0,0 0 0 0 0,-1 1 61 0 0,0 11 439 0 0,2-10-273 0 0,-1-1-270 0 0,0 1 0 0 0,0-1-1 0 0,-1 0 1 0 0,0 0 0 0 0,0 0-1 0 0,-1 4 105 0 0,1-5 83 0 0,0 0-1 0 0,0 0 1 0 0,1 0-1 0 0,0-1 1 0 0,0 1-1 0 0,0 0 1 0 0,1 2-83 0 0,0 11 130 0 0,4 25-931 0 0,-5-32 1028 0 0,0 1-230 0 0,0 0 0 0 0,1 0-1 0 0,2 10 4 0 0,-2-15 102 0 0,0-1 0 0 0,-1 1 0 0 0,0 0 0 0 0,0 6-102 0 0,0-7 200 0 0,-1 0 0 0 0,2 0 0 0 0,-1 0 0 0 0,1 0 0 0 0,0 4-200 0 0,1-1-242 0 0,-1 0 0 0 0,-1 0 0 0 0,0-1 0 0 0,0 1 1 0 0,-1 3 241 0 0,0 12 1308 0 0,1-15-1229 0 0,0 0-58 0 0,0 0 1 0 0,0-1 0 0 0,-1 1-1 0 0,-2 5-21 0 0,2-5 0 0 0,-1 0 0 0 0,1 0 0 0 0,1 0 0 0 0,-1 6 0 0 0,-4 26 0 0 0,5 55 0 0 0,0-90 0 0 0,1 0 0 0 0,0-1 0 0 0,0 1 0 0 0,1 3 0 0 0,-1-3 0 0 0,0-1 0 0 0,0 1 0 0 0,0-1 0 0 0,0 4 0 0 0,3 51 0 0 0,-4-50 0 0 0,1 1 0 0 0,2 9 0 0 0,-2-11 0 0 0,0 1 0 0 0,-1-1 0 0 0,0 1 0 0 0,-1 7 0 0 0,0 8 0 0 0,2-7 0 0 0,-1-8 0 0 0,0 1 0 0 0,0-1 0 0 0,-1 1 0 0 0,-2 8 0 0 0,2-16 0 0 0,1 1 0 0 0,0-1 0 0 0,0 1 0 0 0,0-1 0 0 0,0 0 0 0 0,0 1 0 0 0,1-1 0 0 0,-1 1 0 0 0,1-1 0 0 0,1 1 0 0 0,-2-2 0 0 0,0 0 0 0 0,0 0 0 0 0,0 0 0 0 0,0 0 0 0 0,0 0 0 0 0,-1 0 0 0 0,1 0 0 0 0,-1 1 0 0 0,-1 11 0 0 0,2-2 0 0 0,0 1 0 0 0,0 1 0 0 0,-1-1 0 0 0,-2 11 0 0 0,3-20 0 0 0,-1 1 0 0 0,1-1 0 0 0,0 1 0 0 0,0-1 0 0 0,0 1 0 0 0,1-1 0 0 0,-1 1 0 0 0,1 0 0 0 0,2 21 0 0 0,1 8 0 0 0,-4-29 0 0 0,1 0 0 0 0,-1 1 0 0 0,1-1 0 0 0,0 1 0 0 0,1 4 0 0 0,-1-5 0 0 0,0 0 0 0 0,-1 0 0 0 0,1-1 0 0 0,-1 1 0 0 0,0 0 0 0 0,0 0 0 0 0,-1 2 0 0 0,0 11 0 0 0,5 23 0 0 0,-4 17 0 0 0,-4-28 0 0 0,4 54 0 0 0,4-50 0 0 0,-4-17 0 0 0,0-6 0 0 0,0-1 0 0 0,0 1 0 0 0,1-1 0 0 0,2 10 0 0 0,-3-17 0 0 0,1 0 0 0 0,-1 0 0 0 0,0 0 0 0 0,0 0 0 0 0,0 0 0 0 0,0 1 0 0 0,-1-1 0 0 0,1 0 0 0 0,0 0 0 0 0,0 0 0 0 0,0 0 0 0 0,0 0 0 0 0,1 0 0 0 0,0 0 0 0 0,2 11 0 0 0,0-8 0 0 0,-1 1 0 0 0,-1 0 0 0 0,1-1 0 0 0,-1 1 0 0 0,0 5 0 0 0,5 21 0 0 0,-6-25 0 0 0,1-1 0 0 0,0 0 0 0 0,1 3 0 0 0,2 20 0 0 0,0 8 0 0 0,-4-32 0 0 0,0 0 0 0 0,1 0 0 0 0,-1-1 0 0 0,1 1 0 0 0,0 0 0 0 0,1 2 0 0 0,-1-5 0 0 0,-1 0 0 0 0,1 0 0 0 0,-1 0 0 0 0,0 0 0 0 0,0 0 0 0 0,0 1 0 0 0,0-1 0 0 0,-1 1 0 0 0,1-1 0 0 0,0 0 0 0 0,0 1 0 0 0,0-1 0 0 0,0 1 0 0 0,0-1 0 0 0,1 2 0 0 0,0 0 0 0 0,0 0 0 0 0,0 0 0 0 0,-1 1 0 0 0,0-1 0 0 0,0 0 0 0 0,0 0 0 0 0,0 0 0 0 0,-1 0 0 0 0,0 0 0 0 0,0 3 0 0 0,-2 3 0 0 0,2 1 0 0 0,-1-1 0 0 0,2 1 0 0 0,-1 9 0 0 0,-3 16 0 0 0,0 14 460 0 0,4-38-422 0 0,0-5-120 0 0,0 0 0 0 0,0 0 0 0 0,-1-1 0 0 0,0 1 0 0 0,-1 3 82 0 0,1-4 61 0 0,0 1 0 0 0,1-1-1 0 0,0 1 1 0 0,0-1 0 0 0,1 7-61 0 0,0 5-216 0 0,-2 5 314 0 0,1-8-144 0 0,0-1 0 0 0,1 1-1 0 0,2 13 47 0 0,-2-21-5 0 0,0-1 0 0 0,-1 1 0 0 0,0-1 0 0 0,0 1 0 0 0,-1-1 0 0 0,0 0 0 0 0,0 1 0 0 0,-1 0 5 0 0,1-2 71 0 0,0 0-1 0 0,1 1 1 0 0,0-1-1 0 0,0 0 1 0 0,0 1 0 0 0,1 0-71 0 0,0 16 137 0 0,-1-15-139 0 0,-1 9-29 0 0,2 1 0 0 0,2 14 31 0 0,-2-27 8 0 0,-1 0-1 0 0,0 0 1 0 0,0 0 0 0 0,-1 0-1 0 0,0 4-7 0 0,-1 15 41 0 0,2 88 32 0 0,4-70-73 0 0,0 18-488 0 0,-4 304 888 0 0,4-271-400 0 0,-2-15-136 0 0,3 5 136 0 0,-3-43-200 0 0,3 17-325 0 0,-3-41 185 0 0,1 7-321 0 0,-1-17 143 0 0,-2-4 299 0 0,0-1 0 0 0,0 0 0 0 0,1 0 0 0 0,-1 1 1 0 0,0-1-1 0 0,1 0 0 0 0,-1 0 0 0 0,1 0 0 0 0,-1 1 1 0 0,1-1-1 0 0,0 0 0 0 0,0 0 0 0 0,0 1 219 0 0,0-1-1238 0 0</inkml:trace>
  <inkml:trace contextRef="#ctx0" brushRef="#br1" timeOffset="3.647">9500 7739 7136 0 0,'0'0'165'0'0,"0"0"22"0"0,-1 1 6 0 0,-12 17 6 0 0,13-16-63 0 0,-1-1 0 0 0,0 1 0 0 0,0-1 0 0 0,0 1 0 0 0,0 0 0 0 0,0-1 0 0 0,0 0 0 0 0,-1 2-136 0 0,2-3 79 0 0,-1 1-1 0 0,1-1 1 0 0,-1 1 0 0 0,1-1 0 0 0,-1 1-1 0 0,1 0 1 0 0,-1-1 0 0 0,1 1 0 0 0,0 0-1 0 0,0-1 1 0 0,-1 1 0 0 0,1 0-1 0 0,0-1 1 0 0,0 1 0 0 0,0 0 0 0 0,-1-1-79 0 0,1 1 388 0 0,0-1-4 0 0,0 2-64 0 0,-2 1-243 0 0,0 1 0 0 0,0-1 1 0 0,0 1-1 0 0,1 0 0 0 0,0 0 1 0 0,0 0-1 0 0,0 0 0 0 0,0 0 1 0 0,1 0-1 0 0,0 0-77 0 0,-1 45 1030 0 0,1-28-873 0 0,2 29-1051 0 0,4 29 894 0 0,0-17-994 0 0,-4-46 922 0 0,4 24-1131 0 0,5 12 1203 0 0,-7-37-639 0 0,-4 1-7 0 0</inkml:trace>
  <inkml:trace contextRef="#ctx0" brushRef="#br1" timeOffset="3.647">11407 7910 4712 0 0,'0'0'135'0'0,"-1"1"-2"0"0,-5 9-98 0 0,4-8 9 0 0,1-1-1 0 0,0 1 0 0 0,-1 0 0 0 0,1 0 0 0 0,0 0 0 0 0,0 0 0 0 0,1 0 0 0 0,-1 0 0 0 0,0 0 0 0 0,1 0 0 0 0,-1 2-43 0 0,1-4 41 0 0,0 0 0 0 0,0 0 0 0 0,0 1-1 0 0,0-1 1 0 0,0 0 0 0 0,-1 0 0 0 0,1 1-1 0 0,0-1 1 0 0,0 0 0 0 0,0 0 0 0 0,0 1 0 0 0,0-1-1 0 0,-1 0 1 0 0,1 0 0 0 0,0 1 0 0 0,0-1 0 0 0,-1 0-1 0 0,1 0 1 0 0,0 0 0 0 0,0 0 0 0 0,0 1 0 0 0,-1-1-41 0 0,0 1 165 0 0,-6 6 576 0 0,0 1 0 0 0,1 0 0 0 0,0 0 0 0 0,0 0 0 0 0,1 1 0 0 0,0 1-741 0 0,3-6 111 0 0,0 0 0 0 0,1 1-1 0 0,-1 0 1 0 0,1-1 0 0 0,-1 4-111 0 0,1-3 384 0 0,0 0 0 0 0,0 0 0 0 0,-1 1 0 0 0,-2 3-384 0 0,2-4-90 0 0,1-1-1 0 0,0 1 1 0 0,0 0 0 0 0,0 0 0 0 0,0 0 0 0 0,1 0 0 0 0,0 0 0 0 0,0 0 0 0 0,0 0 0 0 0,1 2 90 0 0,0 11-547 0 0,-1-9 475 0 0,1-1-1 0 0,1 0 1 0 0,-1 0 0 0 0,3 5 72 0 0,1 7-493 0 0,-3-11-7 0 0,3 0-10 0 0</inkml:trace>
  <inkml:trace contextRef="#ctx0" brushRef="#br1" timeOffset="3.647">13276 4013 4384 0 0,'0'0'127'0'0,"-1"0"-1"0"0,1 1-106 0 0,0-1-1 0 0,-1 0 1 0 0,1 1-1 0 0,0-1 1 0 0,-1 0-1 0 0,1 1 0 0 0,0-1 1 0 0,-1 0-1 0 0,1 0 1 0 0,0 1-1 0 0,-1-1 1 0 0,1 0-1 0 0,-1 0 1 0 0,1 0-1 0 0,0 0 1 0 0,-1 1-1 0 0,1-1 1 0 0,-1 0-1 0 0,1 0 0 0 0,-1 0 1 0 0,1 0-1 0 0,0 0 1 0 0,-1 0-1 0 0,1 0 1 0 0,-1 0-1 0 0,0 0-19 0 0,0-1 178 0 0,-18 11 2198 0 0,18-9-2243 0 0,-1 0-1 0 0,1 0 1 0 0,-1 0-1 0 0,1 0 1 0 0,-1 0 0 0 0,0 0-1 0 0,0-1 1 0 0,1 1-1 0 0,-1 0 1 0 0,0-1-1 0 0,0 0 1 0 0,-1 1-133 0 0,2-1 96 0 0,-1 1 1 0 0,1-1-1 0 0,0 1 0 0 0,-1 0 1 0 0,1-1-1 0 0,0 1 1 0 0,-1 0-1 0 0,1 0 1 0 0,0 0-1 0 0,0 0 0 0 0,0 0 1 0 0,0 0-1 0 0,0 0 1 0 0,0 1-1 0 0,0-1 0 0 0,1 0 1 0 0,-1 1-1 0 0,0 0-96 0 0,-7 9 959 0 0,5-8-825 0 0,0 0 0 0 0,1 0 0 0 0,0 1 0 0 0,-1 0 0 0 0,1-1 0 0 0,1 1 0 0 0,-1 0 0 0 0,0 0-1 0 0,1 0 1 0 0,0 0 0 0 0,0 0 0 0 0,0 2-134 0 0,-1 7 206 0 0,0 0 0 0 0,1 0 1 0 0,1 6-207 0 0,0 9 193 0 0,1 10 150 0 0,-5 34-343 0 0,2-45 131 0 0,1-1 0 0 0,2 14-131 0 0,0 2 95 0 0,-1-28-66 0 0,-1-1 1 0 0,-3 14-30 0 0,3-17-17 0 0,1-1 1 0 0,0 1 0 0 0,0 0 0 0 0,1-1 0 0 0,1 7 16 0 0,1 24 489 0 0,1 3-185 0 0,1 2-304 0 0,0-2 0 0 0,-4-29 0 0 0,-1 10 0 0 0,0-18 0 0 0,0 1 0 0 0,0 0 0 0 0,0 0 0 0 0,2 2 0 0 0,0 17 0 0 0,-2 238-432 0 0,-5-193 368 0 0,5-47 70 0 0,0-4 33 0 0,0 0 0 0 0,1 0-1 0 0,2 4-38 0 0,-2-11 74 0 0,0-1-1 0 0,0 1 1 0 0,-2 0-74 0 0,1 1 8 0 0,1 0 1 0 0,0 3-9 0 0,0-4-95 0 0,0 0 1 0 0,-1 0 0 0 0,-1 2 94 0 0,1 7-69 0 0,-2 3 69 0 0,1-20 0 0 0,0 1 0 0 0,1 0 0 0 0,0-1 0 0 0,0 6 0 0 0,2 12 0 0 0,0-1 0 0 0,-2 9 0 0 0,0-22 0 0 0,6 16 0 0 0,-2 42 0 0 0,-4 12 544 0 0,4-37-560 0 0,-4-37-58 0 0,1-1 0 0 0,-1 1 1 0 0,1 0-1 0 0,0-1 1 0 0,1 2 73 0 0,-2-5-11 0 0,0 1 1 0 0,0-1-1 0 0,0 0 1 0 0,0 1-1 0 0,0-1 1 0 0,0 0-1 0 0,0 1 1 0 0,0-1-1 0 0,-1 0 1 0 0,1 1-1 0 0,-1-1 1 0 0,1 0 10 0 0,-3 11-26 0 0,3 55 410 0 0,6-32-232 0 0,-6 40-688 0 0,4-50 649 0 0,-4-20-17 0 0,0 5-104 0 0,0 0-1 0 0,1 0 0 0 0,0 0 0 0 0,1-1 9 0 0,2 29-166 0 0,-4-35 212 0 0,1 0 1 0 0,-1 0-1 0 0,0 0 1 0 0,0 0-1 0 0,0-1 1 0 0,0 3-47 0 0,-1-2 43 0 0,1 0 1 0 0,0 0-1 0 0,0 0 1 0 0,0 0-1 0 0,1 0 1 0 0,-1 0 0 0 0,1 0-44 0 0,-1-1 0 0 0,1 0 0 0 0,-1 0 0 0 0,1-1 0 0 0,-1 1 0 0 0,0 0 0 0 0,0 0 0 0 0,0-1 0 0 0,0 1 0 0 0,0 0 0 0 0,0 0 0 0 0,0 0 0 0 0,-1-1 0 0 0,1 1 0 0 0,-1 0 0 0 0,1 1 0 0 0,-1-1 3 0 0,1 0 1 0 0,-1 0-1 0 0,1 1 1 0 0,0-1-1 0 0,0 0 1 0 0,0 0-1 0 0,0 1 1 0 0,0-1 0 0 0,1 0-1 0 0,-1 0 1 0 0,1 1-1 0 0,0 1-3 0 0,2 15 22 0 0,-6-4-1 0 0,2-13-18 0 0,1-1-1 0 0,-1 0 1 0 0,1 1 0 0 0,0-1-1 0 0,-1 1 1 0 0,1-1 0 0 0,0 1-1 0 0,0-1 1 0 0,0 1 0 0 0,0-1-1 0 0,0 1 1 0 0,0-1 0 0 0,0 1-1 0 0,1-1 1 0 0,-1 1 0 0 0,1-1-3 0 0,0 1 0 0 0,-1-1 0 0 0,0-1 0 0 0,0 0 0 0 0,1 1 0 0 0,-1-1 0 0 0,0 1 0 0 0,0-1 0 0 0,0 1 0 0 0,1-1 0 0 0,-1 1 0 0 0,0-1 0 0 0,0 1 0 0 0,0-1 0 0 0,0 1 0 0 0,0-1 0 0 0,0 1 0 0 0,0-1 0 0 0,0 1 0 0 0,0 0 0 0 0,0-1 0 0 0,0 1 0 0 0,-1-1 0 0 0,1 1 0 0 0,0-1 0 0 0,0 0 0 0 0,0 1 0 0 0,-1-1 0 0 0,1 1 0 0 0,0 0 0 0 0,-1 1 0 0 0,0 1 0 0 0,0 1 0 0 0,0 0 0 0 0,1 0 0 0 0,0 0 0 0 0,0-1 0 0 0,0 1 0 0 0,0 0 0 0 0,1 1 0 0 0,0 9 0 0 0,-1 104 192 0 0,5-85-128 0 0,-5 43 398 0 0,-5-48-669 0 0,5-20 207 0 0,0-1 0 0 0,0 0 0 0 0,0-1 0 0 0,-1 1 0 0 0,0 0 0 0 0,-1 2 0 0 0,-2 29 0 0 0,3-36 0 0 0,1 0 0 0 0,0 0 0 0 0,0 0 0 0 0,0 0 0 0 0,0 0 0 0 0,0 0 0 0 0,1 0 0 0 0,-1 0 0 0 0,1 2 0 0 0,0-3 0 0 0,-1 1 0 0 0,1 0 0 0 0,-1 0 0 0 0,0 0 0 0 0,0-1 0 0 0,0 1 0 0 0,0 0 0 0 0,0 0 0 0 0,0 1 0 0 0,-3 12 54 0 0,1 0-1 0 0,1 0 1 0 0,1 0-1 0 0,0 1 1 0 0,1 2-54 0 0,0 18 60 0 0,-5 27 171 0 0,3-53-174 0 0,0 0 1 0 0,0 1-1 0 0,-2 4-57 0 0,0 1 21 0 0,0-1-157 0 0,2 1 0 0 0,0 12 136 0 0,0-25 0 0 0,1-1 0 0 0,0 1 0 0 0,-1 0 0 0 0,1-1 0 0 0,-1 1 0 0 0,0-1 0 0 0,-1 2 0 0 0,1-1 0 0 0,1-1 0 0 0,-1 0 0 0 0,0 0 0 0 0,1 0 0 0 0,-1 1 0 0 0,1-1 0 0 0,0 2 0 0 0,-1 6 11 0 0,0 0 0 0 0,0 0 0 0 0,-1 1-11 0 0,0-2 10 0 0,0 1 1 0 0,1 0-1 0 0,1 0-10 0 0,0 7 38 0 0,-1-1-1 0 0,-2 14-37 0 0,2-23 8 0 0,-1 1-1 0 0,2 0 1 0 0,-1 0 0 0 0,1 0-1 0 0,0-1 1 0 0,1 1-1 0 0,1 4-7 0 0,-1-3 13 0 0,0 0-1 0 0,-1 0 0 0 0,0 0 0 0 0,-1 7-12 0 0,0 8 15 0 0,-3 23-15 0 0,4 23 0 0 0,-6-42 0 0 0,6-2 0 0 0,-1-14 0 0 0,1 1 0 0 0,1 0 0 0 0,0 0 0 0 0,0-1 0 0 0,2 5 0 0 0,-2-10 0 0 0,0 1 0 0 0,0-1 0 0 0,-1 1 0 0 0,0-1 0 0 0,-1 7 0 0 0,0 7 0 0 0,1 163 64 0 0,-6-151-64 0 0,2 26 0 0 0,0-25 32 0 0,2-25-21 0 0,1 0 0 0 0,0-1-1 0 0,0 2-10 0 0,-4 21 0 0 0,5-13-6 0 0,-1-5-8 0 0,1 0-1 0 0,1 0 1 0 0,0 0-1 0 0,3 8 15 0 0,-3-15 0 0 0,-1 1 0 0 0,1-1 0 0 0,-1 0 0 0 0,0 1 0 0 0,-1 1 0 0 0,0 11 0 0 0,-4 14 0 0 0,5-28 0 0 0,0 0 0 0 0,1 1 0 0 0,0-1 0 0 0,0 0 0 0 0,1 2 0 0 0,-1-1 0 0 0,0 1 0 0 0,-1-1 0 0 0,0 1 0 0 0,0 0 0 0 0,0-1 0 0 0,-1 3 0 0 0,0 10 0 0 0,-4 25 0 0 0,4-30 0 0 0,0 1 0 0 0,-1 1 0 0 0,-1 0 0 0 0,2-1 0 0 0,0 3 0 0 0,1-15 0 0 0,0-1 0 0 0,0 1 0 0 0,0-1 0 0 0,-1 1 0 0 0,1-1 0 0 0,-1 1 0 0 0,0-1 0 0 0,1 1 0 0 0,-2-1 0 0 0,2 0 0 0 0,-1 0 0 0 0,1 0 0 0 0,0 0 0 0 0,-1 0 0 0 0,1 0 0 0 0,0 0 0 0 0,0 0 0 0 0,0 0 0 0 0,0 0 0 0 0,1 0 0 0 0,-1 0 0 0 0,0 0 0 0 0,0 1 0 0 0,1-1 0 0 0,-1 0 0 0 0,0 1 0 0 0,-1-1 0 0 0,1 2 0 0 0,-2 10 0 0 0,0-1 0 0 0,1 0 0 0 0,0 1 0 0 0,1-1 0 0 0,1 8 0 0 0,0 13 0 0 0,-1 99 0 0 0,5-81 0 0 0,-5 102 0 0 0,5-104 0 0 0,-5-35 0 0 0,0-1 0 0 0,0-1 0 0 0,1 1 0 0 0,2 9 0 0 0,-2-16 22 0 0,0 1-1 0 0,-1-1 0 0 0,0 1 0 0 0,0 0-21 0 0,-1-2 28 0 0,1 1-1 0 0,1-1 1 0 0,-1 0-1 0 0,1 0 1 0 0,0 1-28 0 0,0-2-16 0 0,0 0 0 0 0,-1 0 0 0 0,1 0 0 0 0,-1 0 0 0 0,-1 3 16 0 0,1-4-20 0 0,0 0 0 0 0,0 0-1 0 0,0 0 1 0 0,1 1-1 0 0,-1-1 1 0 0,1 0-1 0 0,1 1 21 0 0,-1 0 195 0 0,-1 0-1 0 0,1 1 0 0 0,-1-1 1 0 0,0 0-1 0 0,0 0 0 0 0,0 0 1 0 0,-1 1-195 0 0,0 11 406 0 0,1 153-1882 0 0,-5-135 1185 0 0,5-34 291 0 0,0 5 0 0 0,0 0 0 0 0,0 0 0 0 0,0 0 0 0 0,1 0 0 0 0,0 0 0 0 0,2 3 0 0 0,-3-5 29 0 0,1 0-1 0 0,-1 0 1 0 0,1 1-1 0 0,-1-1 0 0 0,0 0 1 0 0,-1 0-1 0 0,1 1 0 0 0,-1-1 1 0 0,0 0-1 0 0,0 0 0 0 0,-1 4-28 0 0,1-5-22 0 0,0 0-1 0 0,1 0 0 0 0,-1 0 0 0 0,1 0 0 0 0,0 0 0 0 0,0 0 0 0 0,0 3 23 0 0,1-3-21 0 0,-1 0-1 0 0,0-1 0 0 0,0 1 1 0 0,-1 0-1 0 0,1 0 0 0 0,0-1 0 0 0,-2 4 22 0 0,2-4 19 0 0,-1 1-1 0 0,1 0 0 0 0,-1-1 1 0 0,1 1-1 0 0,0 0 0 0 0,0-1 1 0 0,0 1-1 0 0,1 0 0 0 0,-1 0-18 0 0,1 0 25 0 0,-1 1-1 0 0,0-1 1 0 0,0 1-1 0 0,0-1 1 0 0,0 0-1 0 0,-1 4-24 0 0,-2 12 0 0 0,3-15 0 0 0,-1 0 0 0 0,1 0 0 0 0,-1 0 0 0 0,0 0 0 0 0,-2 3 0 0 0,3 0 0 0 0,0 31 0 0 0,0-33 0 0 0,-1-1 0 0 0,1 1 0 0 0,-1-1 0 0 0,0 1 0 0 0,0 1 0 0 0,0-4 0 0 0,1 1 0 0 0,-1-1 0 0 0,1 0 0 0 0,0 0 0 0 0,0 1 0 0 0,0-1 0 0 0,0 0 0 0 0,0 1 0 0 0,0-1 0 0 0,1 0 0 0 0,-1 1 0 0 0,1 0 0 0 0,0 3 0 0 0,0 1 0 0 0,0 0 0 0 0,0 5 0 0 0,-2-8 0 0 0,1 0 0 0 0,1 0 0 0 0,-1 0 0 0 0,1 0 0 0 0,-1-1 0 0 0,1 1 0 0 0,1 2 0 0 0,-1-1 0 0 0,0 0 0 0 0,0 1 0 0 0,-1-1 0 0 0,0 0 0 0 0,0 0 0 0 0,0 0 0 0 0,-1 2 0 0 0,0 10 0 0 0,1 138 256 0 0,-5-121-505 0 0,0 20 602 0 0,5-12-353 0 0,0 87 0 0 0,5-107 0 0 0,-6-22 0 0 0,1 1 0 0 0,0 0 0 0 0,0 0 0 0 0,0-1 0 0 0,0 1 0 0 0,0 0 0 0 0,0-1 0 0 0,0 1 0 0 0,0 0 0 0 0,0-1 0 0 0,1 1 0 0 0,-1 0 0 0 0,0-1 0 0 0,0 1 0 0 0,0 0 0 0 0,1-1 0 0 0,-1 1 0 0 0,0-1 0 0 0,1 1 0 0 0,-1 0 0 0 0,1 0 0 0 0,-1-1 0 0 0,0 0 0 0 0,1 0 0 0 0,-1 0 0 0 0,0 1 0 0 0,0-1 0 0 0,0 0 0 0 0,0 0 0 0 0,1 1 0 0 0,-1-1 0 0 0,0 0 0 0 0,0 0 0 0 0,0 1 0 0 0,0-1 0 0 0,0 0 0 0 0,0 0 0 0 0,0 1 0 0 0,0-1 0 0 0,0 0 0 0 0,0 1 0 0 0,0-1 0 0 0,0 0 0 0 0,0 0 0 0 0,0 1 0 0 0,0-1 0 0 0,0 6-22 0 0,0 3-122 0 0,0-1 0 0 0,1 1 0 0 0,0-1 0 0 0,1 6 144 0 0,-1-6 126 0 0,0 0 1 0 0,-1 1-1 0 0,0-1 1 0 0,0 0-1 0 0,-1 3-126 0 0,1 12-155 0 0,0 39 155 0 0,4-33-405 0 0,-5-19 539 0 0,1-8-98 0 0,0 1-1 0 0,0 0 1 0 0,0-1 0 0 0,0 1-1 0 0,0-1 1 0 0,1 1 0 0 0,-1-1-1 0 0,1 1 1 0 0,0-1 0 0 0,0 1-1 0 0,1 1-35 0 0,-2-2 0 0 0,1 0 0 0 0,-1 0 0 0 0,1 1 0 0 0,-1-1 0 0 0,0 0 0 0 0,0 0 0 0 0,0 0 0 0 0,0 1 0 0 0,-1 1 0 0 0,0 19 0 0 0,6 5 0 0 0,-5-18 0 0 0,-1-5 0 0 0,1 0 0 0 0,0 1 0 0 0,1-1 0 0 0,-1 0 0 0 0,1 0 0 0 0,1 5 0 0 0,-1-8 0 0 0,0 2 0 0 0,-2 11 0 0 0,5 28-526 0 0,-1-29 800 0 0,0 5-22 0 0,-3 127-6 0 0,1-88-326 0 0,1-40 55 0 0,-2-14 28 0 0,0-1-1 0 0,0 1 1 0 0,1-1 0 0 0,0 0 0 0 0,-1 1 0 0 0,1-1-1 0 0,1 1-2 0 0,-2-3 0 0 0,0-1 0 0 0,0 1 0 0 0,1-1 0 0 0,-1 0 0 0 0,0 1 0 0 0,0-1 0 0 0,0 1 0 0 0,0-1 0 0 0,0 1 0 0 0,0-1 0 0 0,0 1 0 0 0,0-1 0 0 0,0 0 0 0 0,0 1 0 0 0,0-1 0 0 0,0 1 0 0 0,0 0 0 0 0,0-1 0 0 0,-1 1 0 0 0,1-1 0 0 0,0 1 0 0 0,0-1 0 0 0,0 1 0 0 0,0-1 0 0 0,0 1 0 0 0,0 0 0 0 0,0-1 0 0 0,0 1 0 0 0,0-1 0 0 0,1 1 0 0 0,-1-1 0 0 0,0 1 0 0 0,0-1 0 0 0,1 1 0 0 0,0 2-8 0 0,0 1 0 0 0,0-1 0 0 0,-1 1 0 0 0,1-1 0 0 0,-1 1 0 0 0,0 0 0 0 0,0-1 0 0 0,0 1 8 0 0,5 22 0 0 0,-6-22 0 0 0,3 6 0 0 0,0-3 0 0 0,4 17 0 0 0,-5-23 0 0 0,-1 0 0 0 0,0 10 0 0 0,0-5 4 0 0,-1-1 6 0 0,1-1 0 0 0,0 1 0 0 0,1 0 0 0 0,-1-1 0 0 0,1 1 0 0 0,1 3-10 0 0,2 14-81 0 0,-2 3-454 0 0,1-17 387 0 0,-2-5 229 0 0,0 0 0 0 0,0 0-1 0 0,0 0 1 0 0,0 1 0 0 0,0-1-1 0 0,-1 1-80 0 0,0 0 32 0 0,1 0 0 0 0,-1 0 0 0 0,1 0 0 0 0,0 0 0 0 0,1 2-32 0 0,2 16 48 0 0,-4-19-71 0 0,0 1-1 0 0,0-1 1 0 0,0 1-1 0 0,1-1 0 0 0,0 0 1 0 0,0 1-1 0 0,0 1 24 0 0,4 17-539 0 0,-3-4 500 0 0,-2-15 40 0 0,0-1 0 0 0,0 1 0 0 0,0-1 0 0 0,1 0 0 0 0,-1 1 0 0 0,1-1-1 0 0,-1 1 1 0 0,2 1-1 0 0,-1-2 2 0 0,1 1-1 0 0,-1 0 1 0 0,0 0-1 0 0,0 0 0 0 0,0 0 1 0 0,-1 0-1 0 0,1 0 1 0 0,-1 0-1 0 0,1 1 0 0 0,-1 1-1 0 0,0-4 6 0 0,0 12 417 0 0,-1-6-485 0 0,2 1-1 0 0,-1-1 0 0 0,1 1 0 0 0,0 0 1 0 0,0 1 62 0 0,1-1 44 0 0,-1 0 0 0 0,-1 0 0 0 0,0 1 0 0 0,0-1 1 0 0,-1 4-45 0 0,0 14-37 0 0,1 71 229 0 0,-4-52-491 0 0,0 1 100 0 0,-2-12 199 0 0,6-20 0 0 0,-1-1 0 0 0,0 1 0 0 0,-1 2 0 0 0,1-6 43 0 0,0 0-1 0 0,1 0 1 0 0,0 0-1 0 0,1 7-42 0 0,0 7 121 0 0,-1 9 6 0 0,1-15-47 0 0,-1 0-1 0 0,-1 1 1 0 0,0-1-1 0 0,-2 1-79 0 0,2-12 0 0 0,0 1 0 0 0,1 0 0 0 0,0-1 0 0 0,0 1 0 0 0,1 2 0 0 0,0-3 0 0 0,0 0 0 0 0,-1 0 0 0 0,0 0 0 0 0,-1 0 0 0 0,1 0 0 0 0,-2 0 0 0 0,-1 12-26 0 0,1-1-1 0 0,1 1 0 0 0,1 0 1 0 0,1 15 26 0 0,0 3-22 0 0,-1 110-42 0 0,-5-105 64 0 0,5-37 0 0 0,1 3 0 0 0,-2 0 0 0 0,1 0 0 0 0,-1 0 0 0 0,-1 5 0 0 0,1-8 0 0 0,0-1 0 0 0,1 1 0 0 0,-1-1 0 0 0,1 1 0 0 0,0-1 0 0 0,-1 20 0 0 0,-2-7 0 0 0,1 0 0 0 0,1 0 0 0 0,0 11 0 0 0,0-5-36 0 0,-1 0-1 0 0,-3 15 37 0 0,0 4-188 0 0,-4 28-495 0 0,4-37 86 0 0,3-26 413 0 0,1 0 0 0 0,1 0 0 0 0,0 0 0 0 0,-1-1 0 0 0,2 1 0 0 0,0 2 184 0 0,0 13-117 0 0,-1 4-2586 0 0,0-19 1681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02.25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183 1 5584 0 0,'0'0'124'0'0,"0"0"17"0"0,0 0 11 0 0,0 0 56 0 0,0 0 208 0 0,0 0 89 0 0,0 0 21 0 0,0 0-4 0 0,0 0-22 0 0,0 0-10 0 0,0 0-2 0 0,0 0 0 0 0,0 0 0 0 0,0 0 0 0 0,0 0 0 0 0,2 0-2 0 0,-1 0-363 0 0,1 0 0 0 0,-1 0-1 0 0,1 1 1 0 0,-1-1-1 0 0,1 0 1 0 0,-1 1 0 0 0,1 0-1 0 0,-1-1 1 0 0,0 1 0 0 0,1 0-1 0 0,-1 0 1 0 0,0-1 0 0 0,1 1-1 0 0,-1 1-122 0 0,19 18 1567 0 0,-1-2-859 0 0,-5-6-416 0 0,-1 1 1 0 0,0 0-1 0 0,1 4-292 0 0,-12-15 18 0 0,25 26 198 0 0,-19-21-182 0 0,0 0 0 0 0,-1 1-1 0 0,4 6-33 0 0,6 7 48 0 0,16 15-48 0 0,-18-19 5 0 0,-3-5-5 0 0,-2-1 0 0 0,-1 0 0 0 0,8 11 0 0 0,-16-20 0 0 0,0 2 0 0 0,11 2 0 0 0,-10-5 21 0 0,-2-1-8 0 0,4 10 3 0 0,0-4-154 0 0,-4-5 123 0 0,1-1-1 0 0,-1 1 1 0 0,1 0-1 0 0,-1-1 1 0 0,1 1-1 0 0,-1 0 1 0 0,0-1 0 0 0,1 1-1 0 0,-1 0 1 0 0,0-1-1 0 0,0 1 1 0 0,0 0-1 0 0,1-1 1 0 0,-1 1-1 0 0,0 0 16 0 0,0 0-113 0 0,0-1-14 0 0,0 1 77 0 0,1-1 0 0 0,-1 1 0 0 0,0-1 0 0 0,1 1 0 0 0,-1 0 0 0 0,0-1 0 0 0,1 1 0 0 0,-1-1 0 0 0,0 1 0 0 0,0 0 0 0 0,1 0 0 0 0,-1-1 0 0 0,0 1 0 0 0,0 0 0 0 0,0-1-1 0 0,0 1 1 0 0,0 0 0 0 0,0-1 0 0 0,0 1 0 0 0,-1 0 0 0 0,1 0 0 0 0,0-1 0 0 0,0 1 0 0 0,0 0 0 0 0,-1-1 0 0 0,1 1 0 0 0,0 0 0 0 0,-1-1 0 0 0,1 1 0 0 0,0-1 0 0 0,-1 1 50 0 0,-1 3-431 0 0,-1 6-964 0 0,-2-3 757 0 0,-1-3-3098 0 0,-2-4 3080 0 0</inkml:trace>
  <inkml:trace contextRef="#ctx0" brushRef="#br0" timeOffset="500.164">0 554 8176 0 0,'0'0'182'0'0,"0"0"29"0"0,0 0 13 0 0,0 0 72 0 0,0 0 276 0 0,0-2 120 0 0,1 0-452 0 0,-1-1 1 0 0,0 1-1 0 0,1-1 1 0 0,0 0-1 0 0,0 1 1 0 0,-1 0-1 0 0,1-1 1 0 0,1 1-1 0 0,0-2-240 0 0,14-23 1336 0 0,-8 16-845 0 0,48-74 1991 0 0,38-32-970 0 0,-10 27-1389 0 0,-46 50-97 0 0,-23 24-26 0 0,1 1 0 0 0,1 0 0 0 0,10-6 0 0 0,-7 3-157 0 0,-17 15 97 0 0,-1 1 1 0 0,1-1 0 0 0,0 0 0 0 0,0 1-1 0 0,1 0 1 0 0,1-2 59 0 0,-4 4-349 0 0,-1 0-71 0 0,0 0-18 0 0,0 0-40 0 0,0 0-165 0 0,0 0-77 0 0,0 0-850 0 0,0 0-3346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2:57.277"/>
    </inkml:context>
    <inkml:brush xml:id="br0">
      <inkml:brushProperty name="width" value="0.2" units="cm"/>
      <inkml:brushProperty name="height" value="0.2" units="cm"/>
      <inkml:brushProperty name="color" value="#E71224"/>
    </inkml:brush>
    <inkml:brush xml:id="br1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4641 4907 4752 0 0,'0'0'101'0'0,"0"0"22"0"0,0 0 6 0 0,0 0 23 0 0,0 0 74 0 0,0 0 28 0 0,0 0 9 0 0,0 0-5 0 0,0 0-22 0 0,0 0-10 0 0,0 0-2 0 0,0 0 0 0 0,0 0-2 0 0,0 0-4 0 0,0 0-2 0 0,0 0-10 0 0,0 0-39 0 0,0 0-20 0 0,0 0-3 0 0,0 0 4 0 0,0 0 17 0 0,0 0 10 0 0,0 0 1 0 0,0 0-3 0 0,0 0-12 0 0,0 0-7 0 0,0 0-2 0 0,0 0-15 0 0,-2 0-53 0 0,-4 0 5 0 0,4 0-1 0 0,2 0 0 0 0,0 0 22 0 0,0 0-12 0 0,0 0-8 0 0,-2 0-5 0 0,-4 0-10 0 0,4 0-3 0 0,2 0 0 0 0,0 0-2 0 0,0 0-4 0 0,0 0-2 0 0,0 0 0 0 0,0 0 0 0 0,-1 0 0 0 0,-3 0 32 0 0,3-1-57 0 0,0 1 1 0 0,0 0 0 0 0,0 0 0 0 0,0 0-1 0 0,0 0 1 0 0,0 0 0 0 0,1 0-1 0 0,-1 0 1 0 0,0 1 0 0 0,0-1-1 0 0,0 0 1 0 0,0 0 0 0 0,0 1 0 0 0,1-1-1 0 0,-1 1 1 0 0,0-1 0 0 0,0 0-1 0 0,0 1-39 0 0,0 0 54 0 0,0-1-1 0 0,-6 0-32 0 0,5 0 33 0 0,2 0 10 0 0,0 0 0 0 0,-1 1 5 0 0,-5 2 22 0 0,3-3-1 0 0,-5-3-15 0 0,1 2 16 0 0,-13-3-5 0 0,17 3-27 0 0,-5-2-44 0 0,0 3-5 0 0,7 0 44 0 0,1-1-53 0 0,0 1 0 0 0,0 0 0 0 0,0 0 0 0 0,0 0 0 0 0,0 0 0 0 0,0 0 0 0 0,0 0 0 0 0,0 0 0 0 0,0 0 0 0 0,0 0 0 0 0,0 0 0 0 0,0 0 0 0 0,0 0 0 0 0,0 0 0 0 0,0 0 0 0 0,0 0 1 0 0,0 0-1 0 0,0 0 0 0 0,0 0 0 0 0,0 0 0 0 0,0 0 0 0 0,0-1 0 0 0,0 1 0 0 0,0 0 0 0 0,0 0 0 0 0,0 0 0 0 0,-1 0 0 0 0,1 0 0 0 0,0 0 0 0 0,0 0 0 0 0,0 0 0 0 0,0 0 0 0 0,0 0 0 0 0,0 0 1 0 0,0 0-1 0 0,0 0 0 0 0,0 0 0 0 0,0 0 0 0 0,0 0 0 0 0,0 0 0 0 0,0 0 0 0 0,0 0 0 0 0,0 0 0 0 0,0 0 0 0 0,0 0 0 0 0,0 0 0 0 0,0 0 0 0 0,0 0 0 0 0,0 0 0 0 0,0 0 0 0 0,-1 0 0 0 0,1 0 1 0 0,0 0-1 0 0,0 0 0 0 0,0 0 0 0 0,0 0 0 0 0,0 0 0 0 0,0 0 0 0 0,0 0 0 0 0,0 0 0 0 0,0 0 0 0 0,0 0-1 0 0,-1-2 1 0 0,-12 1-6 0 0,7 1-53 0 0,6 0 56 0 0,-1 0 0 0 0,1 0 0 0 0,0 0 0 0 0,-1 0 0 0 0,1 0 0 0 0,0 0 0 0 0,0 0 0 0 0,-1 0 0 0 0,1 0 0 0 0,0-1 0 0 0,-1 1 0 0 0,1 0 0 0 0,0 0-1 0 0,0 0 1 0 0,-1 0 0 0 0,1 0 0 0 0,0-1 0 0 0,0 1 0 0 0,0 0 0 0 0,-1 0 0 0 0,1 0 0 0 0,0-1 0 0 0,0 1 0 0 0,0 0 0 0 0,-1 0 0 0 0,1-1 0 0 0,0 1 2 0 0,-16-1 781 0 0,9-2-748 0 0,-2 3 10 0 0,-3-1-32 0 0,9-1-9 0 0,3 2-2 0 0,0 0 0 0 0,-1 0 0 0 0,1-1 0 0 0,0 1 0 0 0,-1 0 0 0 0,1 0-1 0 0,0 0 1 0 0,-1-1 0 0 0,1 1 0 0 0,0 0 0 0 0,-1 0 0 0 0,1 0 0 0 0,0 0 0 0 0,-1 0 0 0 0,1 0-1 0 0,-1 0 1 0 0,1 0 0 0 0,0 0 0 0 0,-1 0 0 0 0,1 0 0 0 0,-1 0 0 0 0,1 0 0 0 0,0 0 0 0 0,-1 0 0 0 0,-5 0 0 0 0,-2-3 0 0 0,0 2-12 0 0,-3 0-13 0 0,9 0 54 0 0,-1 0 0 0 0,0 0-1 0 0,0 1 1 0 0,0 0 0 0 0,0-1 0 0 0,0 1-1 0 0,1 0 1 0 0,-4 1-29 0 0,-38-1 0 0 0,42 0-49 0 0,0 0-58 0 0,-8 3 62 0 0,2-2 45 0 0,8-1 9 0 0,-1 0 1 0 0,0 0-1 0 0,0 0 1 0 0,0 0-1 0 0,1 0 1 0 0,-1 0-1 0 0,0 0 1 0 0,0 1-1 0 0,0-1 1 0 0,1 0-1 0 0,-1 0 1 0 0,0 1-1 0 0,0-1 1 0 0,1 1-1 0 0,-1-1 1 0 0,0 1-10 0 0,-1-1 53 0 0,-42 0-26 0 0,42 0-105 0 0,2 0-3 0 0,-20 0 320 0 0,12 0-239 0 0,-1 1 0 0 0,3 2 0 0 0,-3-2 0 0 0,3-1 0 0 0,-2 3 0 0 0,2-2 0 0 0,-31-1 117 0 0,32 1-106 0 0,-4 2-11 0 0,1-3-15 0 0,3-1-1 0 0,2 1 18 0 0,-5 6 3 0 0,6-5-5 0 0,-23 5 0 0 0,19-4 0 0 0,-2 1 0 0 0,2 0 0 0 0,-2-2 0 0 0,-2 3 0 0 0,0-1 0 0 0,0-1 0 0 0,8-1 0 0 0,-9 5 0 0 0,1-2 0 0 0,1-3 0 0 0,-1 3 0 0 0,1 0 0 0 0,3 0 0 0 0,2-2 0 0 0,-10 0 0 0 0,-4 2 0 0 0,3-1 0 0 0,1-5 0 0 0,6 1 0 0 0,1-2 0 0 0,-1 3 0 0 0,8 0 0 0 0,-9-1 0 0 0,6-2 0 0 0,-17-3 0 0 0,13 3 0 0 0,-1-1 0 0 0,-1 3 0 0 0,0-2 0 0 0,3 2 0 0 0,-3-2 0 0 0,0 1 0 0 0,3-1 0 0 0,-2 2 0 0 0,2-2 0 0 0,-2 3 0 0 0,1-1 0 0 0,0-2 0 0 0,1 2 0 0 0,-3 1 0 0 0,0-2 0 0 0,3 1 0 0 0,-2 1 0 0 0,2 0 0 0 0,-2 0 0 0 0,2 0 0 0 0,-2 0 0 0 0,-13 3 0 0 0,13-2 0 0 0,-1 3 0 0 0,4-1 0 0 0,0-2 0 0 0,-3 2 0 0 0,2-1 0 0 0,0 1 0 0 0,-2 1 0 0 0,2-3 0 0 0,-4 3 0 0 0,9-3 0 0 0,-7 3 0 0 0,1-1 0 0 0,1 2 0 0 0,0-1 0 0 0,-2 0 0 0 0,2 1 0 0 0,-1-1 0 0 0,0 0 0 0 0,0 0 0 0 0,0-1 0 0 0,-1 1 0 0 0,2-3 0 0 0,1 3 0 0 0,-2 0 0 0 0,-1 0 0 0 0,5-1 0 0 0,-12 12 0 0 0,5-6 0 0 0,9-8 0 0 0,-6 9 0 0 0,2-5 0 0 0,0 0 0 0 0,-2 1 0 0 0,1-1 0 0 0,1 0 0 0 0,1 2 0 0 0,-2-1 0 0 0,0 3 0 0 0,5-7 0 0 0,1 1 0 0 0,-7 7 0 0 0,0-4 0 0 0,5-5 0 0 0,-7 13 0 0 0,9-14 0 0 0,0 0 0 0 0,-1 0 0 0 0,1 1 0 0 0,0-1 0 0 0,0 0 0 0 0,-1 1 0 0 0,1-1 0 0 0,0 1 0 0 0,0-1 0 0 0,0 0 0 0 0,0 1 0 0 0,0-1 0 0 0,-1 0 0 0 0,1 1 0 0 0,0-1 0 0 0,0 1 0 0 0,0-1 0 0 0,0 1 0 0 0,0-1 0 0 0,0 0 0 0 0,0 1 0 0 0,0 1 0 0 0,-7 5 0 0 0,5-6 18 0 0,-1 4 24 0 0,-1 1-38 0 0,-1-1-4 0 0,5-5 0 0 0,-1 0 0 0 0,1 1 0 0 0,-1-1 0 0 0,1 0 0 0 0,0 0 0 0 0,-1 1 0 0 0,1-1 0 0 0,-1 0 0 0 0,1 1 0 0 0,0-1 0 0 0,0 1 0 0 0,-1-1 0 0 0,1 1 0 0 0,0-1 0 0 0,-1 0 0 0 0,1 1 0 0 0,0-1 0 0 0,0 1 0 0 0,0-1 0 0 0,0 1 0 0 0,-1-1 0 0 0,1 1 0 0 0,-1 2 0 0 0,-6 2 0 0 0,3-3 0 0 0,-10 7 0 0 0,1 0 0 0 0,11-8 0 0 0,1 0 0 0 0,-4 9 0 0 0,-12 4 128 0 0,13-9-139 0 0,-1 2-32 0 0,0-2 33 0 0,-2 0 10 0 0,4-5 0 0 0,3 0 0 0 0,-1 0 0 0 0,1 0 0 0 0,0 0 0 0 0,-1 0 0 0 0,1 0 0 0 0,-1 0 0 0 0,1 0 0 0 0,-1 0 0 0 0,1 0 0 0 0,-1 0 0 0 0,1 0 0 0 0,0 1 0 0 0,-1-1 0 0 0,1 0 0 0 0,-1 0 0 0 0,1 0 0 0 0,0 1 0 0 0,-1-1 0 0 0,1 0 0 0 0,-1 0 0 0 0,-3 4 0 0 0,-2 0 0 0 0,-1 1 0 0 0,1 0 0 0 0,0 5 13 0 0,6-10-11 0 0,-13 10-7 0 0,8-5-5 0 0,1 2 10 0 0,-1-1 0 0 0,4 1 0 0 0,-3-3 0 0 0,0 1 0 0 0,-1 4 8 0 0,6-7 11 0 0,-2 0 7 0 0,-3 2-26 0 0,2 3-43 0 0,-2 4 86 0 0,0-5-32 0 0,-1 0-22 0 0,4 1-32 0 0,-2-3 47 0 0,2 3 42 0 0,-2-1-85 0 0,1 2 26 0 0,-2 0 13 0 0,3-3 0 0 0,1 0 0 0 0,1 6 0 0 0,-3-7 0 0 0,-5 17 0 0 0,6-13 0 0 0,-2-2 0 0 0,1 1 0 0 0,-2-2 12 0 0,-1 3 17 0 0,5-6 14 0 0,1 0-1 0 0,-6 7-24 0 0,1-3-18 0 0,1 0 0 0 0,1 3 0 0 0,-3 2 0 0 0,0-1 0 0 0,2-1 12 0 0,4-9 18 0 0,-10 16 40 0 0,4-8-65 0 0,-12 21 123 0 0,17-29-128 0 0,0 0 0 0 0,0 0 0 0 0,1 0 0 0 0,-1 0 1 0 0,0 0-1 0 0,0 0 0 0 0,0 0 0 0 0,0 0 0 0 0,0 1 0 0 0,0-1 0 0 0,0 0 1 0 0,0 0-1 0 0,0 0 0 0 0,0 0 0 0 0,0 0 0 0 0,0 0 0 0 0,0 0 0 0 0,0 0 1 0 0,0 0-1 0 0,0 0 0 0 0,0 0 0 0 0,0 0 0 0 0,0 0 0 0 0,0 0 0 0 0,0 0 0 0 0,0 0 1 0 0,0 0-1 0 0,0 0 0 0 0,0 0 0 0 0,0 0 0 0 0,0 0 0 0 0,0 0 0 0 0,0 1 1 0 0,0-1-1 0 0,0 0 0 0 0,0 0 0 0 0,0 0 0 0 0,0 0 0 0 0,0 0 0 0 0,0 0 1 0 0,0 0-1 0 0,0 0 0 0 0,0 0 0 0 0,0 0 0 0 0,0 0 0 0 0,0 0 0 0 0,0 0 1 0 0,0 0-1 0 0,0 0 0 0 0,-1 0 0 0 0,1 0 0 0 0,0 0 0 0 0,0 0 0 0 0,0 0 0 0 0,0 0 0 0 0,0 0 1 0 0,0 0-1 0 0,0 0 0 0 0,0 0 0 0 0,0 0 0 0 0,0 0 0 0 0,0 0 0 0 0,0 0 0 0 0,0 0 0 0 0,0 0 1 0 0,0 1-1 0 0,0-1 0 0 0,0 0 0 0 0,0 0 0 0 0,0 0 0 0 0,0 0 0 0 0,0 0 0 0 0,0 0 0 0 0,0 0 1 0 0,0 0-1 0 0,0 0 0 0 0,0 0 0 0 0,0 0 0 0 0,0 0 0 0 0,0 0 0 0 0,0 0 0 0 0,0 0 0 0 0,0 0 1 0 0,0 0-1 0 0,0 0 0 0 0,0 0 0 0 0,0 0 0 0 0,0 0 0 0 0,0 0 0 0 0,0 0 0 0 0,0 0 0 0 0,0 0 1 0 0,0 0-1 0 0,0 1 0 0 0,0-1 0 0 0,0 0 0 0 0,0 0 0 0 0,0 0 0 0 0,0 0 0 0 0,0 0 0 0 0,0 0 0 0 0,0 0 1 0 0,0 0-1 0 0,0 0 0 0 0,1 0 0 0 0,-1 0 0 0 0,0 0 0 0 0,0 0 0 0 0,0 0 0 0 0,0 0 0 0 0,0 0 1 0 0,0 0-1 0 0,0 0 0 0 0,0 0 0 0 0,-10 14-77 0 0,3-1 63 0 0,7-13 14 0 0,0 1 0 0 0,0 0 0 0 0,0-1 0 0 0,0 1 0 0 0,0 0 0 0 0,-1-1 0 0 0,1 1 0 0 0,0 0 0 0 0,-1-1 0 0 0,1 1 0 0 0,0-1 0 0 0,-1 1 0 0 0,1-1 0 0 0,-1 1 0 0 0,1-1 0 0 0,-1 1 0 0 0,1-1 0 0 0,-1 1 0 0 0,1-1 0 0 0,-1 0 0 0 0,0 1 0 0 0,0-1 0 0 0,-2 4 0 0 0,-7 21 0 0 0,10-24 0 0 0,-1 0 0 0 0,1 0 0 0 0,0 0 0 0 0,0 0 0 0 0,-1 0 0 0 0,1 0 0 0 0,0-1 0 0 0,-1 1 0 0 0,1 0 0 0 0,-1 0 0 0 0,1 0 0 0 0,-1-1 0 0 0,1 1 0 0 0,-1 0 0 0 0,0 0 0 0 0,-1 2 0 0 0,-4 17 0 0 0,2-11 0 0 0,3-8 0 0 0,1-1 0 0 0,-1 1 0 0 0,1 0 0 0 0,-1 0 0 0 0,1-1 0 0 0,0 1 0 0 0,-1 0 0 0 0,1 0 0 0 0,0 0 0 0 0,-1 0 0 0 0,1 0 0 0 0,0-1 0 0 0,0 1 0 0 0,0 1 0 0 0,0 0 0 0 0,0-1 0 0 0,0 1 0 0 0,0-1 0 0 0,-1 1 0 0 0,1 0 0 0 0,0-1 0 0 0,-1 1 0 0 0,0-1 0 0 0,0 1 0 0 0,0 2 0 0 0,-3 1 0 0 0,2-3 0 0 0,2 0 0 0 0,-4 10 0 0 0,0-2-1 0 0,2-9-1 0 0,1 1-6 0 0,-4 17 33 0 0,2-14 36 0 0,1-3-48 0 0,2 0-40 0 0,0 0-18 0 0,-5 6 21 0 0,2-4 25 0 0,0 0 31 0 0,0 7-1 0 0,1-5-43 0 0,-1 1-36 0 0,-1-1 36 0 0,3 1 12 0 0,-3-2 0 0 0,-7 20 64 0 0,6-10-64 0 0,4-13 0 0 0,0 0 0 0 0,0-1 0 0 0,0 1 0 0 0,0 0 0 0 0,1 0 0 0 0,-1-1 0 0 0,0 1 0 0 0,1 0 0 0 0,0 0 0 0 0,-1 0 0 0 0,1 0 0 0 0,0 0 0 0 0,0 0 0 0 0,-1 4 0 0 0,-3 1 0 0 0,0 0 0 0 0,2-1 0 0 0,-1 1 0 0 0,2-2 0 0 0,-8 21 0 0 0,8-19 0 0 0,-2-2-14 0 0,2-3-39 0 0,1-1 52 0 0,0 1 0 0 0,0 0 0 0 0,0-1 0 0 0,0 1 0 0 0,0-1 0 0 0,-1 1 0 0 0,1 0 0 0 0,-1-1 0 0 0,1 1 0 0 0,-1-1 0 0 0,0 1 0 0 0,0-1 0 0 0,0 2 1 0 0,-3 5-14 0 0,4 4-52 0 0,-4 5 55 0 0,4-15-11 0 0,0-1 5 0 0,-3 8 3 0 0,3 2 14 0 0,2-4 0 0 0,-3-4 0 0 0,0-2 0 0 0,0 15 0 0 0,1-9 0 0 0,-4 12 0 0 0,-2 9-170 0 0,6-6 100 0 0,0-9 70 0 0,0-12 0 0 0,0 0 0 0 0,0 0 0 0 0,0 0 0 0 0,0 0 0 0 0,0 0 0 0 0,0 0 0 0 0,0 0 0 0 0,0 0 0 0 0,0 0 0 0 0,1 0 0 0 0,-1 0 0 0 0,0 0 0 0 0,1 0 0 0 0,-1 0 0 0 0,-1 5 0 0 0,0 1 0 0 0,1 35-75 0 0,-4-7 86 0 0,4-28-11 0 0,0-5 0 0 0,1 0 0 0 0,-1 1 0 0 0,0-1 0 0 0,0 0 0 0 0,-1 1 0 0 0,1-1 0 0 0,0 0 0 0 0,-1 0 0 0 0,1 1 0 0 0,-1-1 0 0 0,0 0 0 0 0,0 0 0 0 0,1-1-4 0 0,0 0 1 0 0,-1 0 0 0 0,1 0 0 0 0,0 0 0 0 0,0 0 0 0 0,0 0 0 0 0,0 0 0 0 0,0 0 0 0 0,0 0 0 0 0,0 0-1 0 0,0 0 4 0 0,-1 8-29 0 0,-7 25 29 0 0,-2-1 0 0 0,6-16-2 0 0,2-7 14 0 0,-16 61-22 0 0,5-43 10 0 0,9-15 0 0 0,-1-1 0 0 0,0 0 0 0 0,0-1 0 0 0,-2 1 0 0 0,-2 3 0 0 0,6-10 0 0 0,0 0 0 0 0,0 0 0 0 0,-1 0 0 0 0,0-1 0 0 0,0 1 0 0 0,0-1 0 0 0,-2 2 0 0 0,5-5 0 0 0,0 0 0 0 0,1 0 0 0 0,-1 0 0 0 0,0 0 0 0 0,0 1 0 0 0,1-1 0 0 0,-1 0 0 0 0,1 0 0 0 0,-1 1 0 0 0,1-1 0 0 0,-1 1 0 0 0,1-1 0 0 0,-1 1 0 0 0,1-1 0 0 0,-1 0 0 0 0,0 1 0 0 0,1-1 0 0 0,-1 0 0 0 0,0 0 0 0 0,0 1 0 0 0,0-1 0 0 0,-8 7 0 0 0,1 1 0 0 0,0-1 0 0 0,1 2 0 0 0,0-1 0 0 0,-1 3 0 0 0,-20 18 0 0 0,14-18-118 0 0,5-5 44 0 0,8-6 71 0 0,1 0 0 0 0,-1-1 0 0 0,0 1 0 0 0,0 0 0 0 0,1-1 0 0 0,-1 1 0 0 0,0-1 0 0 0,0 1 0 0 0,0-1 0 0 0,0 1 0 0 0,0-1 0 0 0,0 0 0 0 0,1 1 0 0 0,-1-1 0 0 0,-1 0 3 0 0,-4 2-15 0 0,-9 10 11 0 0,11-7 4 0 0,2-3 0 0 0,1 0 0 0 0,-1 0 0 0 0,0-1 0 0 0,0 1 0 0 0,1-1 0 0 0,-1 1 0 0 0,-1-1 0 0 0,1 1 0 0 0,0-1 0 0 0,-6 7 0 0 0,6-5 0 0 0,-5 2 0 0 0,0-1 0 0 0,1 1 0 0 0,0 1 0 0 0,0 0 0 0 0,0 0 0 0 0,-15 14 0 0 0,19-19 0 0 0,0 0 0 0 0,0 1 0 0 0,1-1 0 0 0,-1 1 0 0 0,0 0 0 0 0,1 0 0 0 0,0-1 0 0 0,-1 1 0 0 0,0 2 0 0 0,-10 10 0 0 0,-21 21 152 0 0,14-15-236 0 0,-14 9 168 0 0,27-22-73 0 0,3-3 0 0 0,-1-1-1 0 0,1 0 1 0 0,-1 0-1 0 0,0 0 1 0 0,0 0-11 0 0,-5 8 0 0 0,-5-1 0 0 0,10-4-18 0 0,1-2 7 0 0,0 0 0 0 0,0-1 0 0 0,0 1 0 0 0,0-1 1 0 0,-2 2 10 0 0,-9 4 0 0 0,7 3 0 0 0,-15 13 0 0 0,18-22 10 0 0,-1 2 80 0 0,2-2-157 0 0,-1 1 1 0 0,1-1 0 0 0,0 1-1 0 0,-2 2 67 0 0,4-3 17 0 0,-5 3 18 0 0,2-2-33 0 0,-4 0 8 0 0,6-3 33 0 0,-2 3-32 0 0,-4 0-11 0 0,-2 1-2 0 0,5-5 2 0 0,-5-1 12 0 0,-1 1 51 0 0,0-1 0 0 0,1 0 1 0 0,-1-1-1 0 0,1 0 0 0 0,-1-1 0 0 0,1 0-63 0 0,0 0 21 0 0,1 0 1 0 0,0-1-1 0 0,0-1 0 0 0,0 1 1 0 0,-1-2-22 0 0,6 4 0 0 0,0 0 0 0 0,0 1 0 0 0,0-1 0 0 0,0 1 0 0 0,-2-1 0 0 0,-16-5 0 0 0,-12-6 64 0 0,13 6-48 0 0,17 6-7 0 0,0 0 0 0 0,0 0-1 0 0,1-1 1 0 0,-1 1 0 0 0,-3-3-9 0 0,-2 0 34 0 0,0-1 0 0 0,-1 2 1 0 0,1 0-1 0 0,-5-1-34 0 0,10 2 3 0 0,-25-10 61 0 0,24 10-46 0 0,0-1 1 0 0,0 1 0 0 0,0-1 0 0 0,0 0 0 0 0,-1-1-19 0 0,0 0 27 0 0,-1 0 0 0 0,0 0 1 0 0,-3-1-28 0 0,6 4 0 0 0,-8-5 0 0 0,11 5 0 0 0,-1 0 0 0 0,0 0 0 0 0,0 0 0 0 0,1 0 0 0 0,-1 0 0 0 0,0-1 0 0 0,1 1 0 0 0,-1-1 0 0 0,0 0 0 0 0,-2-3 0 0 0,1 2 5 0 0,-1-1 0 0 0,1 1 0 0 0,0-1 1 0 0,1 0-1 0 0,-1-1-5 0 0,-9-11 27 0 0,6 9-18 0 0,4 5-8 0 0,-1-1-1 0 0,1 0 0 0 0,0 1 0 0 0,0-1 0 0 0,0 0 0 0 0,0 0 0 0 0,1 0 0 0 0,-1-1 0 0 0,1 1 1 0 0,-1-2-1 0 0,1 0 8 0 0,-1 1 0 0 0,1-1 1 0 0,-1 1-1 0 0,0-1 1 0 0,-2-2-9 0 0,1 3 11 0 0,1-1 1 0 0,0 1 0 0 0,0-1 0 0 0,0 0 0 0 0,0-3-12 0 0,-1 0 2 0 0,0 0-1 0 0,0 1 1 0 0,0-1 0 0 0,-1 1 0 0 0,0 0 0 0 0,0 0-1 0 0,-5-5-1 0 0,-9-17-1 0 0,14 21 1 0 0,-1 1 0 0 0,1 0 0 0 0,-3-2 0 0 0,-6-10 0 0 0,2 2 0 0 0,9 14 0 0 0,0 1 0 0 0,1 0 0 0 0,-1 0 0 0 0,1-1 0 0 0,-1 1 0 0 0,1-1 0 0 0,0 0 0 0 0,-1-2 0 0 0,-11-29 0 0 0,-7-16-254 0 0,12 24 407 0 0,-2-11 110 0 0,-4-18-156 0 0,12 51-105 0 0,1-1 0 0 0,-1 0 0 0 0,0 0 1 0 0,-1 1-1 0 0,1 0 0 0 0,-1-1-2 0 0,-9-20-2 0 0,7 14 2 0 0,0 0 0 0 0,-1 0 0 0 0,-4-4 0 0 0,2 1 0 0 0,-2-3 0 0 0,7 14 0 0 0,0-2 0 0 0,1 1 0 0 0,-1 0 0 0 0,1 0 0 0 0,0-1 0 0 0,0 1 0 0 0,0-5 0 0 0,-4-2 0 0 0,1 4 0 0 0,-11-31 16 0 0,7 20 228 0 0,-10-14-244 0 0,5 0-204 0 0,6 21 204 0 0,1 0 0 0 0,1-1 0 0 0,0 1 0 0 0,0-1 0 0 0,1-3 0 0 0,-10-19 0 0 0,6 5 0 0 0,8 27 0 0 0,0 0 0 0 0,-6-11 0 0 0,-2-12 0 0 0,6 23 0 0 0,-1-13 0 0 0,3 7 78 0 0,-1 0 0 0 0,0 0 1 0 0,-1 0-1 0 0,0 1 1 0 0,-3-7-79 0 0,3 6 0 0 0,1-10 0 0 0,-7-8 0 0 0,5 2 0 0 0,2 19 0 0 0,1 4 0 0 0,0-1 0 0 0,1 0 0 0 0,0 1 0 0 0,-1-1 0 0 0,1 0 0 0 0,0 1 0 0 0,-1-1 0 0 0,1 0 0 0 0,0 1 0 0 0,0-1 0 0 0,1 0 0 0 0,-4-13 22 0 0,2 12-80 0 0,1 1-1 0 0,-1-1 1 0 0,1 1-1 0 0,-1-1 1 0 0,1 1 0 0 0,0-3 58 0 0,-4-12 39 0 0,3 14-12 0 0,0-1 1 0 0,0 1-1 0 0,1 0 1 0 0,-1-1-1 0 0,1 1 1 0 0,-1-2-28 0 0,1 0 4 0 0,0 0 1 0 0,-1 1 0 0 0,0-1-1 0 0,0 1 1 0 0,0-1 0 0 0,-1 1-1 0 0,0 0 1 0 0,0-2-5 0 0,-5-26-369 0 0,6 27 369 0 0,1 3 0 0 0,0 1 0 0 0,0 0 0 0 0,0 0 0 0 0,0 0 0 0 0,0 0 0 0 0,0-1 0 0 0,0 1 0 0 0,0 0 0 0 0,-1 0 0 0 0,1 0 0 0 0,-1 0 0 0 0,1 0 0 0 0,0 0 0 0 0,-1-1 0 0 0,0 1 0 0 0,0-1 0 0 0,0 0 0 0 0,0 0 0 0 0,0 0 0 0 0,0 0 0 0 0,0-1 0 0 0,1 1 0 0 0,-1-1 0 0 0,-2-11 0 0 0,2 4 0 0 0,-1 7 0 0 0,0 1 0 0 0,-3-15 0 0 0,2 0 138 0 0,3 13-81 0 0,-1 1-1 0 0,1-1 1 0 0,-1 0-1 0 0,0 0 1 0 0,-1-1-57 0 0,2 5-6 0 0,-1 0 0 0 0,1-1 0 0 0,0 1 0 0 0,0 0 0 0 0,0-1 1 0 0,0 1-1 0 0,0 0 0 0 0,-1 0 0 0 0,1-1 0 0 0,0 1 0 0 0,0 0 0 0 0,0-1 0 0 0,0 1 0 0 0,0 0 1 0 0,0-1-1 0 0,0 1 0 0 0,0 0 0 0 0,0 0 0 0 0,0-1 0 0 0,0 1 0 0 0,0 0 0 0 0,0-1 0 0 0,1 1 1 0 0,-1 0-1 0 0,0 0 0 0 0,0-1 0 0 0,0 1 6 0 0,0-1-12 0 0,1 0 0 0 0,-1 1 0 0 0,0-1 0 0 0,0 0 0 0 0,1 0 0 0 0,-1 0 0 0 0,0 0-1 0 0,0 1 1 0 0,0-1 0 0 0,0 0 0 0 0,0 0 0 0 0,0 0 0 0 0,-1 0 0 0 0,1 1 0 0 0,0-1 0 0 0,0 0 0 0 0,0 0 0 0 0,-1 1 0 0 0,1-1 0 0 0,-1-1 12 0 0,-1-2-23 0 0,1 2 23 0 0,1 1 0 0 0,-1-1 0 0 0,1 1 0 0 0,0-1 0 0 0,-1 1 1 0 0,1-1-1 0 0,0 1 0 0 0,0-1 0 0 0,0 1 0 0 0,0-1 0 0 0,0 1 0 0 0,0-1 1 0 0,0 1-1 0 0,0-8 0 0 0,-2-1 10 0 0,3 8 28 0 0,0 2 0 0 0,-1-1 77 0 0,0-1 12 0 0,-7-24-455 0 0,1 10 608 0 0,5 13-176 0 0,0-4-18 0 0,-2-8-216 0 0,2 13-28 0 0,-7-22-144 0 0,7 15 302 0 0,1-8 0 0 0,1 14 0 0 0,-1 3 0 0 0,0-1 0 0 0,0 0 0 0 0,0 0 0 0 0,0 0 0 0 0,0 0 0 0 0,0 0 0 0 0,0 1 0 0 0,0-1 0 0 0,0 0 0 0 0,0 0 0 0 0,0 0 0 0 0,-1 0 0 0 0,1 0 0 0 0,0 1 0 0 0,-1-2 0 0 0,-2-9 0 0 0,3 9 8 0 0,-1 0 1 0 0,1-1-1 0 0,0 1 1 0 0,0 0-1 0 0,0-1 1 0 0,0 1-1 0 0,0 0 1 0 0,0-1-1 0 0,1 0-8 0 0,-1 3 15 0 0,0 0-1 0 0,0-1 0 0 0,0 1 1 0 0,0-1-1 0 0,0 1 0 0 0,0-1 0 0 0,0 1 1 0 0,0-1-1 0 0,0 1 0 0 0,0-1 1 0 0,0 1-1 0 0,0-1 0 0 0,0 1 1 0 0,-1 0-1 0 0,1-1 0 0 0,0 1 1 0 0,0-1-15 0 0,-1 0 48 0 0,0-1-64 0 0,1 0-1 0 0,-1 1 1 0 0,1-1 0 0 0,-1 0 0 0 0,1 0 0 0 0,0 0-1 0 0,0 1 1 0 0,0-1 0 0 0,0 0 0 0 0,0 0 0 0 0,0 0-1 0 0,0 1 1 0 0,0-1 16 0 0,0-7-157 0 0,0 0 157 0 0,-1 1 0 0 0,-2 2 0 0 0,2-1 16 0 0,1 4 13 0 0,0 2-61 0 0,-4-11 560 0 0,4 11-526 0 0,-1 0-1 0 0,1 0 1 0 0,0 1 0 0 0,-1-1 0 0 0,1 0 0 0 0,0 0-1 0 0,0 0 1 0 0,0 0 0 0 0,-1 0 0 0 0,1 1-1 0 0,0-1 1 0 0,0 0 0 0 0,0 0 0 0 0,1 0 0 0 0,-1 0-1 0 0,0 0 1 0 0,0 1 0 0 0,0-1-2 0 0,1-3-5 0 0,-3-2-131 0 0,1 0 1 0 0,1 1 0 0 0,-1-1-1 0 0,1-2 136 0 0,1 7-16 0 0,-6-9 18 0 0,5 8 46 0 0,0-44 460 0 0,0 38-508 0 0,0-1 0 0 0,0-2 0 0 0,0-14 0 0 0,0 11 0 0 0,-1 6 0 0 0,-3 0 0 0 0,2 0 0 0 0,-5-18 0 0 0,7 18 0 0 0,-1-3 0 0 0,0 9 0 0 0,-2 0 0 0 0,-2-13 0 0 0,4 4 16 0 0,-3 2 64 0 0,-1 1 10 0 0,0 1-60 0 0,5 6-10 0 0,0-2-5 0 0,-14-13-10 0 0,10 9-5 0 0,-1-1 0 0 0,-9-18 0 0 0,9 18 0 0 0,1-4 0 0 0,4 11 0 0 0,-4-20 0 0 0,2 10 0 0 0,-2 1 0 0 0,0 2 0 0 0,2-1 0 0 0,-1 1 0 0 0,-1 0 0 0 0,2 0 0 0 0,-1-1 0 0 0,1 1 0 0 0,-1-1 0 0 0,-1-3 0 0 0,3 3 0 0 0,1 5 0 0 0,-1-6-2 0 0,0 9 1 0 0,-1-2 3 0 0,0-15 9 0 0,2 15 32 0 0,-5-4-15 0 0,5 6-4 0 0,1-10-1 0 0,0 6 20 0 0,0 0 49 0 0,-6-22-30 0 0,4 18-41 0 0,0 0 22 0 0,1 9-45 0 0,-4-17 114 0 0,5 14-52 0 0,-1 3-57 0 0,0-1 0 0 0,0 1 0 0 0,0 0 0 0 0,0 0 0 0 0,0 0 0 0 0,0 0 0 0 0,0-1 0 0 0,0 1 0 0 0,0 0 0 0 0,-1 0 0 0 0,1 0 0 0 0,0 0 0 0 0,0-1 0 0 0,0 1 0 0 0,0 0 0 0 0,0 0 0 0 0,0 0 0 0 0,0 0 0 0 0,0 0 0 0 0,0 0 0 0 0,0-1 0 0 0,-1 1 0 0 0,1 0 0 0 0,0 0 0 0 0,0 0 0 0 0,0 0 0 0 0,0 0 0 0 0,0 0 0 0 0,-1 0 0 0 0,1 0 0 0 0,0 0 0 0 0,0 0-3 0 0,0-1 3 0 0,0 1 0 0 0,-1 0 0 0 0,1 0 0 0 0,0 0 0 0 0,0 0 0 0 0,0 0 0 0 0,0 0 0 0 0,-1 0 0 0 0,1 0 0 0 0,0-1 0 0 0,0 1 0 0 0,0 0 0 0 0,0 0 0 0 0,0 0 0 0 0,0 0 0 0 0,-1-1 0 0 0,1 1 0 0 0,0 0 0 0 0,0 0 0 0 0,0 0 0 0 0,0 0 0 0 0,0-1 0 0 0,0 1 0 0 0,0 0 0 0 0,0 0 0 0 0,0 0 0 0 0,0-1 0 0 0,0 1 0 0 0,0 0 0 0 0,0 0 0 0 0,0 0 0 0 0,0-1-3 0 0,0-6 106 0 0,0-1-79 0 0,0 1 0 0 0,0 0 0 0 0,0-1 0 0 0,-1 1-1 0 0,-2-6-26 0 0,-1-7 64 0 0,4 20-61 0 0,0 0-1 0 0,-1-1 1 0 0,1 1-1 0 0,0-1 1 0 0,0 1-1 0 0,0-1 1 0 0,0 1-1 0 0,0 0 1 0 0,-1-1-1 0 0,1 1 1 0 0,0-1-1 0 0,0 1 1 0 0,0-1-1 0 0,0 1 1 0 0,0-1-1 0 0,1 1 1 0 0,-1-1-1 0 0,0 1 0 0 0,0 0 1 0 0,0-1-1 0 0,0 1-2 0 0,0-1 2 0 0,1 0-1 0 0,-1 0 0 0 0,0 0 1 0 0,0 0-1 0 0,0 0 0 0 0,0 0 0 0 0,0 0 1 0 0,0 0-1 0 0,0 0 0 0 0,0 0 0 0 0,-1 0 1 0 0,1 0-1 0 0,0 0 0 0 0,-1 0 1 0 0,1 0-1 0 0,0 0 0 0 0,-1 0 0 0 0,1 0 1 0 0,-1 1-1 0 0,0-1 0 0 0,1 0 0 0 0,-1 0-1 0 0,0 0 19 0 0,0 0 0 0 0,0 0 0 0 0,1-1-1 0 0,-1 1 1 0 0,0 0 0 0 0,1 0-1 0 0,-1-1 1 0 0,1 1 0 0 0,-1 0 0 0 0,1-1-1 0 0,0 0-18 0 0,-1-1 130 0 0,-1-1 26 0 0,2 2-35 0 0,-5-11-67 0 0,-14-33-449 0 0,17 41 434 0 0,-4-13 234 0 0,6 18-270 0 0,0-1 0 0 0,0 1 0 0 0,0 0 0 0 0,0 0 0 0 0,0-1-1 0 0,0 1 1 0 0,-1 0 0 0 0,1-1 0 0 0,0 1 0 0 0,0 0 0 0 0,0 0-1 0 0,0-1 1 0 0,-1 1 0 0 0,1 0 0 0 0,0 0 0 0 0,0 0 0 0 0,-1-1-1 0 0,1 1 1 0 0,0 0 0 0 0,0 0 0 0 0,-1 0-3 0 0,0-1-18 0 0,-8-16-264 0 0,4 11 347 0 0,2 2-31 0 0,1 1 1 0 0,-1-1-1 0 0,1 1 0 0 0,0-1 1 0 0,0 0-1 0 0,0-2-34 0 0,1 4 3 0 0,-1-1-26 0 0,0 0 1 0 0,1 0-1 0 0,0-1 1 0 0,-1 1-1 0 0,1 0 1 0 0,1 0-1 0 0,-1-1 1 0 0,0 1 22 0 0,-2-7 162 0 0,1 4-175 0 0,0-2-142 0 0,-4-11 19 0 0,6 19 137 0 0,-1-9 190 0 0,1-8-107 0 0,0 1-346 0 0,5-13 322 0 0,-1 14 100 0 0,1 8-75 0 0,1-8-249 0 0,-7 9 4 0 0,1 4 171 0 0,0 1 38 0 0,0 1 58 0 0,0-1 11 0 0,0-10-49 0 0,2 8-118 0 0,-1 2 25 0 0,0 0-82 0 0,-1-1 42 0 0,0-15 180 0 0,0 3-284 0 0,0 13 269 0 0,0-1-1 0 0,0-2-44 0 0,0-2-167 0 0,-4-15 303 0 0,4 12-176 0 0,0 1-16 0 0,-1-3 0 0 0,-1 10 0 0 0,1-1 0 0 0,0-9 0 0 0,0-1 0 0 0,-3 3 0 0 0,4 1 0 0 0,0 5 0 0 0,-1-4 0 0 0,-3-9 0 0 0,1 8 0 0 0,1 0 0 0 0,-2 0 0 0 0,3-1 0 0 0,-3 1 0 0 0,0-1 0 0 0,4 1 0 0 0,0 0 0 0 0,-1 0 0 0 0,-3 3 0 0 0,3-2-12 0 0,0 4-49 0 0,-2-2 6 0 0,2 0 93 0 0,2 3 22 0 0,-6-15-30 0 0,2 10-30 0 0,1-1 0 0 0,-2 0 0 0 0,3-1 0 0 0,-3 1 0 0 0,1-1 0 0 0,2 0 0 0 0,1 1 0 0 0,-1-3 0 0 0,0 11 0 0 0,1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0,-1 0 0 0 0,1 0 0 0 0,0 0 0 0 0,0 0 0 0 0,0 0 0 0 0,0 0 0 0 0,0-1 0 0 0,0 1 0 0 0,0 0 0 0 0,0 0 0 0 0,0 0 0 0 0,0 0 0 0 0,0 0 0 0 0,0 0 0 0 0,0 0 0 0 0,-1 0 0 0 0,1 0 0 0 0,0 0 0 0 0,0 0 0 0 0,0 0 0 0 0,0 0 0 0 0,0 0 0 0 0,0 0 0 0 0,0 0 0 0 0,0 0 0 0 0,0 0 0 0 0,0 1 0 0 0,0-1 0 0 0,0 0 0 0 0,0 0 0 0 0,-1 0 0 0 0,1 0 0 0 0,-1-31 0 0 0,-1 20 94 0 0,2 9-77 0 0,-1 0 0 0 0,1 0 0 0 0,-1 0 0 0 0,1 0-1 0 0,0 0 1 0 0,0 0 0 0 0,0 0 0 0 0,0 0 0 0 0,0 0-17 0 0,0-6 10 0 0,0 0-10 0 0,0-1 0 0 0,0 1 0 0 0,0-1 0 0 0,0 0 0 0 0,0 1 0 0 0,-1 0 0 0 0,-2 1 11 0 0,3 7-9 0 0,0 0-1 0 0,0 0 1 0 0,0 0 0 0 0,0 0-1 0 0,0 0 1 0 0,0 0 0 0 0,0 0-1 0 0,-1 0 1 0 0,1 0-1 0 0,0 0 1 0 0,0-1 0 0 0,0 1-1 0 0,0 0 1 0 0,0 0 0 0 0,0 0-1 0 0,0 0 1 0 0,0 0 0 0 0,0 0-1 0 0,0 0 1 0 0,0-1-1 0 0,0 1 1 0 0,0 0 0 0 0,0 0-1 0 0,0 0 1 0 0,0 0 0 0 0,0 0-1 0 0,0 0 1 0 0,0 0 0 0 0,0-1-1 0 0,0 1 1 0 0,0 0-1 0 0,0 0 1 0 0,0 0 0 0 0,0 0-1 0 0,0 0 1 0 0,0 0 0 0 0,0-1-1 0 0,0 1 1 0 0,0 0 0 0 0,0 0-1 0 0,0 0 1 0 0,0 0-1 0 0,0 0 1 0 0,1 0 0 0 0,-1 0-2 0 0,0-3 20 0 0,-5-7 259 0 0,4 8-215 0 0,0-5-10 0 0,-2-1-30 0 0,2 6 29 0 0,-2-6-40 0 0,1 0-13 0 0,-2 1 0 0 0,0 2 0 0 0,3-3 0 0 0,-3-1 0 0 0,1 1 0 0 0,1-1 0 0 0,-2 1 0 0 0,2-1 0 0 0,0 1 0 0 0,0 4 0 0 0,-1-4 0 0 0,3 0 0 0 0,-1-1 0 0 0,-3 0 0 0 0,3 1 0 0 0,0-1 0 0 0,-6-23 64 0 0,6 23-64 0 0,1 2 14 0 0,-5-12 116 0 0,5 15-150 0 0,0-1-23 0 0,-5-18 18 0 0,5 22 25 0 0,0 0 0 0 0,0 1 0 0 0,0-1 0 0 0,-1 0 0 0 0,1 1 0 0 0,0-1 0 0 0,0 0 0 0 0,0 1 0 0 0,-1-1 0 0 0,1 0 0 0 0,0 1 0 0 0,0-1 0 0 0,-1 1 0 0 0,1-1 0 0 0,-1 1 0 0 0,1-1 0 0 0,0 0 0 0 0,-1 1 0 0 0,1 0 0 0 0,-1-1 0 0 0,1 1 0 0 0,-2-2 0 0 0,2-8 0 0 0,-1 1 0 0 0,-2 6 0 0 0,-2-15 0 0 0,4 10 0 0 0,0-4 9 0 0,0 9 12 0 0,-1 0 2 0 0,2-13-12 0 0,0-26 61 0 0,0 36-83 0 0,0 4 6 0 0,0 0 1 0 0,0 1-1 0 0,0-1 1 0 0,0 0 0 0 0,0 0-1 0 0,-1 1 1 0 0,1-1 0 0 0,-1 0-1 0 0,1 1 1 0 0,-1-1 0 0 0,0 0-1 0 0,0 0 5 0 0,-4-19 72 0 0,5 15-50 0 0,-4-13 8 0 0,1 8-84 0 0,1 9 47 0 0,1 1 4 0 0,-3-10-38 0 0,3 8 42 0 0,0 0 187 0 0,0-1-1 0 0,0 0 1 0 0,1 1-1 0 0,-1-1 1 0 0,1-2-188 0 0,-1-1 10 0 0,-2-1-10 0 0,1-4 4 0 0,3 10-6 0 0,0 0-17 0 0,-1 1-66 0 0,0 1-13 0 0,0-1 95 0 0,0 1-1 0 0,0 0 0 0 0,0 0 0 0 0,0 0 0 0 0,0-1 0 0 0,1 1 0 0 0,-1 0 1 0 0,0 0-1 0 0,0 0 0 0 0,0-1 0 0 0,0 1 0 0 0,0 0 0 0 0,0 0 1 0 0,0 0-1 0 0,0-1 0 0 0,0 1 0 0 0,0 0 0 0 0,0 0 0 0 0,0-1 0 0 0,0 1 1 0 0,0 0-1 0 0,0 0 0 0 0,0 0 0 0 0,0-1 0 0 0,0 1 0 0 0,-1 0 0 0 0,1 0 1 0 0,0 0-1 0 0,0-1 0 0 0,0 1 0 0 0,0 0 4 0 0,-4-10 162 0 0,3 8-139 0 0,1 2-18 0 0,0-1 0 0 0,0 1 0 0 0,0 0 1 0 0,0-1-1 0 0,0 1 0 0 0,0 0 0 0 0,1-1 0 0 0,-1 1 1 0 0,0 0-1 0 0,0-1 0 0 0,0 1 0 0 0,0 0 1 0 0,1 0-1 0 0,-1-1 0 0 0,0 1 0 0 0,0 0 0 0 0,1 0 1 0 0,-1-1-1 0 0,0 1-5 0 0,1 0 3 0 0,-1-2-3 0 0,2-5 0 0 0,-2 5 0 0 0,-1 0 0 0 0,1 1 0 0 0,-1-1 0 0 0,0 0 0 0 0,0 0 0 0 0,1 0 0 0 0,-1 1 0 0 0,-1-1 0 0 0,-3-9 8 0 0,6 8 9 0 0,-1 3-16 0 0,0 0 0 0 0,0 0-1 0 0,0 0 1 0 0,0 0 0 0 0,0-1 0 0 0,0 1-1 0 0,0 0 1 0 0,1 0 0 0 0,-1 0-1 0 0,0 0 1 0 0,0 0 0 0 0,0 0 0 0 0,0-1-1 0 0,0 1 1 0 0,0 0 0 0 0,0 0-1 0 0,0 0 1 0 0,0 0 0 0 0,0 0 0 0 0,0-1-1 0 0,0 1 1 0 0,0 0 0 0 0,0 0-1 0 0,0 0 1 0 0,-1 0 0 0 0,1 0-1 0 0,0 0 1 0 0,0-1 0 0 0,0 1 0 0 0,0 0-1 0 0,0 0 1 0 0,0 0 0 0 0,0 0-1 0 0,0 0 1 0 0,0 0 0 0 0,0 0 0 0 0,-1 0-1 0 0,1-1 1 0 0,0 1 0 0 0,0 0-1 0 0,-8-23 10 0 0,8 20-10 0 0,0 0 0 0 0,-5-8 0 0 0,2 9 0 0 0,3 1 0 0 0,-1 0 0 0 0,0 1 0 0 0,1-1 0 0 0,-1 0 0 0 0,1 0 0 0 0,-1 0 0 0 0,1 0 0 0 0,-1 0 0 0 0,1 1 0 0 0,0-1 0 0 0,-1 0 0 0 0,1 0 0 0 0,0 0 0 0 0,0 0 0 0 0,-1-1 0 0 0,-8-22 0 0 0,7 20 0 0 0,0 0 0 0 0,1 0 0 0 0,0 0 0 0 0,0-1 0 0 0,0 1 0 0 0,0-2 0 0 0,-3-7 0 0 0,3 7 0 0 0,-1 1 0 0 0,1-1 0 0 0,0 0 0 0 0,0-3 0 0 0,-4-16 0 0 0,0-13 0 0 0,6 32 17 0 0,-1 2 1 0 0,0 0 0 0 0,-1 0 0 0 0,1 1 0 0 0,-1-1 1 0 0,0 1-1 0 0,0-3-18 0 0,-6-31 58 0 0,5 34-96 0 0,2 3 36 0 0,-1-1-1 0 0,1 0 0 0 0,-1 1 1 0 0,1-1-1 0 0,-1 0 1 0 0,1 0-1 0 0,-1 0 0 0 0,1 1 1 0 0,0-1-1 0 0,-1 0 0 0 0,1 0 1 0 0,0 0-1 0 0,0 0 1 0 0,0 1-1 0 0,0-1 0 0 0,0-1 3 0 0,-1-26 160 0 0,0 19-160 0 0,-4 0 0 0 0,5 9-3 0 0,-1-1 0 0 0,1 0 0 0 0,-1 0 0 0 0,1 1 0 0 0,-1-1 0 0 0,1 0 0 0 0,-1 0-1 0 0,1 0 1 0 0,0 0 0 0 0,-1 0 0 0 0,1 0 0 0 0,0 0 0 0 0,0 0 0 0 0,0 1 0 0 0,-1-1 0 0 0,1 0-1 0 0,0 0 1 0 0,0 0 0 0 0,1 0 0 0 0,-1 0 0 0 0,0-1 3 0 0,0-3-23 0 0,-3-4 13 0 0,3 2-22 0 0,0-1 78 0 0,0-31-58 0 0,0 23 12 0 0,0-1 0 0 0,0 15 0 0 0,1 1 0 0 0,-1 0 0 0 0,0 0 0 0 0,0 1 0 0 0,0-1 0 0 0,0 0 0 0 0,0 0 0 0 0,0 1 0 0 0,0-1 0 0 0,0 0 0 0 0,0 0 0 0 0,0 0 0 0 0,0 1 0 0 0,0-1 0 0 0,-1 0 0 0 0,1 1 0 0 0,0-1 0 0 0,-1 0 0 0 0,1 0 0 0 0,-2-1 17 0 0,1-1 14 0 0,0-9-15 0 0,-4-16-185 0 0,5 2 360 0 0,0 9-181 0 0,0-8-10 0 0,0-13-176 0 0,0 35 184 0 0,0 2 15 0 0,-4-11 13 0 0,3 10-23 0 0,1 0-10 0 0,0-11-6 0 0,1 10 3 0 0,-2 2 0 0 0,-2-12 0 0 0,2 10 13 0 0,1 3-10 0 0,0-21 35 0 0,0-22-116 0 0,0 36 89 0 0,0 4 32 0 0,0-28 21 0 0,0 14-54 0 0,0 4 1 0 0,0-33 42 0 0,0 29-53 0 0,0 15 0 0 0,0-5 0 0 0,0 0 0 0 0,0 0 0 0 0,-1-3 0 0 0,-1 3 8 0 0,0 0 22 0 0,1-15-5 0 0,1 11-24 0 0,1 4 9 0 0,-1 4-2 0 0,0 1 0 0 0,0-1 1 0 0,-1 0-1 0 0,1 0 0 0 0,-1 0 0 0 0,1 1 0 0 0,-1-1 0 0 0,0-1-8 0 0,-3-13 64 0 0,-6-29 141 0 0,9 25-189 0 0,1 12-16 0 0,-1 1 0 0 0,1-1 0 0 0,-3-7 0 0 0,2 8 0 0 0,0 0 0 0 0,1-1 0 0 0,0 1 0 0 0,0 0 0 0 0,0-1 0 0 0,2-29 0 0 0,-2-57 144 0 0,-1 93-144 0 0,1 1 0 0 0,0-1 0 0 0,0 1 0 0 0,0-1 0 0 0,1 1 0 0 0,-1-1 0 0 0,0 1 0 0 0,1-1 0 0 0,-1 1 0 0 0,1-1 0 0 0,-1 0 0 0 0,2-5 0 0 0,-2-10 0 0 0,-4-50 54 0 0,4 25 80 0 0,0 35-122 0 0,0 4-12 0 0,0 0 0 0 0,0 0 0 0 0,0 0 0 0 0,0 0 0 0 0,-1 0 0 0 0,0 0 0 0 0,1 0 0 0 0,-2-3 0 0 0,1 1-2 0 0,-3-15 16 0 0,3 11 34 0 0,1 1-36 0 0,-1-3-4 0 0,-1 9 9 0 0,2 2-16 0 0,0 0-1 0 0,0 0 1 0 0,-1 0 0 0 0,1 0 0 0 0,0 0 0 0 0,0 0-1 0 0,0 0 1 0 0,0 0 0 0 0,0-1 0 0 0,0 1-1 0 0,0 0 1 0 0,0 0 0 0 0,-1 0 0 0 0,1 0 0 0 0,0 0-1 0 0,0 0 1 0 0,0 0 0 0 0,0-1 0 0 0,0 1-1 0 0,0 0 1 0 0,0 0 0 0 0,0 0 0 0 0,0 0 0 0 0,0 0-1 0 0,0-1 1 0 0,0 1 0 0 0,0 0 0 0 0,0 0-1 0 0,0 0 1 0 0,0 0 0 0 0,0 0 0 0 0,0-1 0 0 0,0 1-1 0 0,0 0 1 0 0,0 0 0 0 0,0 0 0 0 0,0 0-1 0 0,0-16 10 0 0,-4-19 54 0 0,4 16-64 0 0,0 10 0 0 0,-1 1 0 0 0,1-1 0 0 0,-2 1 0 0 0,1-1 0 0 0,-1 1 0 0 0,0 5 4 0 0,2 2-6 0 0,-1 1 1 0 0,1-1 0 0 0,0 0 0 0 0,-1 1 0 0 0,1-1-1 0 0,0 0 1 0 0,0 1 0 0 0,0-1 0 0 0,0 0-1 0 0,-1 0 1 0 0,1 1 0 0 0,0-1 0 0 0,0 0 0 0 0,0 1-1 0 0,0-1 1 0 0,1 0 0 0 0,-1 0 0 0 0,0 0 1 0 0,-4-60 50 0 0,3 54-96 0 0,0 1-1 0 0,0 0 1 0 0,0 0-1 0 0,-1 0 1 0 0,-1-5 46 0 0,-2-3 122 0 0,1-8 49 0 0,4 18-197 0 0,-1-1-1 0 0,0 1 0 0 0,0 0 1 0 0,0-1-1 0 0,-1-1 27 0 0,-4-11-325 0 0,-2-3-358 0 0,-1 2-1039 0 0,3 10 196 0 0</inkml:trace>
  <inkml:trace contextRef="#ctx0" brushRef="#br0" timeOffset="3652.45">4650 4907 5384 0 0,'0'0'116'0'0,"0"0"17"0"0,0 0 12 0 0,0 0 18 0 0,0 0 24 0 0,0 0 5 0 0,0 0 0 0 0,0 0 0 0 0,0 0 0 0 0,0 0 0 0 0,0 0 0 0 0,0 0-10 0 0,0 0-38 0 0,0 0-14 0 0,0 0-2 0 0,0 0 5 0 0,0 0 22 0 0,0 0 5 0 0,0 0 0 0 0,0-2 10 0 0,10-10 1425 0 0,-7 6-1510 0 0,-2 4-2 0 0,-1 2-3 0 0,0-1 0 0 0,0 1-1 0 0,0-1 1 0 0,1 1 0 0 0,-1-1 0 0 0,0 0 0 0 0,0 1 0 0 0,1-1-1 0 0,-1 1 1 0 0,0-1 0 0 0,1 1 0 0 0,-1 0 0 0 0,1-1 0 0 0,-1 1-1 0 0,0-1 1 0 0,1 1 0 0 0,-1 0 0 0 0,1-1 0 0 0,-1 1-1 0 0,1 0 1 0 0,-1-1 0 0 0,1 1 0 0 0,0 0 0 0 0,-1 0 0 0 0,1 0-1 0 0,-1-1-79 0 0,3 0 192 0 0,-2 1-112 0 0,-1 0 33 0 0,0 0 14 0 0,0 0 1 0 0,0 0 4 0 0,0 0 17 0 0,0-2-77 0 0,1 2 136 0 0,11-7-9 0 0,-5 3-199 0 0,3-2 16 0 0,-8 7 29 0 0,-2-1-8 0 0,1 0 41 0 0,1 0-18 0 0,4 0-38 0 0,-1 1 32 0 0,6-3-1 0 0,-8 1-29 0 0,-1 1 40 0 0,1 0 8 0 0,-2 0 13 0 0,-1 0-15 0 0,20 0 87 0 0,-9 0-8 0 0,-9 0-95 0 0,2 2 10 0 0,-1-2-11 0 0,2 0-58 0 0,-2 0-59 0 0,5 1 48 0 0,-2 2 16 0 0,2-2 0 0 0,-2-1 0 0 0,3 0 0 0 0,0 0 0 0 0,-1 0 12 0 0,0 1 125 0 0,-6 0-119 0 0,0 0 1 0 0,-1-1 0 0 0,1 1 0 0 0,0-1 0 0 0,0 0 0 0 0,-1 0 0 0 0,1 1 0 0 0,0-1 0 0 0,0 0 0 0 0,-1-1 0 0 0,1 1 0 0 0,0 0-19 0 0,19-4 152 0 0,-6-1 93 0 0,-13 4-202 0 0,1 0 1 0 0,-1 0 0 0 0,1 0-1 0 0,-1 0 1 0 0,0 0-1 0 0,0-1 1 0 0,2 0-44 0 0,3-2 90 0 0,-4 2-24 0 0,1-1-52 0 0,4 2-14 0 0,-2-2 0 0 0,2 2 0 0 0,-1-2 0 0 0,15-3 53 0 0,-8 2 40 0 0,-5 0-39 0 0,-8 3-49 0 0,1 1-1 0 0,-1-1 0 0 0,0 1 1 0 0,1-1-1 0 0,-1 1 0 0 0,1 0 1 0 0,-1-1-1 0 0,1 1 0 0 0,0 0-3 0 0,-2 0-1 0 0,0 0 1 0 0,1 0 0 0 0,-1 0-1 0 0,0 0 1 0 0,0 0 0 0 0,1 0-1 0 0,-1 0 1 0 0,0 0 0 0 0,0 0-1 0 0,1 0 1 0 0,-1 0 0 0 0,0 0-1 0 0,0 0 1 0 0,1 0 0 0 0,-1 0-1 0 0,0 0 1 0 0,0 0 0 0 0,1 0-1 0 0,-1 0 1 0 0,0 0 0 0 0,0 0-1 0 0,0-1 1 0 0,1 1 0 0 0,-1 0-1 0 0,0 0 1 0 0,0 0 0 0 0,0 0-1 0 0,1-1 1 0 0,-1 1 0 0 0,0 0-1 0 0,0 0 1 0 0,0 0 0 0 0,0-1-1 0 0,0 1 1 0 0,0 0-1 0 0,0 0 1 0 0,1 0 0 0 0,-1 0 0 0 0,0 0 0 0 0,0 0 0 0 0,0-1 0 0 0,0 1 0 0 0,0 0 0 0 0,0 0-1 0 0,0 0 1 0 0,0 0 0 0 0,0 0 0 0 0,1 0 0 0 0,-1 0 0 0 0,0 0 0 0 0,0 0 0 0 0,0 0 0 0 0,0 0-1 0 0,0-1 1 0 0,0 1 0 0 0,1 0 0 0 0,-1 0 0 0 0,0 0 0 0 0,0 0 0 0 0,0 0 0 0 0,0 0 0 0 0,0 0-1 0 0,1 0 1 0 0,-1 0 0 0 0,0 0 0 0 0,0 0 0 0 0,0 0 0 0 0,0 0 0 0 0,0 1-1 0 0,3-1 11 0 0,15-4-11 0 0,-15 3 17 0 0,-2 1-8 0 0,23 0 29 0 0,-18 0-39 0 0,-6 0 4 0 0,0 1 0 0 0,1-1 0 0 0,-1 0 0 0 0,0 0-1 0 0,1 0 1 0 0,-1 0 0 0 0,0 0 0 0 0,1 0-1 0 0,-1 0 1 0 0,0 0 0 0 0,1 0 0 0 0,-1 0-1 0 0,0 0 1 0 0,1 0 0 0 0,-1 0 0 0 0,0-1 0 0 0,0 1-1 0 0,1 0 1 0 0,-1 0 0 0 0,0 0 0 0 0,1 0-1 0 0,-1 0 1 0 0,0-1 0 0 0,0 1 0 0 0,1 0-1 0 0,-1 0 1 0 0,0 0-3 0 0,3-2 76 0 0,11 1-29 0 0,0-3-46 0 0,-10 4-16 0 0,4 0 15 0 0,-1-1 33 0 0,-7 0 45 0 0,1-1 36 0 0,14 1-48 0 0,-14 1-13 0 0,-1 0 11 0 0,0 0 0 0 0,0 0 0 0 0,11-2-73 0 0,-8 2 5 0 0,-1 0 47 0 0,5-1-33 0 0,-6 1-5 0 0,0 0 0 0 0,0 0-1 0 0,-1-1 1 0 0,1 1-1 0 0,0 0 1 0 0,0 0 0 0 0,-1 0-1 0 0,1-1 1 0 0,0 1-1 0 0,-1 0 1 0 0,1-1 0 0 0,-1 1-1 0 0,1-1 1 0 0,0 1-1 0 0,-1-1 1 0 0,1 0-5 0 0,1 0 86 0 0,0 0 74 0 0,-2 1 0 0 0,4-4 0 0 0,1 0-160 0 0,3 3 0 0 0,-2-3 0 0 0,3 0 0 0 0,4-3-1 0 0,-12 6 17 0 0,0 0 53 0 0,0 1-1 0 0,1-2-12 0 0,17-5 16 0 0,-13 4-57 0 0,2-1 44 0 0,-2 3-45 0 0,2-2-14 0 0,-2 1 0 0 0,2-1 0 0 0,-1 2 0 0 0,1-1 0 0 0,-4 2 11 0 0,-2-1 32 0 0,7-2-33 0 0,15-7 108 0 0,-16 7-108 0 0,-2-2-10 0 0,2 1 0 0 0,-4 1 11 0 0,-1 2 32 0 0,4 0-33 0 0,-1-2-10 0 0,2 3 11 0 0,-6-1 32 0 0,1-2-22 0 0,-1 2 22 0 0,2 1-33 0 0,2-1-13 0 0,4-5 82 0 0,-7 4-49 0 0,-3 2 11 0 0,19-4 12 0 0,-12 1-42 0 0,-5 2 32 0 0,3-2-33 0 0,3 1-10 0 0,-3-1 0 0 0,3 3 11 0 0,-6-1 32 0 0,3-1-33 0 0,3 2-10 0 0,-2 0 0 0 0,2 0 0 0 0,-3 0 0 0 0,0 0 0 0 0,0-1 0 0 0,-1-2 11 0 0,-2 3 32 0 0,6 0-33 0 0,-3 0-10 0 0,-2 0-20 0 0,-2 0-81 0 0,-1 0-27 0 0,0 0-7 0 0,0 0-35 0 0,0 0-146 0 0,0 0-62 0 0,0 0-7 0 0,0 0 12 0 0,0 0 73 0 0,0 0 38 0 0,0 0 7 0 0,0 0-24 0 0,0 0-94 0 0,0 0-41 0 0,0 0-8 0 0,0 0-8 0 0,0 0-22 0 0,0 0-10 0 0,0 0-800 0 0,0 0-3188 0 0</inkml:trace>
  <inkml:trace contextRef="#ctx0" brushRef="#br0" timeOffset="47047.967">4697 4806 6992 0 0,'0'0'157'0'0,"0"0"23"0"0,0 0 12 0 0,-9 9 439 0 0,-15 28 2321 0 0,23-36-2801 0 0,0 1 1 0 0,0 0-1 0 0,0-1 1 0 0,0 1-1 0 0,0 0 1 0 0,0 0-1 0 0,0 1-151 0 0,-5 10 540 0 0,5-11-446 0 0,0 0 0 0 0,0 0 0 0 0,0 0 0 0 0,0 0 0 0 0,0 0 0 0 0,1 0-1 0 0,-1 0 1 0 0,1 0 0 0 0,-1 0 0 0 0,1 1-94 0 0,0-1 58 0 0,0-1 0 0 0,-1 1 0 0 0,1 0 0 0 0,0 0 0 0 0,-1-1 0 0 0,0 1 0 0 0,1-1-1 0 0,-1 1 1 0 0,0 0 0 0 0,0-1-58 0 0,1 1 87 0 0,-1-1 0 0 0,1 1 0 0 0,0 0 1 0 0,-1-1-1 0 0,1 1 0 0 0,0-1 0 0 0,0 1 0 0 0,0 0 0 0 0,0-1 0 0 0,0 1 0 0 0,1 1-87 0 0,-1 2 90 0 0,0-4-24 0 0,0-1-2 0 0,1 5 192 0 0,0-4-222 0 0,1 0 45 0 0,0 1 1 0 0,0 0-1 0 0,0-1 0 0 0,0 0 0 0 0,1 0 1 0 0,-1 1-1 0 0,2-1-79 0 0,0-1 25 0 0,1 0 50 0 0,2 0 16 0 0,-3 0-18 0 0,6 2 70 0 0,0 1 66 0 0,-4-1-4 0 0,-4-1-109 0 0,0 0 1 0 0,0 0 0 0 0,0 0-1 0 0,1 0 1 0 0,-1-1 0 0 0,0 0-1 0 0,1 1 1 0 0,-1-1-1 0 0,2 0-96 0 0,8-1-12 0 0,-9 0-22 0 0,-1 0-10 0 0,4-1 29 0 0,0-1 0 0 0,2-6 181 0 0,-6 7-154 0 0,6-5-14 0 0,5 1 53 0 0,-4 0 26 0 0,-5 5-11 0 0,-1 2-22 0 0,6-6-26 0 0,-7 3 14 0 0,0 1 57 0 0,15 0-11 0 0,-16 1-10 0 0,0 1-8 0 0,16-2 232 0 0,-15 1-249 0 0,3 0-33 0 0,3 0-10 0 0,-5 0 1 0 0,6 1 45 0 0,-2 3-29 0 0,13 3 58 0 0,-16-5-32 0 0,2 2-40 0 0,-6-4-10 0 0,19-1 203 0 0,17 1 70 0 0,-30-1-266 0 0,2-1 11 0 0,-8 1-4 0 0,1 1 1 0 0,0 0-1 0 0,0-1 0 0 0,-1 1 0 0 0,1 0 1 0 0,0 0-1 0 0,0-1 0 0 0,-1 1 1 0 0,1 0-1 0 0,0 0 0 0 0,0 0 0 0 0,0 0 1 0 0,-1 0-1 0 0,1 0 0 0 0,0 0 1 0 0,0 1-8 0 0,0-1 9 0 0,0 0 0 0 0,0 0 0 0 0,0 0 1 0 0,0 0-1 0 0,0 0 0 0 0,0 0 1 0 0,0 0-1 0 0,0 0 0 0 0,0 0 1 0 0,0 0-1 0 0,0-1 0 0 0,0 1 0 0 0,0 0 1 0 0,0-1-1 0 0,1 0-9 0 0,4 1 24 0 0,-1-2 27 0 0,-4 2-43 0 0,0-1 1 0 0,-1 0-1 0 0,1 0 1 0 0,0 1-1 0 0,0-1 0 0 0,0 1 1 0 0,0-1-1 0 0,0 1 1 0 0,0-1-1 0 0,-1 1 0 0 0,1 0 1 0 0,0-1-1 0 0,0 1 1 0 0,0 0-1 0 0,0 0 0 0 0,1-1-8 0 0,25-6 84 0 0,-15 2-55 0 0,4-1 6 0 0,-13 5-29 0 0,0-1 0 0 0,-1 1 0 0 0,1-1 0 0 0,-1 1 0 0 0,0-1 0 0 0,1 0-6 0 0,0-1 18 0 0,10-6 26 0 0,-9 7 18 0 0,5 0-2 0 0,1-5 11 0 0,-7 6-28 0 0,6 1-28 0 0,-6 0 14 0 0,-2-1-26 0 0,1 0 0 0 0,-1 0 0 0 0,0 0-1 0 0,1 0 1 0 0,-1 1 0 0 0,1-1 0 0 0,0 0-1 0 0,-1 1 1 0 0,1 0 0 0 0,-1-1-1 0 0,1 1-2 0 0,18-1 118 0 0,-1 1-36 0 0,-4 0 132 0 0,-8 1-204 0 0,0 2-10 0 0,1-2 0 0 0,-5-2 37 0 0,7 3 48 0 0,0 2-79 0 0,-7-1-21 0 0,-2-3 13 0 0,-1 1-1 0 0,1-1 1 0 0,-1 0 0 0 0,0 1 0 0 0,1-1-1 0 0,-1 0 1 0 0,1 1 0 0 0,-1-1 0 0 0,1 0-1 0 0,-1 1 1 0 0,1-1 0 0 0,-1 0 0 0 0,1 0-1 0 0,-1 0 1 0 0,1 1 0 0 0,-1-1 0 0 0,1 0-1 0 0,-1 0 1 0 0,1 0 0 0 0,0 0 0 0 0,-1 0 0 0 0,1 0-1 0 0,-1 0 1 0 0,1 0 0 0 0,-1 0 0 0 0,1 0-1 0 0,0-1 3 0 0,1 2-48 0 0,-2-1 48 0 0,0 1-1 0 0,1-1 1 0 0,-1 0-1 0 0,0 1 1 0 0,0-1-1 0 0,1 0 1 0 0,-1 0-1 0 0,0 1 1 0 0,0-1-1 0 0,1 0 1 0 0,-1 0-1 0 0,0 0 1 0 0,1 1-1 0 0,-1-1 1 0 0,0 0-1 0 0,1 0 1 0 0,-1 0-1 0 0,0 0 1 0 0,1 0-1 0 0,-1 0 1 0 0,0 0-1 0 0,1 0 1 0 0,-1 0-1 0 0,0 0 1 0 0,1 0-1 0 0,-1 0 1 0 0,0 0-1 0 0,1 0 1 0 0,-1 0 0 0 0,6 0 56 0 0,-4 1-13 0 0,1 0 0 0 0,-1 0 1 0 0,0 0-1 0 0,1-1 0 0 0,-1 1 1 0 0,0-1-1 0 0,1 0 0 0 0,-1 1 0 0 0,1-1 1 0 0,-1 0-1 0 0,1-1 0 0 0,-1 1 1 0 0,1 0-44 0 0,4-1 143 0 0,42 1-148 0 0,-18 0 154 0 0,-28 0-155 0 0,-1 0-4 0 0,8-4 29 0 0,-4 3 33 0 0,0 0 1 0 0,0 0-1 0 0,7-1-52 0 0,2-3-62 0 0,-10 4 109 0 0,0-1 0 0 0,1 1 0 0 0,0 0 0 0 0,-1 0 0 0 0,1 0 0 0 0,4 1-47 0 0,-7-1-30 0 0,0 1 0 0 0,0 0-1 0 0,-1-1 1 0 0,1 0 0 0 0,0 1 0 0 0,0-1 30 0 0,0-1 15 0 0,0 2 0 0 0,1-1 0 0 0,-1 0 0 0 0,0 1 0 0 0,0-1 1 0 0,2 1-16 0 0,18-4 68 0 0,3 4-58 0 0,41 0-10 0 0,-43-5 0 0 0,41 5 30 0 0,-56-1-17 0 0,-6 0-14 0 0,13 1-1 0 0,3 0 66 0 0,-17 1-64 0 0,16-6 0 0 0,-10 4 11 0 0,-6 1 32 0 0,2 0-33 0 0,5 0-10 0 0,0-4 0 0 0,-3 0 0 0 0,2 0 0 0 0,-3-1 0 0 0,1 1 0 0 0,1 0 0 0 0,0-1 0 0 0,1 1 0 0 0,-2 0 0 0 0,2-1 0 0 0,-2-2 0 0 0,2 2 0 0 0,-2 0 0 0 0,2-1 0 0 0,-3 0 0 0 0,1-1 0 0 0,2 2 0 0 0,-2-3 0 0 0,-1-1 0 0 0,2 4 0 0 0,-1 2 0 0 0,-6 2 0 0 0,0 1 0 0 0,1 0 0 0 0,-1 0 0 0 0,0 0 0 0 0,0-1 0 0 0,1 1 0 0 0,-1 0 0 0 0,0 0 0 0 0,1-1 0 0 0,-1 1 0 0 0,0 0 0 0 0,0-1 0 0 0,0 1 0 0 0,1 0 0 0 0,-1-1 0 0 0,0 1 0 0 0,0 0 0 0 0,0-1 0 0 0,0 1 0 0 0,0-1 0 0 0,1 1 0 0 0,-1-1 0 0 0,0 0 0 0 0,1 1 0 0 0,-1-1 0 0 0,1 1 0 0 0,-1-1 0 0 0,0 0 0 0 0,1 1 0 0 0,-1-1 0 0 0,1 1 0 0 0,-1 0 0 0 0,1-1 0 0 0,0 1 0 0 0,-1-1 0 0 0,1 1 0 0 0,-1 0 0 0 0,1-1 0 0 0,0 1 0 0 0,-1 0 0 0 0,1 0 0 0 0,2-1-8 0 0,3-2 53 0 0,3-10-18 0 0,-6 9-27 0 0,-3 3 0 0 0,1 0 0 0 0,-1 0 0 0 0,1 0 0 0 0,0 0 0 0 0,-1 0 0 0 0,1 0 0 0 0,0 1 0 0 0,0-1 0 0 0,0 0 0 0 0,-1 0 0 0 0,1 1 0 0 0,0-1 0 0 0,0 1 0 0 0,0-1 0 0 0,0 1 0 0 0,0-1 0 0 0,1 1 0 0 0,9-9 0 0 0,-7 4 0 0 0,6-7 28 0 0,-1-4 8 0 0,0-4-36 0 0,1 7 0 0 0,-6 7 0 0 0,-2-1 0 0 0,-2 6 0 0 0,0 1 0 0 0,0-1 0 0 0,0 0 0 0 0,0 1 0 0 0,1-1 0 0 0,-1 1 0 0 0,0-1 0 0 0,0 0 0 0 0,1 1 0 0 0,-1-1 0 0 0,0 1 0 0 0,1-1 0 0 0,-1 1 0 0 0,1-1 0 0 0,-1 1 0 0 0,0-1 0 0 0,1 1 0 0 0,0-1 0 0 0,1 0 0 0 0,2-6 0 0 0,-1 1 0 0 0,0 0 0 0 0,0-1 0 0 0,0 0 0 0 0,0-3 0 0 0,7-9 0 0 0,4-7 0 0 0,-13 24-3 0 0,12-14 18 0 0,-3 1 10 0 0,-5 9-16 0 0,-1 0 0 0 0,0 1-1 0 0,0-2 1 0 0,2-4-9 0 0,2 1 0 0 0,-7 9 0 0 0,0 0 0 0 0,0 0 0 0 0,0 0 0 0 0,0 0 0 0 0,0 0 0 0 0,-1 0 0 0 0,1 0 0 0 0,0 0 0 0 0,-1 0 0 0 0,1-1 0 0 0,1-5 0 0 0,3 2 0 0 0,-4 5 0 0 0,-1 0 0 0 0,0 0 0 0 0,1 0 0 0 0,-1-1 0 0 0,1 1 0 0 0,-1 0 0 0 0,0-1 0 0 0,1 1 0 0 0,-1 0 0 0 0,1-1 0 0 0,-1 1 0 0 0,0 0 0 0 0,0-1 0 0 0,1 1 0 0 0,-1-1 0 0 0,0 1 0 0 0,0-1 0 0 0,1 1 0 0 0,-1-1 0 0 0,0 1 0 0 0,6-9 0 0 0,-3 7 0 0 0,-3 2 0 0 0,1 0 0 0 0,-1-1 0 0 0,1 1 0 0 0,-1 0 0 0 0,1-1 0 0 0,-1 1 0 0 0,1-1 0 0 0,-1 1 0 0 0,0-1 0 0 0,1 1 0 0 0,-1-1 0 0 0,0 1 0 0 0,1-1 0 0 0,-1 0 0 0 0,0 1 0 0 0,0-1 0 0 0,1 1 0 0 0,-1-1 0 0 0,0 0 0 0 0,0 1 0 0 0,0-1 0 0 0,3-5 0 0 0,8-8 0 0 0,-11 14 0 0 0,0-1 0 0 0,1 1 0 0 0,-1 0 0 0 0,0 0 0 0 0,0-1 0 0 0,1 1 0 0 0,-1 0 0 0 0,0-1 0 0 0,0 1 0 0 0,1 0 0 0 0,-1-1 0 0 0,0 1 0 0 0,0 0 0 0 0,0-1 0 0 0,0 1 0 0 0,0 0 0 0 0,0-1 0 0 0,0 1 0 0 0,0-1 0 0 0,1 1 0 0 0,-1 0 0 0 0,0-1 0 0 0,-1 1 0 0 0,1-1 0 0 0,0 1 0 0 0,0-1 0 0 0,0-1 0 0 0,6-6 0 0 0,-2 3 0 0 0,-2 1 0 0 0,1-1-1 0 0,0 0 1 0 0,0-3 0 0 0,0 2 15 0 0,-1 3 38 0 0,4-5-36 0 0,-3-1-94 0 0,-3 7 67 0 0,5-6 9 0 0,3-2 12 0 0,-3 2 48 0 0,-1 0-45 0 0,-2 0-14 0 0,-2 7-2 0 0,0 1-1 0 0,0-1 1 0 0,0 1-1 0 0,0-1 1 0 0,0 0-1 0 0,1 1 1 0 0,-1-1-1 0 0,0 1 1 0 0,1-1-1 0 0,-1 1 1 0 0,0-1-1 0 0,1 0 1 0 0,-1 1-1 0 0,0-1 1 0 0,1 1-1 0 0,-1 0 1 0 0,1-1-1 0 0,-1 1 1 0 0,1-1 2 0 0,1-2-19 0 0,8-21 5 0 0,-8 21 14 0 0,5-14 0 0 0,-7 15 0 0 0,5-10 0 0 0,4-3-2 0 0,-8 12 11 0 0,-1 1-5 0 0,0 2-1 0 0,0-1-1 0 0,0 1 1 0 0,0-1-1 0 0,0 1 1 0 0,0 0-1 0 0,0-1 1 0 0,0 1 0 0 0,0 0-1 0 0,1-1 1 0 0,-1 1-1 0 0,0-1 1 0 0,0 1-1 0 0,0 0 1 0 0,1-1 0 0 0,-1 1-1 0 0,0 0 1 0 0,0-1-1 0 0,1 1-2 0 0,0-2 7 0 0,4-5-7 0 0,0 1 0 0 0,-1-2 0 0 0,-5 6 0 0 0,1-2 0 0 0,6-6 0 0 0,-2 4 0 0 0,-3 5 0 0 0,1-1 0 0 0,-1 1 1 0 0,0-1-1 0 0,0 1 0 0 0,0-1 0 0 0,0 0 0 0 0,0 1 0 0 0,0-1 0 0 0,-1 0 0 0 0,1 0 0 0 0,0 0 0 0 0,-1 0 0 0 0,1-2-13 0 0,0 1-35 0 0,0-4 47 0 0,4-1 44 0 0,-5 7-43 0 0,1 0 1 0 0,0 0 0 0 0,0 0-1 0 0,-1 0 1 0 0,1 0 0 0 0,-1 0-1 0 0,1 0 1 0 0,-1 0 0 0 0,1-1-1 0 0,-1 1 1 0 0,0 0 0 0 0,1 0-1 0 0,-1 0 1 0 0,0-1 0 0 0,0 1-1 0 0,1-3 0 0 0,4-12 0 0 0,-4 12-3 0 0,0 0-1 0 0,0 0 1 0 0,0-1-1 0 0,-1-3 4 0 0,0 5-5 0 0,0 0-1 0 0,1 0 1 0 0,-1 0-1 0 0,1 0 0 0 0,0 0 1 0 0,0 0-1 0 0,0-1 6 0 0,0 1 43 0 0,-1-4-33 0 0,-1-5-10 0 0,3 2 0 0 0,2-1 0 0 0,1-6 0 0 0,0 1 0 0 0,-1 11-53 0 0,1-4 64 0 0,-5 6-1 0 0,0 3-9 0 0,-1 0 1 0 0,1-1-1 0 0,0 1 0 0 0,0-1 0 0 0,0 1 0 0 0,0 0 1 0 0,0-1-1 0 0,-1 1 0 0 0,1-1 0 0 0,0 1 0 0 0,0-1 1 0 0,0 1-1 0 0,0-1 0 0 0,0 1 0 0 0,0-1 0 0 0,0 1 0 0 0,1 0 1 0 0,-1-1-1 0 0,0 1 0 0 0,0-1 0 0 0,0 1 0 0 0,0-1 1 0 0,1 1-1 0 0,-1 0 0 0 0,0-1 0 0 0,0 1 0 0 0,1-1-1 0 0,3-12 0 0 0,0 1 0 0 0,1-5 0 0 0,-4 9 0 0 0,-1 7 0 0 0,0 0 0 0 0,0 0 0 0 0,0 0 0 0 0,0 0 0 0 0,0 0 0 0 0,1 1 0 0 0,-1-1 0 0 0,0 0 0 0 0,1 0 0 0 0,-1 0 0 0 0,0 1 0 0 0,1-1 0 0 0,-1 0 0 0 0,1 0 0 0 0,-1 1 0 0 0,1-2 0 0 0,1 0 0 0 0,3-16 0 0 0,-4 10 0 0 0,0 4 0 0 0,0 0 0 0 0,-1 1 0 0 0,1-1 0 0 0,0 0 0 0 0,1 1 0 0 0,0-2 0 0 0,4-14 0 0 0,4-3 0 0 0,0-1-10 0 0,-8 13-47 0 0,-2 6 62 0 0,1 1 0 0 0,0 0 0 0 0,0 0 0 0 0,0 0 1 0 0,0 0-1 0 0,0 0 0 0 0,1 0 0 0 0,-1 0 0 0 0,1 0 0 0 0,0 0 1 0 0,1-1-6 0 0,11-20-54 0 0,-13 23 54 0 0,-1 0 0 0 0,1 0 0 0 0,0 0 0 0 0,-1 0 0 0 0,1 0 0 0 0,-1 0 0 0 0,1 0 0 0 0,-1 0 0 0 0,1-1 0 0 0,-1 1 0 0 0,0 0 0 0 0,0 0 0 0 0,0-1 0 0 0,1 1 0 0 0,-1 0 0 0 0,2-6 0 0 0,0 6 0 0 0,6-11 0 0 0,15-25 0 0 0,-13 16 0 0 0,-5 15 0 0 0,13-18 0 0 0,-7 10 0 0 0,-11 14 0 0 0,0-1 0 0 0,1 0 0 0 0,0 0 0 0 0,-1 1 0 0 0,1-1 0 0 0,-1 0 0 0 0,1 1 0 0 0,0-1 0 0 0,0 1 0 0 0,-1-1 0 0 0,1 1 0 0 0,0-1 0 0 0,0 1 0 0 0,3-3 0 0 0,1 1 0 0 0,-3 0 0 0 0,0 1 0 0 0,1-1 0 0 0,-1 1 0 0 0,0-1 0 0 0,0 0 0 0 0,0 0 0 0 0,0 0 0 0 0,0 0 0 0 0,-1 0 0 0 0,1 0 0 0 0,-1-1 0 0 0,1 1 0 0 0,-1-1 0 0 0,0 0 0 0 0,9-22 0 0 0,-6 20 0 0 0,-3 2 0 0 0,0-1 0 0 0,0 1 0 0 0,1 0 0 0 0,-1 0 0 0 0,1 0 0 0 0,0 0 0 0 0,-1 3 0 0 0,-1-1 0 0 0,1 0 0 0 0,-1 0 0 0 0,1 1 0 0 0,-1-1 0 0 0,0 0 0 0 0,1 0 0 0 0,-1 0 0 0 0,0 0 0 0 0,0 0 0 0 0,0 1 0 0 0,1-1 0 0 0,-1 0 0 0 0,0 0 0 0 0,0-1 0 0 0,4-19 0 0 0,-4 20 0 0 0,0 1 0 0 0,0 0 0 0 0,0 0 0 0 0,0 0 0 0 0,0-1 0 0 0,0 1 0 0 0,0 0 0 0 0,0 0 0 0 0,0-1 0 0 0,0 1 0 0 0,0 0 0 0 0,0 0 0 0 0,0-1 0 0 0,0 1 0 0 0,0 0 0 0 0,0 0 0 0 0,0-1 0 0 0,0 1 0 0 0,0 0 0 0 0,0 0 0 0 0,0 0 0 0 0,1-1 0 0 0,-1 1 0 0 0,0 0 0 0 0,0 0 0 0 0,0 0 0 0 0,0-1 0 0 0,1 1 0 0 0,-1 0 0 0 0,1-1 0 0 0,-1 1 0 0 0,1-1 0 0 0,-1 1 0 0 0,1-1 0 0 0,-1 0 0 0 0,1 0 0 0 0,-1 1 0 0 0,1-1 0 0 0,-1 0 0 0 0,1 0 0 0 0,-1 0 0 0 0,0 1 0 0 0,1-1 0 0 0,-1 0 0 0 0,0 0 0 0 0,0 0 0 0 0,0 0 0 0 0,0 0 0 0 0,1-6 0 0 0,0 6 0 0 0,-1 0 0 0 0,0 0 0 0 0,0 0 0 0 0,0 0 0 0 0,1 0 0 0 0,-1 0 0 0 0,0 0 0 0 0,1 0 0 0 0,-1 0 0 0 0,1 0 0 0 0,-1-1 0 0 0,2 0 0 0 0,-1 0 0 0 0,0-1 0 0 0,1 1 0 0 0,-1-1 0 0 0,-1 1 0 0 0,1-1 0 0 0,0 0 0 0 0,-1 1 0 0 0,1-1 0 0 0,-1 0 0 0 0,1-1 0 0 0,-1 1 0 0 0,0 0 0 0 0,0-1 0 0 0,1 1 0 0 0,0 0 0 0 0,0 0 0 0 0,0 0 0 0 0,0 1 0 0 0,0-1 0 0 0,1-1 0 0 0,0 1 0 0 0,-1 0 0 0 0,1 0 0 0 0,-1-1 0 0 0,0 1 0 0 0,0 0 0 0 0,0 0 0 0 0,0-1 0 0 0,-1 1 0 0 0,1 1 0 0 0,-1 1 0 0 0,1 0 0 0 0,-1 0 0 0 0,1 0 0 0 0,-1 0 0 0 0,1 0 0 0 0,0 0 0 0 0,-1 0 0 0 0,1 0 0 0 0,0-1 0 0 0,5-7 0 0 0,-4 4 0 0 0,-1 0 0 0 0,1 0 0 0 0,-1 0 0 0 0,1 1 0 0 0,1-1 0 0 0,1-3 0 0 0,2-7 0 0 0,-5 14 0 0 0,-1-1 0 0 0,1 0 0 0 0,0 1 0 0 0,-1-1 0 0 0,1 1 0 0 0,0-1 0 0 0,0 1 0 0 0,0-1 0 0 0,0 0 0 0 0,13-26 0 0 0,-11 17 0 0 0,-5 10 0 0 0,3 1 0 0 0,16-26 0 0 0,-9 11 0 0 0,-6 10 0 0 0,2-5 0 0 0,6-10 0 0 0,-7 17 0 0 0,-3 3 0 0 0,1-1 0 0 0,0 1 0 0 0,-1-1 0 0 0,1 1 0 0 0,-1-1 0 0 0,1 1 0 0 0,-1-1 0 0 0,0 1 0 0 0,1-1 0 0 0,-1 0 0 0 0,1 1 0 0 0,-1-1 0 0 0,0 0 0 0 0,0 1 0 0 0,1-1 0 0 0,-1 0 0 0 0,0 0 0 0 0,9-10-53 0 0,0-6 42 0 0,-5 10 19 0 0,16-21 38 0 0,-11 14-36 0 0,-6 11-10 0 0,-1 1 0 0 0,0 0 0 0 0,0-1 0 0 0,0 0 0 0 0,0 0 0 0 0,-1 1 0 0 0,1-1 0 0 0,0-2 0 0 0,8-13 0 0 0,4-5 0 0 0,0 9 0 0 0,-12 12 5 0 0,7-14 12 0 0,-5 9 15 0 0,4-5-21 0 0,12-13-12 0 0,-6 4-72 0 0,-8 16 8 0 0,2 1 51 0 0,-3 0 14 0 0,-1-1 0 0 0,20-14 0 0 0,-17 12 0 0 0,-8 5 0 0 0,2-1 0 0 0,11-11 0 0 0,-12 13 0 0 0,1 1 0 0 0,-1 0 0 0 0,0 0 0 0 0,1 0 0 0 0,-1 0 0 0 0,0-1 0 0 0,1 1 0 0 0,-1 0 0 0 0,0-1 0 0 0,0 1 0 0 0,1 0 0 0 0,-1 0 0 0 0,0-1 0 0 0,0 1 0 0 0,0 0 0 0 0,1-1 0 0 0,-1 1 0 0 0,0 0 0 0 0,0-1 0 0 0,0 1 0 0 0,0 0 0 0 0,0-1 0 0 0,0 1 0 0 0,0-1 0 0 0,0 1 0 0 0,0 0 0 0 0,0-1 0 0 0,0 1 0 0 0,0 0 0 0 0,0-1 0 0 0,1-3 0 0 0,11-7 0 0 0,-6 6 0 0 0,4-6 0 0 0,-7 7 0 0 0,12-13-12 0 0,-11 11-8 0 0,-2 4 15 0 0,0-1-1 0 0,0 1 0 0 0,0 0 0 0 0,1 0 1 0 0,-1 0-1 0 0,1 0 0 0 0,0 0 6 0 0,5-6 0 0 0,2 1 0 0 0,-4 3 0 0 0,-6 3-1 0 0,1 1 0 0 0,-1 0-1 0 0,1 0 1 0 0,-1-1-1 0 0,0 1 1 0 0,1 0-1 0 0,-1-1 1 0 0,1 1 0 0 0,-1-1-1 0 0,0 1 1 0 0,1 0-1 0 0,-1-1 1 0 0,0 1 0 0 0,0-1-1 0 0,1 1 1 0 0,-1-1-1 0 0,0 1 1 0 0,0-1 0 0 0,0 1-1 0 0,0-1 1 0 0,1 1-1 0 0,-1-1 2 0 0,1-2-22 0 0,6-2 11 0 0,-4 3 11 0 0,17-13 0 0 0,-7 7 0 0 0,6-4 0 0 0,-14 8 0 0 0,0 0 0 0 0,8 0 0 0 0,-10 1 0 0 0,19-7 0 0 0,-12 5 0 0 0,-9 5 0 0 0,0-1 0 0 0,0 1 0 0 0,0-1 0 0 0,0 1 0 0 0,0-1 0 0 0,0 1 0 0 0,0 0 0 0 0,0 0 0 0 0,0-1 0 0 0,0 1 0 0 0,0 0 0 0 0,1 0 0 0 0,7-1 0 0 0,-7 0 0 0 0,-1-1 0 0 0,6 2 0 0 0,1-1 0 0 0,-4 1 0 0 0,-1 0 0 0 0,0-1 0 0 0,0 1 0 0 0,0 1 0 0 0,0-1 0 0 0,0 0 0 0 0,0 1 0 0 0,1 0 0 0 0,-4-1 0 0 0,0 0 0 0 0,1 0 0 0 0,-1 1 1 0 0,0-1-1 0 0,1 0 0 0 0,-1 0 0 0 0,0 0 0 0 0,1 0 0 0 0,-1 1 0 0 0,0-1 0 0 0,1 0 0 0 0,-1 0 0 0 0,0 0 0 0 0,1 0 0 0 0,-1 0 0 0 0,0 0 0 0 0,1 0 0 0 0,-1 0 0 0 0,1 0 1 0 0,-1 0-1 0 0,0 0 0 0 0,1 0 0 0 0,-1 0 0 0 0,1 0 0 0 0,-1 0 0 0 0,0 0 0 0 0,1-1 0 0 0,-1 1 0 0 0,0 0 0 0 0,1 0 0 0 0,-1 0 0 0 0,0-1 0 0 0,1 1 0 0 0,-1 0 9 0 0,4 0 48 0 0,-3 0-58 0 0,-1 1 0 0 0,1-1 0 0 0,0 1 0 0 0,0-1 0 0 0,0 0 0 0 0,0 1 0 0 0,0-1 0 0 0,0 0 0 0 0,-1 0 0 0 0,1 0-1 0 0,0 0 1 0 0,0 0 0 0 0,0 0 0 0 0,0 0 0 0 0,0 0 0 0 0,1 0 1 0 0,2 0-67 0 0,-2 0 1 0 0,-2 0 64 0 0,0 0 1 0 0,1 0-1 0 0,-1 0 1 0 0,0 0-1 0 0,1 0 1 0 0,-1 0 0 0 0,0 0-1 0 0,1 0 1 0 0,-1 0-1 0 0,0 0 1 0 0,0 0-1 0 0,1 0 1 0 0,-1 0-1 0 0,0 0 1 0 0,1 0-1 0 0,-1 0 1 0 0,0 1 0 0 0,1-1-1 0 0,-1 0 1 0 0,0 0-1 0 0,0 0 1 0 0,1 0-1 0 0,-1 1 1 0 0,0-1-1 0 0,0 0 1 0 0,0 0 0 0 0,1 0-1 0 0,-1 1 1 0 0,0-1-1 0 0,0 0 1 0 0,0 1-1 0 0,0-1 1 0 0,1 0 1 0 0,-1 1-1 0 0,0-1 0 0 0,0 0 0 0 0,0 0 0 0 0,1 1 0 0 0,-1-1 0 0 0,0 0 1 0 0,0 1-1 0 0,0-1 0 0 0,1 0 0 0 0,-1 0 0 0 0,0 0 0 0 0,1 1 0 0 0,-1-1 0 0 0,0 0 0 0 0,0 0 1 0 0,1 0-1 0 0,-1 1 0 0 0,0-1 0 0 0,1 0 0 0 0,-1 0 0 0 0,0 0 0 0 0,1 0 0 0 0,-1 0 0 0 0,0 0 1 0 0,1 0-1 0 0,-1 0 0 0 0,0 0 0 0 0,1 0 0 0 0,-1 0 0 0 0,0 0 0 0 0,1 0 0 0 0,-1 0 0 0 0,1 0 1 0 0,4 1 25 0 0,3 3 4 0 0,-7-4-32 0 0,1 1-1 0 0,0 0 1 0 0,-1-1 0 0 0,0 1 0 0 0,1 0 0 0 0,-1 0 0 0 0,1 0 0 0 0,-1 0-1 0 0,0 0 4 0 0,4 2-25 0 0,13 3 89 0 0,-17-6-67 0 0,0 0 0 0 0,0 0 0 0 0,-1 0 0 0 0,1 1 0 0 0,0-1 0 0 0,0 0 0 0 0,0 1 0 0 0,-1-1 0 0 0,1 1 0 0 0,0-1 0 0 0,-1 1 0 0 0,1-1 0 0 0,0 1 0 0 0,-1-1 0 0 0,1 1 0 0 0,-1-1-1 0 0,1 1 1 0 0,0 0 3 0 0,0 1-9 0 0,8 7 63 0 0,10 8-44 0 0,-17-15-10 0 0,6 5 0 0 0,-2-4 0 0 0,0 1 0 0 0,-1 1 0 0 0,0-1 0 0 0,1 1 0 0 0,-5-4 0 0 0,-1 0 0 0 0,1-1 0 0 0,0 1 0 0 0,-1 0 0 0 0,1-1 0 0 0,0 1 0 0 0,0-1 0 0 0,0 1 0 0 0,0-1 0 0 0,-1 1 0 0 0,1-1 0 0 0,0 1 0 0 0,0-1 0 0 0,1 0 0 0 0,4 3 0 0 0,22 23 0 0 0,-27-24 0 0 0,0-1 0 0 0,1 0 0 0 0,-1 0 0 0 0,0 0 0 0 0,1 0 0 0 0,-1 0 0 0 0,1 0 0 0 0,-1 0 0 0 0,1 0 0 0 0,0 0 0 0 0,-1-1 0 0 0,1 1 0 0 0,0 0 0 0 0,10 3 0 0 0,-9-3 0 0 0,0 1 0 0 0,0-1 0 0 0,0 1 0 0 0,0-1 0 0 0,0 1 0 0 0,-1 0 0 0 0,3 2 0 0 0,-2 0 0 0 0,-2 1 0 0 0,0-4 0 0 0,-1 0 0 0 0,1 1 0 0 0,0-1 0 0 0,-1 0 0 0 0,1 0 0 0 0,0 1 0 0 0,0-1 0 0 0,0 0 0 0 0,0 0 0 0 0,1 1 0 0 0,11 13 0 0 0,-10-12-36 0 0,0 0 0 0 0,1 0-1 0 0,-1 0 1 0 0,0 0 0 0 0,1 0 0 0 0,0-1-1 0 0,1 2 37 0 0,3 0-19 0 0,-3 0 26 0 0,0 0 0 0 0,0 1 1 0 0,0-1-1 0 0,-1 1 0 0 0,3 2-7 0 0,0 2-25 0 0,1-1-1 0 0,8 7 26 0 0,21 18-64 0 0,-34-30 64 0 0,17 11 0 0 0,-5-5 0 0 0,-14-9 0 0 0,-1 0 0 0 0,0 0 0 0 0,1 0 0 0 0,-1 0 0 0 0,0 0 0 0 0,0 0 0 0 0,1 0 0 0 0,-1 0 0 0 0,0 1 0 0 0,1-1 0 0 0,-1 0 0 0 0,0 0 0 0 0,0 0 0 0 0,1 0 0 0 0,-1 1 0 0 0,0-1 0 0 0,0 0 0 0 0,1 0 0 0 0,-1 0 0 0 0,0 1 0 0 0,0-1 0 0 0,0 0 0 0 0,1 0 0 0 0,-1 1 0 0 0,0-1 0 0 0,0 0 0 0 0,0 0 0 0 0,0 1 0 0 0,8 2 0 0 0,24 16 191 0 0,-31-18-247 0 0,12 7 25 0 0,-7-4 65 0 0,-4-2-18 0 0,-1-1 0 0 0,1 0 0 0 0,0 0 0 0 0,-1 0 0 0 0,1 0 0 0 0,0 0 0 0 0,0-1 0 0 0,1 1-16 0 0,-2-1-70 0 0,9 5 32 0 0,-10-4 62 0 0,2 1-4 0 0,9-1 90 0 0,-11-1-116 0 0,1 0-1 0 0,-1 0 1 0 0,0 0-1 0 0,1 0 0 0 0,-1 0 1 0 0,0 0-1 0 0,1 0 1 0 0,-1 0-1 0 0,0 0 0 0 0,1 0 1 0 0,-1 0-1 0 0,0 0 1 0 0,1 0-1 0 0,-1 1 0 0 0,0-1 1 0 0,1 0-1 0 0,-1 0 1 0 0,0 0-1 0 0,0 1 0 0 0,1-1 1 0 0,-1 0 6 0 0,16 10 138 0 0,-9-6-137 0 0,-8-3-2 0 0,1 2 2 0 0,5 5 9 0 0,-3-7 13 0 0,4 7 7 0 0,-6-7-30 0 0,6 6 0 0 0,-5-6 0 0 0,0 0 0 0 0,0 0 0 0 0,0 0 0 0 0,0 0 0 0 0,-1 0 0 0 0,1 1 0 0 0,0-1 0 0 0,0 0 0 0 0,-1 0 0 0 0,1 0 0 0 0,0 1 0 0 0,3 6 0 0 0,-3-8 0 0 0,-1 1 0 0 0,1-1 0 0 0,-1 0 0 0 0,1 1 0 0 0,-1-1 0 0 0,1 1 0 0 0,-1-1 0 0 0,1 1 0 0 0,-1-1 0 0 0,0 1 0 0 0,1-1 0 0 0,-1 1 0 0 0,0 0 0 0 0,1-1 0 0 0,-1 1 0 0 0,0-1 0 0 0,0 1 0 0 0,0 0 0 0 0,0-1 0 0 0,1 1 0 0 0,0 3 0 0 0,11 12 0 0 0,-10-10 0 0 0,3 3 0 0 0,1 0 0 0 0,-6-7 0 0 0,0 0 0 0 0,2 3 0 0 0,0 0 0 0 0,0 0 0 0 0,1 0 0 0 0,1 3 0 0 0,0-3 0 0 0,7 24 0 0 0,-9-25 0 0 0,0 0 0 0 0,0 0 0 0 0,0 0 0 0 0,0-1 0 0 0,1 1 0 0 0,2 2 0 0 0,0 2 0 0 0,-6-6 0 0 0,1 0 0 0 0,5 6 0 0 0,-4-7 0 0 0,-1 0 0 0 0,1 0 0 0 0,0-1 0 0 0,-1 1 0 0 0,1 0 0 0 0,0 0 0 0 0,-1 0 0 0 0,1 0 0 0 0,-1 0 0 0 0,0 0 0 0 0,1 0 0 0 0,-1 0 0 0 0,0 0 0 0 0,0 0 0 0 0,1 0 0 0 0,-1 0 0 0 0,0 0 0 0 0,0 0 0 0 0,0 1 0 0 0,0 0 0 0 0,0-1 0 0 0,0 1 0 0 0,0-1 0 0 0,0 1 0 0 0,1-1 0 0 0,-1 1 0 0 0,0-1 0 0 0,1 1 0 0 0,-1-1 0 0 0,1 0 0 0 0,0 1 0 0 0,0-1 0 0 0,-1 0 0 0 0,1 0 0 0 0,0 1 0 0 0,0-1 0 0 0,0 0 0 0 0,0 0 0 0 0,0 0 0 0 0,1 1 0 0 0,-2-1 0 0 0,4 12 0 0 0,-3-11 0 0 0,1-1 0 0 0,3 10 0 0 0,5 14 0 0 0,-2-8 0 0 0,-6-9 0 0 0,-2-6 0 0 0,1 1 0 0 0,-1 0 0 0 0,0-1 0 0 0,1 1 0 0 0,0-1 0 0 0,-1 0 0 0 0,1 1 0 0 0,4 5 0 0 0,-4-7 0 0 0,1 1 0 0 0,-1-1 0 0 0,-1 0 0 0 0,1 1 0 0 0,0-1 0 0 0,0 0 0 0 0,0 1 0 0 0,-1-1 0 0 0,1 1 0 0 0,0 1 0 0 0,4 6 0 0 0,-4-7 0 0 0,1-1 0 0 0,-1 1 0 0 0,0 0 0 0 0,0 0 0 0 0,0 0 0 0 0,-1 0 0 0 0,1 0 0 0 0,0 0 0 0 0,3 6 0 0 0,0-3 0 0 0,1 1 0 0 0,-1 1 0 0 0,-3-3 0 0 0,4 2 0 0 0,-3-5 0 0 0,1 1 0 0 0,2 8 0 0 0,-4-8 0 0 0,11 14 0 0 0,-11-11 0 0 0,-1-3 0 0 0,1-1 0 0 0,-1 0 0 0 0,1 0 0 0 0,-1 1 0 0 0,1-1 0 0 0,-1 0 0 0 0,1 0 0 0 0,0 1 0 0 0,-1-1 0 0 0,1 0 0 0 0,0 0 0 0 0,0 0 0 0 0,0 0 0 0 0,0 0 0 0 0,0 0 0 0 0,0-1 0 0 0,0 1 0 0 0,3 4 0 0 0,-2 1 0 0 0,1-1 0 0 0,17 12 0 0 0,-20-17-1 0 0,0 0-1 0 0,1 1 1 0 0,-1-1 0 0 0,0 0-1 0 0,0 0 1 0 0,0 0-1 0 0,1 1 1 0 0,-1-1-1 0 0,0 0 1 0 0,0 0 0 0 0,0 0-1 0 0,0 1 1 0 0,0-1-1 0 0,1 0 1 0 0,-1 0-1 0 0,0 1 1 0 0,0-1 0 0 0,0 0-1 0 0,0 0 1 0 0,0 1-1 0 0,0-1 1 0 0,0 0-1 0 0,0 0 1 0 0,0 1 1 0 0,0 0-3 0 0,0-1 0 0 0,0 1 0 0 0,1 0 1 0 0,-1 0-1 0 0,0 0 0 0 0,0-1 0 0 0,1 1 0 0 0,-1 0 0 0 0,0-1 0 0 0,1 1 1 0 0,-1 0-1 0 0,1-1 0 0 0,-1 1 0 0 0,1 0 0 0 0,-1-1 0 0 0,1 1 3 0 0,5 6 0 0 0,9 6 0 0 0,-8-6 0 0 0,-6-6 0 0 0,-1 0 0 0 0,1 0 0 0 0,0 0 0 0 0,0 0 0 0 0,0 0 0 0 0,0 0 0 0 0,-1 0 0 0 0,1 0 0 0 0,0 0 0 0 0,0-1 0 0 0,1 1 0 0 0,1 2 0 0 0,8 5 0 0 0,1 1 0 0 0,0 2 0 0 0,-8-8 0 0 0,-1 1 0 0 0,1-1 0 0 0,-1 0 0 0 0,4 2 0 0 0,8 3 0 0 0,2 3 0 0 0,-13-6 0 0 0,-1 0 0 0 0,1 0 0 0 0,-1-5 0 0 0,-1-1 0 0 0,3 7 0 0 0,-3-3 0 0 0,-1-2 0 0 0,-1 0 0 0 0,1 0 0 0 0,0 0 0 0 0,0 0 0 0 0,0 0 0 0 0,0 0 0 0 0,0 0 0 0 0,0 0 0 0 0,0 0 0 0 0,0-1 0 0 0,0 1 0 0 0,0 0 0 0 0,0-1 0 0 0,0 1 0 0 0,1 0 0 0 0,-1-1 0 0 0,0 1 0 0 0,0 0 0 0 0,0 0 0 0 0,0-1 0 0 0,0 1 0 0 0,0 0 0 0 0,0 0 0 0 0,-1 0 0 0 0,1 0 0 0 0,0 1 0 0 0,0-1 0 0 0,-1 0 0 0 0,1 0 0 0 0,-1 0 0 0 0,1-1 0 0 0,0 1 0 0 0,-1 0 0 0 0,1 0 0 0 0,0-1 0 0 0,0 1 0 0 0,0 0 0 0 0,0 0 0 0 0,1-1 4 0 0,0 1 0 0 0,0 0 0 0 0,-1 0 0 0 0,1 0 0 0 0,0 1 0 0 0,-1-1 0 0 0,1 0 0 0 0,0 1 0 0 0,-1-1 0 0 0,0 1 0 0 0,1-1-1 0 0,-1 1 1 0 0,0-1 0 0 0,0 1 0 0 0,0 0 0 0 0,0 0 0 0 0,0 0 0 0 0,0 0 0 0 0,0 0-4 0 0,-1 0 6 0 0,1 0 0 0 0,0 0 0 0 0,0 0 0 0 0,1 0 0 0 0,-1-1 0 0 0,0 1 0 0 0,1 0 0 0 0,-1 0 0 0 0,1-1-6 0 0,0 1 10 0 0,-1 0 33 0 0,-1-2-43 0 0,0 1 0 0 0,0 0 0 0 0,0-1 1 0 0,0 1-1 0 0,0-1 0 0 0,0 1 0 0 0,0-1 0 0 0,0 1 1 0 0,1-1-1 0 0,-1 1 0 0 0,0 0 0 0 0,0-1 1 0 0,1 1-1 0 0,-1-1 0 0 0,0 0 0 0 0,1 1 1 0 0,-1-1-1 0 0,0 1 0 0 0,1-1 0 0 0,-1 1 0 0 0,1-1 1 0 0,-1 0-1 0 0,1 1 0 0 0,-1-1 0 0 0,1 0 1 0 0,-1 0-1 0 0,1 1 0 0 0,-1-1 2 0 0,1 0 0 0 0,-1 0 0 0 0,0 0 1 0 0,1 0-1 0 0,-1 1 0 0 0,0-1 0 0 0,1 0 1 0 0,-1 0-1 0 0,0 1 0 0 0,0-1 0 0 0,1 0 1 0 0,-1 1-1 0 0,0-1 0 0 0,0 0 0 0 0,1 0 0 0 0,-1 1 1 0 0,0-1-1 0 0,0 1 0 0 0,0-1 0 0 0,0 0 1 0 0,1 1-1 0 0,-1-1 0 0 0,0 0 0 0 0,0 1 0 0 0,0-1 1 0 0,0 1-3 0 0,0 2 7 0 0,0-1-6 0 0,0 0-1 0 0,0 0 0 0 0,1 0 1 0 0,-1 1-1 0 0,1-1 1 0 0,0 0-1 0 0,-1 0 0 0 0,2 2 0 0 0,11 25 54 0 0,-7 0-33 0 0,1-16 10 0 0,-7-13-30 0 0,0 1 0 0 0,1-1 0 0 0,-1 0 1 0 0,0 1-1 0 0,0-1 0 0 0,0 1 0 0 0,0-1 1 0 0,1 1-1 0 0,-1-1 0 0 0,0 1 0 0 0,0-1 1 0 0,0 1-1 0 0,0-1 0 0 0,0 1 1 0 0,0-1-1 0 0,0 1 0 0 0,0-1 0 0 0,0 1-1 0 0,0 7 0 0 0,1-4 6 0 0,0 0-1 0 0,1 0 1 0 0,-1-1-1 0 0,1 1 1 0 0,0 1-6 0 0,2 3 26 0 0,-2-3-16 0 0,0 4 5 0 0,-2-8-14 0 0,0-1 1 0 0,0 0 0 0 0,0 1-1 0 0,1-1 1 0 0,-1 1-1 0 0,0-1 1 0 0,0 0 0 0 0,0 1-1 0 0,1-1 1 0 0,-1 1 0 0 0,0-1-1 0 0,0 0 1 0 0,1 1-1 0 0,-1-1 1 0 0,0 0 0 0 0,1 1-1 0 0,-1-1 1 0 0,0 0 0 0 0,1 0-1 0 0,-1 1 1 0 0,0-1-1 0 0,1 0 1 0 0,-1 0 0 0 0,1 0-2 0 0,-1 1 0 0 0,0-1 0 0 0,1 0 1 0 0,-1 0-1 0 0,0 0 0 0 0,1 1 1 0 0,-1-1-1 0 0,0 0 0 0 0,1 0 1 0 0,-1 1-1 0 0,0-1 0 0 0,0 0 0 0 0,1 1 1 0 0,-1-1-1 0 0,0 0 0 0 0,0 1 1 0 0,0-1-1 0 0,1 0 0 0 0,-1 1 1 0 0,0-1-1 0 0,0 0 0 0 0,0 1 1 0 0,0-1-1 0 0,0 1 0 0 0,0-1 1 0 0,0 0-1 0 0,0 1 0 0 0,0-1 1 0 0,0 1-1 0 0,0-1 0 0 0,0 0 1 0 0,0 1-1 0 0,0 0 0 0 0,2 2 0 0 0,3 10 11 0 0,1 0 45 0 0,-1-4-59 0 0,-5-8 3 0 0,0-1 0 0 0,1 0 0 0 0,-1 0 0 0 0,0 1 0 0 0,0-1 0 0 0,0 0 0 0 0,0 1 0 0 0,0-1 0 0 0,0 0 0 0 0,0 0 0 0 0,0 1 0 0 0,1-1 0 0 0,-1 0 0 0 0,0 0 0 0 0,0 0 0 0 0,0 1 0 0 0,0-1 0 0 0,1 0 0 0 0,-1 0 0 0 0,0 0 0 0 0,0 1 0 0 0,1-1 0 0 0,-1 0 0 0 0,0 0 0 0 0,0 0 0 0 0,1 0 0 0 0,-1 0 0 0 0,0 0 0 0 0,0 0 0 0 0,1 0 0 0 0,-1 1 0 0 0,0-1 0 0 0,0 0 0 0 0,1 0 0 0 0,1 1 0 0 0,2 8 0 0 0,-3-6 0 0 0,0-1 0 0 0,8 6 0 0 0,-4 3 0 0 0,-4-10 0 0 0,-1 0 0 0 0,1 0 0 0 0,0 1 0 0 0,-1-1 0 0 0,1 0 0 0 0,0 0 0 0 0,0 1 0 0 0,-1-1 0 0 0,1 0 0 0 0,1 1 0 0 0,0-1 0 0 0,5 11 0 0 0,-6-9 0 0 0,-1-3 0 0 0,0 1 0 0 0,1 0 0 0 0,-1-1 0 0 0,1 1 0 0 0,-1 0 0 0 0,0-1 0 0 0,1 1 0 0 0,0-1 0 0 0,-1 1 0 0 0,1 0 0 0 0,-1-1 0 0 0,1 1 0 0 0,0-1 0 0 0,-1 0 0 0 0,2 1 0 0 0,-2 0 0 0 0,0-1 0 0 0,1 0 0 0 0,-1 1 0 0 0,0-1 0 0 0,1 1 0 0 0,-1-1 0 0 0,0 1 0 0 0,1-1 0 0 0,-1 1 0 0 0,0-1 0 0 0,0 1 0 0 0,0-1 0 0 0,1 1 0 0 0,-1-1 0 0 0,0 1 0 0 0,0 0 0 0 0,1 2 0 0 0,3 1 0 0 0,0-3 0 0 0,-2 1 0 0 0,11 16 0 0 0,-8-13 0 0 0,-1 2 0 0 0,0-2 0 0 0,-3-4 0 0 0,0-1 0 0 0,-1 0 0 0 0,1 1 0 0 0,-1-1 0 0 0,1 1 0 0 0,-1-1 0 0 0,1 1 0 0 0,-1-1 0 0 0,1 1 0 0 0,-1-1 0 0 0,1 1 0 0 0,-1-1 0 0 0,0 1 0 0 0,1-1 0 0 0,-1 1 0 0 0,0 0 0 0 0,1-1 0 0 0,-1 1 0 0 0,0 0 0 0 0,0 0 0 0 0,0 0 0 0 0,0 0 0 0 0,1-1 0 0 0,-1 1 0 0 0,0 0 0 0 0,0 0 0 0 0,1-1 0 0 0,-1 1 0 0 0,0 0 0 0 0,1-1 0 0 0,-1 1 0 0 0,1 0 0 0 0,-1-1 0 0 0,1 1 0 0 0,-1 0 0 0 0,1-1 0 0 0,0 1 0 0 0,1 0 0 0 0,-1-1 0 0 0,-1 1 0 0 0,0-1 0 0 0,1 0 0 0 0,-1 0 0 0 0,1 0 0 0 0,-1 0 0 0 0,0 1 0 0 0,1-1 0 0 0,-1 0 0 0 0,0 1 0 0 0,0-1 0 0 0,1 0 0 0 0,-1 0 0 0 0,0 1 0 0 0,1-1 0 0 0,-1 1 0 0 0,0-1 0 0 0,0 0 0 0 0,0 1 0 0 0,0-1 0 0 0,1 0 0 0 0,-1 1 0 0 0,0-1 0 0 0,0 1 0 0 0,0-1 0 0 0,0 0 0 0 0,0 1 0 0 0,14 24 124 0 0,5 16-48 0 0,-15-36-76 0 0,10 17 64 0 0,-12-20-64 0 0,6 12 0 0 0,-5-8 0 0 0,9 16 0 0 0,-4-12 0 0 0,-7-9 0 0 0,-1 0 0 0 0,0-1 0 0 0,0 1 0 0 0,1 0 0 0 0,-1 0 0 0 0,1 0 0 0 0,-1 0 0 0 0,0-1 0 0 0,1 1 0 0 0,-1 0 0 0 0,1 0 0 0 0,0-1 0 0 0,-1 1 0 0 0,1 0 0 0 0,0-1 0 0 0,-1 1 0 0 0,1-1 0 0 0,0 1 0 0 0,3 2 0 0 0,6 9 0 0 0,14 7 0 0 0,-16-13 0 0 0,-2-3 0 0 0,-1 0 0 0 0,0 1 0 0 0,0 0 0 0 0,3 3 0 0 0,-2 0 0 0 0,6 3 0 0 0,-11-8 0 0 0,-1-2 0 0 0,1 1 0 0 0,-1-1 0 0 0,0 0 0 0 0,0 1 0 0 0,1-1 0 0 0,-1 0 0 0 0,0 1 0 0 0,1-1 0 0 0,-1 0 0 0 0,0 1 0 0 0,1-1 0 0 0,-1 0 0 0 0,1 0 0 0 0,-1 1 0 0 0,0-1 0 0 0,1 0 0 0 0,-1 0 0 0 0,1 0 0 0 0,-1 0 0 0 0,1 0 0 0 0,-1 0 0 0 0,1 1 0 0 0,-1-1 0 0 0,0 0 0 0 0,1 0 0 0 0,2 1 0 0 0,0-1 0 0 0,-1 1 0 0 0,0-1 0 0 0,0 1 0 0 0,0 0 0 0 0,0 0 0 0 0,0 0 0 0 0,0 0 0 0 0,0 0 0 0 0,0 0 0 0 0,-1 0 0 0 0,1 1 0 0 0,0-1 0 0 0,-1 1 0 0 0,1 0 0 0 0,0 0 0 0 0,0 0 0 0 0,0-1 0 0 0,0 1 0 0 0,0 0 0 0 0,0-1 0 0 0,0 1 0 0 0,0-1 0 0 0,1 1 0 0 0,-1-1 0 0 0,1 0 0 0 0,11 7 0 0 0,-11-7 0 0 0,0 2 0 0 0,2 5 0 0 0,-4-7 4 0 0,1 1 0 0 0,0 0 0 0 0,0-1 0 0 0,0 1 0 0 0,-1-1 0 0 0,1 0 0 0 0,0 0 0 0 0,1 0 0 0 0,-1 0 0 0 0,0 0 0 0 0,0 0 0 0 0,2 0-4 0 0,15 8 24 0 0,-2 0-24 0 0,-12-6 0 0 0,0 0 0 0 0,-1 0 0 0 0,1 0 0 0 0,1 1 0 0 0,-4-2 0 0 0,0-1 0 0 0,1 1 0 0 0,-1-1 0 0 0,0 0 0 0 0,1 0 0 0 0,-1 0 0 0 0,2 0 0 0 0,14 7 0 0 0,-13-6 0 0 0,-1 0 0 0 0,1 0 0 0 0,-1 0 0 0 0,1 0 0 0 0,0 0 0 0 0,0-1 0 0 0,1 0 7 0 0,0 0 0 0 0,0 1 1 0 0,0 0-1 0 0,4 1-7 0 0,3 2 25 0 0,-3-2-15 0 0,-8-5-14 0 0,-1 3-6 0 0,32 7-64 0 0,-31-7 76 0 0,7 2-16 0 0,-2-2-34 0 0,14 3 36 0 0,-17-1 12 0 0,2 3 0 0 0,-3-7 0 0 0,-3 1 0 0 0,1 0 0 0 0,0-1 0 0 0,-1 1 0 0 0,1 0 0 0 0,0 0 0 0 0,-1 0 0 0 0,1 0 0 0 0,0 0 0 0 0,-1 0 0 0 0,1 0 0 0 0,-1 0 0 0 0,1 0 0 0 0,0 0 0 0 0,-1 0 0 0 0,1 0 0 0 0,0 0 0 0 0,-1 1 0 0 0,1-1 0 0 0,0 0 0 0 0,-1 0 0 0 0,3 2 0 0 0,-2 0 0 0 0,10 2 0 0 0,-7-4 0 0 0,-1 1 0 0 0,20 11 0 0 0,-14-8 0 0 0,-7-5 0 0 0,0 0 0 0 0,7 6 0 0 0,-4-1 0 0 0,0 1 0 0 0,-4-4 11 0 0,0 0-1 0 0,0 0 0 0 0,0-1 1 0 0,0 1-1 0 0,0 0 0 0 0,0 0 1 0 0,0-1-1 0 0,0 1 0 0 0,1-1 0 0 0,-1 1 1 0 0,0-1-1 0 0,0 1 0 0 0,1-1-10 0 0,5 4 98 0 0,-5-3-84 0 0,15 7-12 0 0,-15-7 5 0 0,0 0 0 0 0,1 0 0 0 0,-1-1 0 0 0,0 1 0 0 0,0 0 0 0 0,0-1 0 0 0,2 1-7 0 0,-3-1 0 0 0,0 0 1 0 0,0 0 0 0 0,-1 0 0 0 0,1 0 0 0 0,0 0 0 0 0,0 1 0 0 0,0-1 0 0 0,0 0 0 0 0,-1 1 0 0 0,1-1 0 0 0,0 1 0 0 0,0-1 0 0 0,-1 1 0 0 0,1-1-1 0 0,0 1 1 0 0,-1-1 0 0 0,1 1-1 0 0,-1-1 0 0 0,0 1 0 0 0,1-1 0 0 0,-1 0 0 0 0,0 1 0 0 0,0-1 0 0 0,1 0 0 0 0,-1 1 0 0 0,0-1 0 0 0,1 0 0 0 0,-1 0 0 0 0,0 1 0 0 0,1-1 0 0 0,-1 0 0 0 0,0 0 0 0 0,1 0 0 0 0,-1 1 0 0 0,1-1 0 0 0,-1 0 0 0 0,0 0 0 0 0,1 0 0 0 0,-1 0 0 0 0,1 0 0 0 0,-1 0 0 0 0,0 0 0 0 0,1 0 0 0 0,-1 0 0 0 0,1 0 0 0 0,-1 0 0 0 0,1 0 0 0 0,2 0 0 0 0,8 6-156 0 0,-9-4 179 0 0,1 0 0 0 0,0-1 1 0 0,-1 1-1 0 0,1-1 0 0 0,0 0 0 0 0,0 0 0 0 0,0 0 0 0 0,0 0 0 0 0,0 0 0 0 0,0-1-23 0 0,-2 1 14 0 0,1-1 0 0 0,-1 1-1 0 0,0-1 1 0 0,1 1 0 0 0,-1 0 0 0 0,0 0 0 0 0,0-1-1 0 0,0 1 1 0 0,1 0-14 0 0,-1 0 12 0 0,14 9 52 0 0,-11-7-11 0 0,15 5 11 0 0,-14-7-64 0 0,4 0 0 0 0,-7 2 0 0 0,1 1 0 0 0,-1-3 0 0 0,-1-1 0 0 0,-1 0 0 0 0,1 0 0 0 0,-1 1 0 0 0,1-1 0 0 0,-1 0 0 0 0,1 0 0 0 0,-1 1 0 0 0,1-1 0 0 0,-1 0 0 0 0,0 1 0 0 0,1-1 0 0 0,-1 0 0 0 0,0 1 0 0 0,1-1 0 0 0,-1 1 0 0 0,0-1 0 0 0,0 0 0 0 0,1 1 0 0 0,-1-1 0 0 0,0 1 0 0 0,0-1 0 0 0,0 1 0 0 0,1-1 0 0 0,1 2 1 0 0,0-1 0 0 0,1 0 0 0 0,-1 0 0 0 0,1 0 0 0 0,0 0 0 0 0,-1 0 0 0 0,2 0-1 0 0,-3-1 4 0 0,22 6 49 0 0,1 4-53 0 0,-18-6 0 0 0,-6-1 0 0 0,0-3 0 0 0,3 2 6 0 0,0 0 0 0 0,0 0 0 0 0,0 0 0 0 0,0-1 0 0 0,1 0 0 0 0,-1 0 0 0 0,0 0 0 0 0,3 1-6 0 0,9 3 16 0 0,-12-3-16 0 0,-3-2 0 0 0,1 0 0 0 0,-1 1 0 0 0,1-1 0 0 0,-1 0 0 0 0,1 0 0 0 0,0 0 0 0 0,-1 1 0 0 0,1-1 0 0 0,-1 0 0 0 0,1 0 0 0 0,0 0 0 0 0,-1 0 0 0 0,1 0 0 0 0,-1 0 0 0 0,1 0 0 0 0,0 0 0 0 0,-1 0 0 0 0,1 0 0 0 0,0-1 0 0 0,0 1 4 0 0,0 1-1 0 0,0-1 1 0 0,0 0-1 0 0,0 0 1 0 0,0 0-1 0 0,0 1 1 0 0,0-1-1 0 0,0 0 1 0 0,0 1-1 0 0,0-1 1 0 0,0 1-1 0 0,1 0-3 0 0,15 7 33 0 0,-17-8-30 0 0,1 0 1 0 0,-1 0-1 0 0,1 0 1 0 0,-1 0-1 0 0,1 0 1 0 0,-1 1-1 0 0,1-1 0 0 0,-1 0 1 0 0,1 0-1 0 0,-1 0 1 0 0,1 0-1 0 0,-1 0 1 0 0,1-1-1 0 0,-1 1 0 0 0,1 0 1 0 0,-1 0-1 0 0,1 0 1 0 0,-1 0-1 0 0,1-1 1 0 0,-1 1-1 0 0,1 0 1 0 0,-1 0-1 0 0,1-1 0 0 0,-1 1-3 0 0,0 0 2 0 0,0 0-1 0 0,1-1 1 0 0,-1 1-1 0 0,0 0 1 0 0,1 0-1 0 0,-1 0 1 0 0,0 0-1 0 0,1 0 0 0 0,-1-1 1 0 0,0 1-1 0 0,1 0 1 0 0,-1 0-1 0 0,0 0 1 0 0,1 0-1 0 0,-1 0 1 0 0,0 0-1 0 0,1 0 1 0 0,-1 0-1 0 0,0 0 0 0 0,1 0 1 0 0,-1 0-1 0 0,0 0 1 0 0,1 1-1 0 0,-1-1-1 0 0,14 7 0 0 0,-13-7 2 0 0,-1 0 0 0 0,0 0-1 0 0,0 1 1 0 0,0-1 0 0 0,1 0 0 0 0,-1 0-1 0 0,0 0 1 0 0,0 0 0 0 0,0 0 0 0 0,1 0-1 0 0,-1 0 1 0 0,0 0 0 0 0,0 1 0 0 0,1-1-1 0 0,-1 0 1 0 0,0 0 0 0 0,0 0 0 0 0,1 0-1 0 0,-1 0 1 0 0,0 0 0 0 0,0 0-1 0 0,1 0 1 0 0,-1-1 0 0 0,0 1 0 0 0,0 0-1 0 0,0 0 1 0 0,1 0 0 0 0,-1 0 0 0 0,0 0-1 0 0,0 0 1 0 0,1 0 0 0 0,-1 0 0 0 0,0-1-2 0 0,0 1 2 0 0,0 0 1 0 0,0 0-1 0 0,0 0 1 0 0,0 0-1 0 0,0 0 1 0 0,0 0-1 0 0,0 0 1 0 0,1 0-1 0 0,-1 0 1 0 0,0 0-1 0 0,0 0 1 0 0,0 0-1 0 0,0 0 1 0 0,0 0-1 0 0,0 0 1 0 0,0 0 0 0 0,0 0-1 0 0,0 0 1 0 0,0 0-1 0 0,0 0 1 0 0,1 0-1 0 0,-1 0 1 0 0,0 0-1 0 0,0 0 1 0 0,0 0-1 0 0,0 0 1 0 0,0 0-1 0 0,0 0 1 0 0,0 0-1 0 0,0 0 1 0 0,0 0-1 0 0,0 0 1 0 0,0 0-1 0 0,0 0 1 0 0,1 0 0 0 0,-1 0-1 0 0,0 0 1 0 0,0 1-1 0 0,0-1 1 0 0,0 0-1 0 0,0 0 1 0 0,0 0-1 0 0,0 0 1 0 0,0 0-1 0 0,0 0 1 0 0,0 0-1 0 0,0 0 1 0 0,0 0-3 0 0,2 1 0 0 0,-1 0 0 0 0,1-1 1 0 0,0 1-1 0 0,0-1 0 0 0,-1 1 1 0 0,1-1-1 0 0,0 0 0 0 0,0 0 0 0 0,0 0 1 0 0,0 0-1 0 0,-1 0 0 0 0,1 0 1 0 0,0 0-1 0 0,0 0 0 0 0,0-1 0 0 0,-1 1 1 0 0,1-1-1 0 0,0 0 0 0 0,0 0 0 0 0,0 1 5 0 0,0-1 0 0 0,0 1 0 0 0,-1 0 0 0 0,1 0-1 0 0,0 0 1 0 0,0 0 0 0 0,0 0 0 0 0,1 0-5 0 0,8 0 25 0 0,-3-4-11 0 0,30-9 124 0 0,-27 6-122 0 0,-9 7-16 0 0,1 0 0 0 0,15-9 0 0 0,-11 6-30 0 0,-6 2 24 0 0,1 0 0 0 0,0 0 1 0 0,0 1-1 0 0,-1-1 0 0 0,1-1 0 0 0,-1 1 0 0 0,1 0 0 0 0,0-1 6 0 0,0 2 43 0 0,8 1-30 0 0,-9-1-17 0 0,11-6-48 0 0,16-4 104 0 0,-20 8-51 0 0,-7 2-1 0 0,-1 0 0 0 0,1 0 0 0 0,-1 0 0 0 0,1 0 0 0 0,-1 0 0 0 0,1 0 0 0 0,-1 0 0 0 0,1-1 0 0 0,-1 1 0 0 0,0 0 0 0 0,1 0 0 0 0,-1 0 0 0 0,1-1 0 0 0,-1 1 0 0 0,0 0 0 0 0,1 0 0 0 0,-1-1 0 0 0,0 1 0 0 0,1 0 0 0 0,-1-1 0 0 0,0 1 0 0 0,1 0 0 0 0,-1-1 0 0 0,0 1 0 0 0,0-1 0 0 0,2-1 0 0 0,1 1 0 0 0,-3 1 0 0 0,1 0 0 0 0,0 0 0 0 0,-1-1 0 0 0,1 1 0 0 0,0 0 0 0 0,0-1 0 0 0,-1 1 0 0 0,1-1 0 0 0,-1 1 0 0 0,1 0 0 0 0,0-1 0 0 0,-1 0 0 0 0,1 1 0 0 0,-1-1 0 0 0,1 1 0 0 0,-1-1 0 0 0,1 0 0 0 0,-1 1 0 0 0,0-1 0 0 0,1 1 0 0 0,-1-1 0 0 0,1 1 0 0 0,-1 0 0 0 0,1-1 0 0 0,-1 1 0 0 0,1 0 0 0 0,-1-1 0 0 0,1 1 0 0 0,-1 0 0 0 0,1 0 0 0 0,-1-1 0 0 0,1 1 0 0 0,-1 0 0 0 0,1 0 0 0 0,0 0 0 0 0,-1 0 0 0 0,1 0 0 0 0,-1 0 0 0 0,1 0 0 0 0,0 0 0 0 0,-1 0 0 0 0,0 0 0 0 0,1 0 0 0 0,-1 0 0 0 0,0 0 0 0 0,0 0 0 0 0,1 0 0 0 0,-1 0 0 0 0,0-1 0 0 0,1 1 0 0 0,-1 0 0 0 0,0 0 0 0 0,0 0 0 0 0,1 0 0 0 0,-1 0 0 0 0,0 0 0 0 0,0-1 0 0 0,1 1 0 0 0,-1 0 0 0 0,0 0 0 0 0,0 0 0 0 0,1-1 0 0 0,0-1 0 0 0,-1 2 0 0 0,12-3 0 0 0,-10 3 0 0 0,12-8 0 0 0,-1 0 0 0 0,-7 4 0 0 0,6 1 0 0 0,-11 3 0 0 0,19-13 0 0 0,-17 11 0 0 0,11-9 0 0 0,-12 9 0 0 0,16-5 0 0 0,-13 3 0 0 0,22-13 0 0 0,-12 4 64 0 0,-4 5-40 0 0,-10 8-22 0 0,0-1 1 0 0,0 0 0 0 0,0 1 0 0 0,0-1 0 0 0,0 0 0 0 0,0 0 0 0 0,0 1 0 0 0,-1-1 0 0 0,1 0 0 0 0,0 0 0 0 0,-1 0-1 0 0,1 0 1 0 0,-1 0 0 0 0,1 0-3 0 0,-1-1 0 0 0,1 1 0 0 0,-1 0 0 0 0,0 1 0 0 0,0-1 0 0 0,0 1 0 0 0,1-1 0 0 0,-1 1 0 0 0,0-1 0 0 0,0 1 0 0 0,1-1 0 0 0,-1 1 0 0 0,0-1 0 0 0,1 1 0 0 0,-1 0 0 0 0,1-1 0 0 0,-1 1 0 0 0,1 0 0 0 0,-1-1 0 0 0,0 1 0 0 0,1 0 0 0 0,-1-1 0 0 0,1 1 0 0 0,0 0 0 0 0,-1 0 0 0 0,1 0 0 0 0,-1-1 0 0 0,8-3 0 0 0,-2-1 11 0 0,0-5 74 0 0,-5 10-79 0 0,10-6 20 0 0,6-12-26 0 0,-15 16 0 0 0,22-20 0 0 0,-19 17 0 0 0,5-10 0 0 0,8-10 83 0 0,-15 21-53 0 0,3-4-6 0 0,-1-2-25 0 0,14-19 1 0 0,9-17 0 0 0,-26 44 0 0 0,2-4 0 0 0,5-4 0 0 0,1-4 0 0 0,-6 8 0 0 0,-2 4 0 0 0,-2 0 0 0 0,3-10 0 0 0,-2 9 0 0 0,11-16 0 0 0,-5 10 0 0 0,-5 7 0 0 0,0-1 0 0 0,-1 0 0 0 0,1 1 0 0 0,-1-1 0 0 0,1 0 0 0 0,-1 1 0 0 0,0-1 0 0 0,0 0 0 0 0,13-30 152 0 0,-14 32-147 0 0,0 1-1 0 0,1-1 0 0 0,-1 0 1 0 0,0 1-1 0 0,0-1 0 0 0,0 1 1 0 0,1-1-1 0 0,-1 0 0 0 0,0 1 1 0 0,1-1-1 0 0,-1 1 0 0 0,0-1 1 0 0,1 1-1 0 0,-1-1 1 0 0,1 1-1 0 0,-1-1 0 0 0,0 1 1 0 0,1-1-5 0 0,1 0 1 0 0,-1-1-1 0 0,0 0 0 0 0,0 1 0 0 0,0-1 0 0 0,0 0 0 0 0,-1 0 0 0 0,1 1 0 0 0,-1-1 0 0 0,1 0 0 0 0,0-2 0 0 0,0 0 0 0 0,0 0 0 0 0,1 0 0 0 0,0 0 0 0 0,0 0 0 0 0,2-3 0 0 0,5-18 0 0 0,-7 22-6 0 0,-1-1 0 0 0,1 0-1 0 0,-1 0 1 0 0,1 0 0 0 0,-1 0 0 0 0,0-3 6 0 0,6-17 501 0 0,0 6 882 0 0,-3 9-1823 0 0,0-2 1 0 0,0 1-1 0 0,-1 0 0 0 0,1-4 440 0 0,9-28 0 0 0,-9 26 0 0 0,1-1 0 0 0,1 1 0 0 0,3-5 0 0 0,-8 16 0 0 0,1 1 0 0 0,-1-1 0 0 0,0 1 0 0 0,0-1 0 0 0,0-3 0 0 0,0 2 0 0 0,0 1 0 0 0,0-1 0 0 0,1 1 0 0 0,0-2 0 0 0,7-13 0 0 0,-5 12 0 0 0,-1 1 0 0 0,0-1 0 0 0,-1 0 0 0 0,2-4 0 0 0,-3 5 0 0 0,2 1 0 0 0,-1-1 0 0 0,1 1 0 0 0,1-4 0 0 0,0 3 0 0 0,-1 0 0 0 0,-1 0 0 0 0,1 0 0 0 0,0-5 0 0 0,7-18 0 0 0,-7 23 0 0 0,0 0 0 0 0,0 0 0 0 0,0-4 0 0 0,0-5 0 0 0,1 1 0 0 0,4-7 0 0 0,-4 10 0 0 0,1 1 0 0 0,-2-1 0 0 0,2-9 0 0 0,14-45 0 0 0,-17 57 0 0 0,2-11 0 0 0,-3 16 0 0 0,-1 0 0 0 0,1 0 0 0 0,0 1 0 0 0,0-1 0 0 0,0 0 0 0 0,1 0 0 0 0,1-6 0 0 0,9-49 0 0 0,-10 44 0 0 0,-2 13 0 0 0,0 0 0 0 0,1 0 0 0 0,-1 0 0 0 0,0 0 0 0 0,1 0 0 0 0,-1 1 0 0 0,1-1 0 0 0,1-2 0 0 0,0-2 0 0 0,0 0 0 0 0,0 0 0 0 0,0 0 0 0 0,-1-1 0 0 0,0 1 0 0 0,0-4 0 0 0,3-13 0 0 0,0 2 27 0 0,1 1 0 0 0,3-4-27 0 0,-5 4 11 0 0,-2 8-12 0 0,9-34-63 0 0,-1-2 64 0 0,-4 4 0 0 0,0 5 16 0 0,-4 31 13 0 0,0-1 0 0 0,-1 0 0 0 0,0-3-29 0 0,2-25-7 0 0,2 16 7 0 0,-2 11 0 0 0,0-1 0 0 0,-1 0 0 0 0,1-7 0 0 0,-2 13-9 0 0,1 0-1 0 0,-1-1 1 0 0,2 1 0 0 0,-1 0-1 0 0,2-5 10 0 0,-1 5-21 0 0,-1 0 0 0 0,0 0-1 0 0,0 0 1 0 0,0 0 0 0 0,0-5 21 0 0,0 2 63 0 0,-1 0 0 0 0,2 0 0 0 0,1-7-63 0 0,0 0 12 0 0,20-102 20 0 0,-22 96 52 0 0,-1 19-109 0 0,0-1 0 0 0,0 0 0 0 0,0 1 0 0 0,1-1-1 0 0,-1 0 1 0 0,1 1 0 0 0,-1-1 0 0 0,1 0 0 0 0,0 0 25 0 0,1-4 26 0 0,1 0 0 0 0,-2-1 0 0 0,1 1 0 0 0,-1-1 0 0 0,0 1 1 0 0,-1-1-1 0 0,0 0 0 0 0,0-2-26 0 0,4-18-291 0 0,-3 23 288 0 0,-1 0-1 0 0,1 1 1 0 0,0-1-1 0 0,0 1 1 0 0,0-2 3 0 0,1 2 0 0 0,-1 0 0 0 0,0 0 1 0 0,-1 0-1 0 0,1-1 0 0 0,-1 0 0 0 0,5-29 0 0 0,-1-3 0 0 0,-4 33 0 0 0,0-1 0 0 0,1 0 0 0 0,0 1 0 0 0,0-1 0 0 0,1-1 0 0 0,-1 1 0 0 0,0 1 0 0 0,0-1 0 0 0,0 0 0 0 0,-1 0 0 0 0,1-2 0 0 0,-1 3-7 0 0,0-6 108 0 0,0-1 0 0 0,1 1 0 0 0,1-9-101 0 0,3-14 96 0 0,-3 14-96 0 0,-2 15 0 0 0,0 1 0 0 0,0 0 0 0 0,1-1 0 0 0,0 1 0 0 0,0-3 0 0 0,2-15-10 0 0,-1 9-50 0 0,2-31-262 0 0,-4 26 322 0 0,0 14 0 0 0,0 1 0 0 0,-1-1 0 0 0,2 1 0 0 0,-1-1 0 0 0,0 0 0 0 0,0 1 0 0 0,1-1 0 0 0,0 0 0 0 0,0-1 0 0 0,0 0 0 0 0,0 0 0 0 0,0 0 0 0 0,-1 0 0 0 0,1-1 0 0 0,-1 1 0 0 0,0 0 0 0 0,0 0 0 0 0,0-2 0 0 0,-1-15 0 0 0,6-24 0 0 0,-1 7 236 0 0,-4 30-40 0 0,0 1-102 0 0,0 0 1 0 0,0 0 0 0 0,0 0 0 0 0,1 0-1 0 0,1 1 1 0 0,0-3-95 0 0,1-12 0 0 0,-2 8 0 0 0,0 6 0 0 0,0 0 0 0 0,-1-1 0 0 0,1 1 0 0 0,-2-1 0 0 0,1 1 0 0 0,0 0 0 0 0,1 0 0 0 0,-1 0 0 0 0,1 0 0 0 0,3-12 0 0 0,-1 1 0 0 0,-1-1 0 0 0,0-12 0 0 0,2-6 0 0 0,1-13 0 0 0,-5 45 0 0 0,0 1 0 0 0,0 0 0 0 0,1-1 0 0 0,-1 1 0 0 0,1 0 0 0 0,0-1 0 0 0,0 1 0 0 0,4-42 0 0 0,5-9 0 0 0,-9 48 0 0 0,0 0 0 0 0,0 0 0 0 0,0-7 0 0 0,-1 8 0 0 0,0 0 0 0 0,1-1 0 0 0,0 1 0 0 0,0-1 0 0 0,1-1 0 0 0,7-38 0 0 0,-4 9 0 0 0,-3 22 0 0 0,-2 12 0 0 0,0 1 0 0 0,0 0 0 0 0,0 0 0 0 0,1-1 0 0 0,-1 1 0 0 0,1 0 0 0 0,0-1 0 0 0,1-3 0 0 0,0-1 0 0 0,-1 1 0 0 0,0-1 0 0 0,0-1 0 0 0,2-12 0 0 0,7-35 0 0 0,3-28 0 0 0,-9 46 0 0 0,1-10 0 0 0,-1-11 0 0 0,-4 55 0 0 0,1 1 0 0 0,-1-1 0 0 0,0 0 0 0 0,0 0 0 0 0,-1 0 0 0 0,1 1 0 0 0,0-1 0 0 0,-2-2 0 0 0,2 3 0 0 0,-1-1 0 0 0,1 1 0 0 0,-1-1 0 0 0,1 0 0 0 0,0 1 0 0 0,0-1 0 0 0,0 1 0 0 0,0-1 0 0 0,1 1 0 0 0,-1-1 0 0 0,9-35 0 0 0,-8 33 0 0 0,-1-1 0 0 0,1 0 0 0 0,-1 1 0 0 0,0-6 0 0 0,2-18 0 0 0,2-6 0 0 0,2 4 0 0 0,-2 1 0 0 0,-2 14 0 0 0,-2 13 0 0 0,1 0 0 0 0,-1 0 0 0 0,1 0 0 0 0,-1 0 0 0 0,1 0 0 0 0,0-1 0 0 0,3-9 0 0 0,0 0 0 0 0,-1-6 0 0 0,3-7 0 0 0,0 0 0 0 0,-2-7 0 0 0,0 9 0 0 0,-3 20 0 0 0,0 0 0 0 0,-1 1 0 0 0,0-1 0 0 0,0 1 0 0 0,0-1 0 0 0,0 0 0 0 0,0 1 0 0 0,0-18 0 0 0,2 15 0 0 0,-1 2 0 0 0,0-1 0 0 0,-1 1 0 0 0,1-1 0 0 0,-1 0 0 0 0,0 1 0 0 0,0-1 0 0 0,0-1 0 0 0,0-40 0 0 0,0 26 0 0 0,0-1 0 0 0,0-4 0 0 0,0-11-26 0 0,0 36 17 0 0,0-1 1 0 0,0 1 0 0 0,0 0 0 0 0,0 0 0 0 0,0-1 0 0 0,0 1 0 0 0,0 0-1 0 0,0 0 1 0 0,0 0 0 0 0,0-1 0 0 0,0 1 0 0 0,0 0 0 0 0,0 0 0 0 0,-1-1-1 0 0,1 1 1 0 0,0 0 0 0 0,0 0 0 0 0,0 0 0 0 0,0-1 0 0 0,0 1 0 0 0,0 0 0 0 0,-1 0-1 0 0,1 0 1 0 0,0-1 0 0 0,0 1 0 0 0,0 0 8 0 0,-5-6-758 0 0,5 4 742 0 0,-2-4-33 0 0,0 0 0 0 0,-1 0-1 0 0,1 1 1 0 0,-1-1 49 0 0,2 5-112 0 0,1 1-15 0 0,0 0-1 0 0,0 0-33 0 0,-1-1 57 0 0,-1 1 0 0 0,1 0 0 0 0,0-1-1 0 0,0 1 1 0 0,-1-1 0 0 0,1 1 0 0 0,0-1 0 0 0,0 0 0 0 0,0 1 0 0 0,0-1 0 0 0,0 0-1 0 0,0 0 1 0 0,0 0 0 0 0,0 0 0 0 0,0 0 104 0 0,-6-5-1469 0 0,-17-21-5020 0 0,21 25 4379 0 0</inkml:trace>
  <inkml:trace contextRef="#ctx0" brushRef="#br1" timeOffset="57764.212">1 5434 10680 0 0,'0'0'241'0'0,"0"0"38"0"0,0 0 11 0 0,0 0-28 0 0,0 0-144 0 0,0 0 22 0 0,0 0 27 0 0,0 0 8 0 0,0 0-13 0 0,0 0-54 0 0,6-5 163 0 0,-4 2-177 0 0,0 0 0 0 0,0 0 1 0 0,0 0-1 0 0,1 0 0 0 0,-1 1 0 0 0,1-1 0 0 0,-1 1 0 0 0,1-1 1 0 0,0 1-95 0 0,29-19 1002 0 0,-28 19-877 0 0,1-1 99 0 0,0 1 0 0 0,0 0 1 0 0,0 0-1 0 0,0 0 0 0 0,1 1 1 0 0,-1-1-1 0 0,0 1 0 0 0,5 0-224 0 0,-5 1 44 0 0,0 1 0 0 0,0 0-1 0 0,0 0 1 0 0,0 0 0 0 0,0 1-44 0 0,8 1 54 0 0,-1 0-54 0 0,5 1 0 0 0,36 0 11 0 0,-50-4-247 0 0,1 1 1 0 0,-1-1-1 0 0,1-1 0 0 0,-1 1 1 0 0,1 0-1 0 0,-1-1 0 0 0,1 0 1 0 0,-1 0-1 0 0,0 0 0 0 0,1 0 1 0 0,-1 0-1 0 0,0-1 0 0 0,2-1 236 0 0,-4 3-1202 0 0</inkml:trace>
  <inkml:trace contextRef="#ctx0" brushRef="#br1" timeOffset="58904.919">561 5052 3792 0 0,'0'0'108'0'0,"-9"10"1856"0"0,3-4-400 0 0,-4 3-312 0 0,8-8-804 0 0,2-1-8 0 0,0 0-35 0 0,0 0-18 0 0,0 0-3 0 0,0 0-14 0 0,0 0-55 0 0,0 0-26 0 0,0 0-7 0 0,0 0 12 0 0,0 0 62 0 0,0 0 27 0 0,0 0 8 0 0,0 0-43 0 0,0 0-187 0 0,0 0-86 0 0,0 0 6 0 0,0 0 67 0 0,0 0 5 0 0,0 0-7 0 0,0 0-16 0 0,0 0-46 0 0,0 0 8 0 0,0 0-16 0 0,2-1-10 0 0,15-6 8 0 0,-15 7-42 0 0,1 0 1 0 0,-1 0-1 0 0,1 0 0 0 0,0 0 0 0 0,-1 0 0 0 0,1 0 0 0 0,-1 1 1 0 0,1 0-1 0 0,-1-1 0 0 0,3 2-32 0 0,-3-2 38 0 0,1 2 18 0 0,1 1-1 0 0,-1-1 0 0 0,0 0 1 0 0,0 1-1 0 0,0 0 0 0 0,0 0 1 0 0,0 0-1 0 0,0 0-55 0 0,2 2 35 0 0,-4-3-32 0 0,1 0 1 0 0,0 0 0 0 0,-1 1 0 0 0,0-1 0 0 0,1 1 0 0 0,-1-1-1 0 0,0 1 1 0 0,0-1 0 0 0,0 1 0 0 0,-1 0 0 0 0,1-1 0 0 0,-1 1-1 0 0,1 0 1 0 0,-1-1 0 0 0,0 1 0 0 0,0 1-4 0 0,0 5 25 0 0,-1 0 1 0 0,0 0-1 0 0,0 0 0 0 0,-2 3-25 0 0,-2 6 93 0 0,0 0 0 0 0,-3 3-93 0 0,-6 19 117 0 0,10-29-83 0 0,0 0 1 0 0,-1 0-1 0 0,-3 5-34 0 0,3-7 27 0 0,0 1-1 0 0,1 0 1 0 0,-3 7-27 0 0,-5 21-1 0 0,-3 0 1 0 0,-14 25 0 0 0,23-50 0 0 0,-16 28-52 0 0,13-24 1 0 0,0 1 0 0 0,-1 5 51 0 0,-3 7-198 0 0,-5 6 198 0 0,16-32-26 0 0,1-2-27 0 0,1-2-13 0 0,0 0-8 0 0,0 0-17 0 0,0 0 3 0 0,2-1 7 0 0,1-1 94 0 0,-1-1 0 0 0,1 1 1 0 0,-1 0-1 0 0,1-1 0 0 0,-1 0 1 0 0,0 0-1 0 0,0 1 0 0 0,0-1 1 0 0,0-1-1 0 0,0 1 0 0 0,-1 0 1 0 0,1 0-1 0 0,-1-1 0 0 0,0 1 1 0 0,1-3-14 0 0,-2 4 0 0 0,1 1 0 0 0,0-1 0 0 0,-1 1 0 0 0,1-1 0 0 0,0 1 0 0 0,0 0 0 0 0,0-1 0 0 0,0 1 0 0 0,0 0 0 0 0,1-1 0 0 0,-1 1 0 0 0,1-1 0 0 0,-1 1 0 0 0,0 0 0 0 0,0-1 0 0 0,0 1 0 0 0,0 0 0 0 0,0-1 0 0 0,-1 1 0 0 0,1-1 0 0 0,0-1 0 0 0,0 0-14 0 0,0-1 1 0 0,0 1 0 0 0,1 0 0 0 0,-1 0 0 0 0,1 0 0 0 0,-1 0 0 0 0,1 0 0 0 0,0 1 0 0 0,0-1 0 0 0,2-1 13 0 0,3-6-140 0 0,-6 8 147 0 0,0 1 1 0 0,0-1-1 0 0,1 0 0 0 0,-1 1 1 0 0,0-1-1 0 0,1 1 0 0 0,-1 0 1 0 0,2-2-8 0 0,2-2 188 0 0,-5 5-188 0 0,1 0 0 0 0,-1 0 0 0 0,0 0 1 0 0,0 0-1 0 0,0 0 0 0 0,0-1 1 0 0,0 1-1 0 0,0 0 0 0 0,1 0 0 0 0,-1 0 1 0 0,0 0-1 0 0,0 0 0 0 0,0 0 1 0 0,0 0-1 0 0,1-1 0 0 0,-1 1 0 0 0,0 0 1 0 0,0 0-1 0 0,0 0 0 0 0,0 0 1 0 0,1 0-1 0 0,-1 0 0 0 0,0 0 0 0 0,0 0 1 0 0,0 0-1 0 0,1 0 0 0 0,-1 0 1 0 0,0 0-1 0 0,0 0 0 0 0,0 0 0 0 0,1 0 1 0 0,-1 0-1 0 0,0 0 0 0 0,0 1 1 0 0,0-1-1 0 0,0 0 0 0 0,1 0 0 0 0,-1 0 1 0 0,0 0-1 0 0,0 0 0 0 0,0 0 1 0 0,0 0-1 0 0,0 1 0 0 0,1-1 0 0 0,-1 0 1 0 0,0 0-1 0 0,0 0 0 0 0,0 0 1 0 0,0 1-1 0 0,0-1 0 0 0,0 0 0 0 0,0 0 2 0 0,1 0-2 0 0,-1 0 0 0 0,1 1 0 0 0,-1-1 0 0 0,0 0 0 0 0,1 0 0 0 0,-1 0 0 0 0,0 1 0 0 0,1-1 0 0 0,-1 0 0 0 0,0 1 0 0 0,0-1 0 0 0,1 0 0 0 0,-1 0 0 0 0,0 1 0 0 0,0-1 0 0 0,1 1 0 0 0,-1-1 0 0 0,0 0 0 0 0,0 1 0 0 0,0-1 0 0 0,0 0 0 0 0,1 1 0 0 0,-1-1 0 0 0,0 1 0 0 0,0-1 0 0 0,0 0 0 0 0,0 1 0 0 0,0-1 0 0 0,0 1 0 0 0,0 1 0 0 0,12 45 0 0 0,-11-39 0 0 0,-1-1 0 0 0,0-6 6 0 0,0 0 0 0 0,0 0 0 0 0,0 0 0 0 0,0 0 1 0 0,0 0-1 0 0,1 0 0 0 0,-1 0 0 0 0,0 0 1 0 0,0 0-1 0 0,1 0 0 0 0,-1-1 0 0 0,1 1 0 0 0,-1 0 1 0 0,1 0-1 0 0,-1 0 0 0 0,1 0-6 0 0,-1 0 8 0 0,1-1 0 0 0,-1 1-1 0 0,1-1 1 0 0,-1 1 0 0 0,0-1 0 0 0,0 1 0 0 0,1 0-1 0 0,-1-1 1 0 0,0 1 0 0 0,0 0 0 0 0,0-1-1 0 0,1 1 1 0 0,-1 0 0 0 0,0-1 0 0 0,0 1 0 0 0,0 0-8 0 0,0 1 11 0 0,0 1 1 0 0,0-1-1 0 0,1 1 1 0 0,-1-1 0 0 0,1 1-1 0 0,0-1 1 0 0,0 0 0 0 0,0 1-1 0 0,0-1 1 0 0,0 0 0 0 0,1 1-12 0 0,17 23 172 0 0,-4-7-113 0 0,-14-17-53 0 0,2 1 0 0 0,-1-1 0 0 0,0 0 0 0 0,0 0-1 0 0,1 0 1 0 0,-1-1 0 0 0,1 1 0 0 0,0 0-6 0 0,8 6 18 0 0,-10-7-31 0 0,0-1 0 0 0,0 1 1 0 0,1-1-1 0 0,-1 1 1 0 0,0-1-1 0 0,0 1 1 0 0,0-1-1 0 0,0 0 1 0 0,0 1-1 0 0,1-1 1 0 0,-1 0 12 0 0,9 2-142 0 0,-5 1-133 0 0,0-1 0 0 0,0-1 0 0 0,0 1 0 0 0,-1-1 0 0 0,2 1 0 0 0,-1-1 0 0 0,0-1 0 0 0,0 1 0 0 0,3-1 275 0 0,5 0-5021 0 0</inkml:trace>
  <inkml:trace contextRef="#ctx0" brushRef="#br1" timeOffset="61825.719">5154 757 7936 0 0,'0'0'233'0'0,"-1"0"-9"0"0,1-1-101 0 0,-1 1 1 0 0,1 0-1 0 0,-1-1 0 0 0,0 1 1 0 0,1 0-1 0 0,-1-1 0 0 0,1 1 1 0 0,-1-1-1 0 0,1 1 0 0 0,0-1 0 0 0,-1 1 1 0 0,1-1-1 0 0,-1 1 0 0 0,1-1 1 0 0,0 0-1 0 0,-1 1 0 0 0,1-1 1 0 0,0 1-1 0 0,0-1 0 0 0,-1 0 1 0 0,1 1-1 0 0,0-1 0 0 0,0 0 1 0 0,0 1-1 0 0,0-1 0 0 0,0 0 0 0 0,0 1 1 0 0,0-1-1 0 0,0 0-123 0 0,0 0-116 0 0,0-1 799 0 0,0 2-78 0 0,0 0-18 0 0,0 0-21 0 0,0 0-74 0 0,0 0-38 0 0,0 0-6 0 0,0 0-20 0 0,0 0-387 0 0,-1 1 0 0 0,0-1 0 0 0,0 0 0 0 0,0 1 0 0 0,1-1 0 0 0,-1 0 1 0 0,0 1-1 0 0,1-1 0 0 0,-1 1 0 0 0,0-1 0 0 0,1 1 0 0 0,-1-1 1 0 0,0 1-1 0 0,1-1 0 0 0,-1 1 0 0 0,1 0 0 0 0,-1-1 0 0 0,1 1 1 0 0,-1 0-1 0 0,1-1 0 0 0,0 1 0 0 0,-1 0 0 0 0,1 0 0 0 0,0 0 0 0 0,0-1 1 0 0,-1 1-1 0 0,1 0 0 0 0,0 0-41 0 0,-1 3 129 0 0,0 0 0 0 0,1 0 0 0 0,-1 0-1 0 0,1 5-128 0 0,0 8 142 0 0,0 1 0 0 0,1-1-1 0 0,1 1 1 0 0,1-1-1 0 0,5 16-141 0 0,1-3 76 0 0,-5-17-9 0 0,0 0 0 0 0,0 0-1 0 0,2-1 1 0 0,4 9-67 0 0,3 10 87 0 0,-10-25-60 0 0,-1 0 1 0 0,1 1 0 0 0,0-2-1 0 0,1 2-27 0 0,1 2 40 0 0,0-1-1 0 0,-1 1 0 0 0,1 3-39 0 0,9 17-79 0 0,-3-12 67 0 0,-8-12 24 0 0,1 0-1 0 0,-1 0 1 0 0,-1 0 0 0 0,1 0-1 0 0,-1 0 1 0 0,0 0-1 0 0,1 2-11 0 0,-3-5 6 0 0,1 0-1 0 0,0 0 1 0 0,0 0-1 0 0,0-1 0 0 0,0 1 1 0 0,0 0-1 0 0,0-1 0 0 0,1 1 1 0 0,-1-1-1 0 0,0 0 1 0 0,1 1-1 0 0,0-1 0 0 0,1 1-5 0 0,11 12-143 0 0,-13-14 166 0 0,-1 0-122 0 0,8 4 197 0 0,-6-3-8696 0 0,-2-1 6986 0 0,0 0-298 0 0</inkml:trace>
  <inkml:trace contextRef="#ctx0" brushRef="#br1" timeOffset="62309.981">5629 913 6880 0 0,'0'0'157'0'0,"-1"1"23"0"0,-2 7-103 0 0,-1-1-1 0 0,1 1 1 0 0,1 0-1 0 0,-1 0 1 0 0,0 6-77 0 0,1-9 216 0 0,1 0-1 0 0,-1 1 1 0 0,0-1 0 0 0,-1 0 0 0 0,1 0 0 0 0,-1-1 0 0 0,-1 2-216 0 0,-10 20 1030 0 0,-22 54 1397 0 0,-11 29-83 0 0,42-96-2134 0 0,0 0 0 0 0,-1-1 0 0 0,-3 4-210 0 0,-15 35 375 0 0,16-33-274 0 0,1 1 0 0 0,-1 4-101 0 0,3-7 64 0 0,-1 0 0 0 0,0 0 1 0 0,-5 5-65 0 0,5-8-12 0 0,0 0 0 0 0,-1 3 12 0 0,2-3-24 0 0,-1 0 0 0 0,-1 2 24 0 0,-17 33 64 0 0,20-41-131 0 0,0 0 1 0 0,0 1-1 0 0,-1 6 67 0 0,2-7-98 0 0,0 1-1 0 0,-1-1 1 0 0,1 0-1 0 0,-5 7 99 0 0,-16 32-1697 0 0,16-34 1100 0 0</inkml:trace>
  <inkml:trace contextRef="#ctx0" brushRef="#br1" timeOffset="67370.439">10278 5413 5840 0 0,'0'0'132'0'0,"0"0"17"0"0,0 0 11 0 0,0 0 96 0 0,0 0 375 0 0,0 0 158 0 0,0 0 38 0 0,0 0-41 0 0,0 0-188 0 0,0 0-81 0 0,0 0-18 0 0,0 0-21 0 0,0 0-71 0 0,0 0-30 0 0,0 0-7 0 0,0 0 4 0 0,0 0 29 0 0,0 0 12 0 0,0 0 1 0 0,0 0-14 0 0,5-5 1387 0 0,7-6-1631 0 0,-12 11-152 0 0,1 0-1 0 0,0-1 1 0 0,-1 1 0 0 0,1 0 0 0 0,-1 0 0 0 0,1-1 0 0 0,0 1-1 0 0,-1 0 1 0 0,1 0 0 0 0,0 0 0 0 0,-1 0 0 0 0,1 0-1 0 0,-1 0 1 0 0,1 0 0 0 0,0 0 0 0 0,-1 0 0 0 0,2 0-6 0 0,1 0 38 0 0,20-9 253 0 0,-19 7-224 0 0,0 0 1 0 0,0 1-1 0 0,0-1 1 0 0,0 1-1 0 0,0 0 1 0 0,1 0-1 0 0,-1 0 1 0 0,0 1-1 0 0,1-1 1 0 0,-1 1-1 0 0,4 1-67 0 0,-5-2 23 0 0,0 1-1 0 0,0 0 0 0 0,0 0 0 0 0,0 0 0 0 0,0 1 1 0 0,0-1-1 0 0,0 1 0 0 0,0-1 0 0 0,2 2-22 0 0,14 4 88 0 0,-15-5-88 0 0,7 1 0 0 0,-11-2 0 0 0,1 0 0 0 0,0 0 0 0 0,-1 0 0 0 0,1 0 0 0 0,0 0 0 0 0,0 0 0 0 0,-1 0 0 0 0,1 0 0 0 0,0 0 0 0 0,-1 0 0 0 0,1 0 0 0 0,0 0 0 0 0,-1 1 0 0 0,1-1 0 0 0,0 0 0 0 0,-1 0 0 0 0,1 1 0 0 0,-1-1 0 0 0,1 1 0 0 0,-1-1 0 0 0,1 0 0 0 0,0 1 0 0 0,-1-1 0 0 0,1 1 0 0 0,-1-1 0 0 0,1 1 0 0 0,1 2 0 0 0,-2-3 0 0 0,1 0 0 0 0,1 1 0 0 0,-1 0 0 0 0,0-1 0 0 0,0 1 0 0 0,0 0 0 0 0,0 0 0 0 0,0 0 0 0 0,0 0 0 0 0,0 0 0 0 0,0 0 0 0 0,-1 0 0 0 0,1 0 0 0 0,0 0 0 0 0,0 0 0 0 0,-1 0 0 0 0,1 0 0 0 0,-1 1 0 0 0,1-1 0 0 0,-1 1 0 0 0,9 16 0 0 0,-8-16 0 0 0,-1 0 0 0 0,0 0 0 0 0,1 0 0 0 0,-1 0 0 0 0,0 0 0 0 0,0-1 0 0 0,0 1 0 0 0,0 0 0 0 0,0 0 0 0 0,-1 0 0 0 0,1 7 0 0 0,-1-4 0 0 0,1 0 0 0 0,-1 0 0 0 0,0-1 0 0 0,-1 5 0 0 0,-3 9 0 0 0,1-4 24 0 0,0 0 0 0 0,-1 0 0 0 0,-1-1 0 0 0,-1 1 0 0 0,1-1 0 0 0,-3 1-24 0 0,-48 98-88 0 0,50-94 88 0 0,-1 2 0 0 0,1-7 0 0 0,6-12 0 0 0,0 1 0 0 0,0 0 0 0 0,0 0 0 0 0,0 0 0 0 0,0 0 0 0 0,0-1 0 0 0,-1 1 0 0 0,1 0 0 0 0,0-2 0 0 0,1 0 0 0 0,-1 1 0 0 0,1-1 0 0 0,0 1 0 0 0,-1-1 0 0 0,1 1 0 0 0,-1-1 0 0 0,1 1 0 0 0,0-1 0 0 0,0 1 0 0 0,-1-1 0 0 0,1 1 0 0 0,0-1 0 0 0,0 1 0 0 0,0-1 0 0 0,0 1 0 0 0,-1 0 0 0 0,1 2 0 0 0,-4 2 0 0 0,-1-1-16 0 0,4-3-58 0 0,2 0 75 0 0,0 0 0 0 0,-1 0 1 0 0,1 1-1 0 0,0-1 0 0 0,-1 0 0 0 0,1 0 0 0 0,0 0 1 0 0,0 0-1 0 0,0 0 0 0 0,0 0 0 0 0,0 0 1 0 0,0 0-1 0 0,0 0 0 0 0,0 0 0 0 0,1 0-1 0 0,-2-1-6 0 0,1 1 0 0 0,-1 0 0 0 0,1-1 0 0 0,-1 1 0 0 0,1-1 0 0 0,-1 1 0 0 0,1-1 0 0 0,0 1 0 0 0,-1-1-1 0 0,1 0 1 0 0,0 1 0 0 0,-1-1 0 0 0,1 0 0 0 0,0 1 0 0 0,-1-1 0 0 0,1 0 0 0 0,0 0 0 0 0,0 0 6 0 0,11 3-75 0 0,1 2 75 0 0,4 1-422 0 0,-10-2 116 0 0,1-1 191 0 0,-5-2 92 0 0,0 0 1 0 0,1 0-1 0 0,-1 1 0 0 0,0 0 0 0 0,0-1 1 0 0,0 1-1 0 0,0 1 0 0 0,-1-1 0 0 0,1 0 23 0 0,30 31-72 0 0,-32-31 57 0 0,1-1-1 0 0,-1 1 0 0 0,0 0 0 0 0,0 0 1 0 0,0 0-1 0 0,0 0 0 0 0,0 0 0 0 0,-1 0 1 0 0,1 0-1 0 0,0 0 16 0 0,3 11-67 0 0,-3-10 67 0 0,0-1 0 0 0,-1 1 0 0 0,1-1 0 0 0,-1 1 0 0 0,1-1 0 0 0,-1 1 0 0 0,0-1 0 0 0,0 1 0 0 0,0-1 0 0 0,0 1 0 0 0,-1-1 0 0 0,1 1 0 0 0,-1-1 0 0 0,1 0 0 0 0,-2 2 0 0 0,1 9 0 0 0,1-12 0 0 0,0-1 0 0 0,0 1 0 0 0,0 0 0 0 0,0 0 0 0 0,-1 0 0 0 0,1-1 0 0 0,0 1 0 0 0,0 0 0 0 0,0 0 0 0 0,-1 0 0 0 0,1-1 0 0 0,0 1 0 0 0,-1 0 0 0 0,1 0 0 0 0,-1-1 0 0 0,1 1 0 0 0,-1 0 0 0 0,-3 10 56 0 0,4-10-49 0 0,0 0 1 0 0,-1 0 0 0 0,1 1 0 0 0,0-1 0 0 0,-1 0-1 0 0,1 0 1 0 0,-1 0 0 0 0,1 0 0 0 0,-1 0 0 0 0,0 0-8 0 0,-16 23 83 0 0,14-20 17 0 0,0 0 1 0 0,1 0-1 0 0,-1 0 1 0 0,-1-1-1 0 0,1 1 1 0 0,0-1-1 0 0,-1 1 1 0 0,0-1-1 0 0,0 0 1 0 0,-2 1-101 0 0,-5 2 36 0 0,4-3-35 0 0,0 1 0 0 0,0-1 0 0 0,0 0 0 0 0,0-1 0 0 0,0 0 0 0 0,-3 1-1 0 0,-3-1 0 0 0,5 0 0 0 0,0 0 0 0 0,0-1 0 0 0,-6 0 0 0 0,3-1-132 0 0,-6 0-1706 0 0,0-1 0 0 0,0 0 0 0 0,-6-2 1838 0 0,0-1-5297 0 0</inkml:trace>
  <inkml:trace contextRef="#ctx0" brushRef="#br1" timeOffset="69492.499">6101 5740 7800 0 0,'0'0'174'0'0,"0"0"29"0"0,0 0 13 0 0,0 0 83 0 0,0 0 321 0 0,0 0 144 0 0,0 0 32 0 0,0 0-34 0 0,0 0-154 0 0,2-1-61 0 0,-1 0-326 0 0,1-1 1 0 0,0 1-1 0 0,0-1 0 0 0,-1 1 0 0 0,1-1 1 0 0,-1 0-1 0 0,1 1 0 0 0,-1-1 1 0 0,0 0-1 0 0,1 0 0 0 0,-1-1-221 0 0,0 0 135 0 0,1 1 0 0 0,-1 0-1 0 0,1 0 1 0 0,-1 0 0 0 0,1 0 0 0 0,1-1-135 0 0,-2 2 29 0 0,0 1 1 0 0,0-1 0 0 0,-1 0 0 0 0,1 0 0 0 0,0 0 0 0 0,0 0 0 0 0,-1 0 0 0 0,1 0 0 0 0,-1 0 0 0 0,1 0 0 0 0,-1 0 0 0 0,1 0-1 0 0,-1 0 1 0 0,1-1-30 0 0,4-9 425 0 0,0 4-58 0 0,-1 0 0 0 0,0 0 0 0 0,1-3-367 0 0,5-8 199 0 0,1-3-160 0 0,-8 14-32 0 0,1 0-1 0 0,0 0 1 0 0,0 1 0 0 0,0 0-1 0 0,4-4-6 0 0,11-14 0 0 0,-14 17 0 0 0,1 0 0 0 0,0 0 0 0 0,0 1 0 0 0,2-2 0 0 0,-1 1 0 0 0,0 0 0 0 0,-1 0 0 0 0,3-5 0 0 0,1 0 0 0 0,-3 2 0 0 0,5-5 0 0 0,-12 15 0 0 0,1 0 0 0 0,-1 0 0 0 0,1 0 0 0 0,-1-1 0 0 0,1 1 0 0 0,-1 0 0 0 0,0-1 0 0 0,1 1 0 0 0,-1 0 0 0 0,0-1 0 0 0,1 1 0 0 0,-1 0 0 0 0,0-1 0 0 0,0 1 0 0 0,1-1 0 0 0,-1 1 0 0 0,0-1 0 0 0,0 1 0 0 0,0-1 0 0 0,1 1 0 0 0,-1-1 0 0 0,0 1 0 0 0,0-1 0 0 0,0 1 0 0 0,0-1 0 0 0,1 1 0 0 0,-1-1 0 0 0,0 1 0 0 0,0-1 0 0 0,1 1 0 0 0,-1-1 0 0 0,0 1 0 0 0,1-1 0 0 0,-1 1 0 0 0,0 0 0 0 0,1-1 0 0 0,-1 1 0 0 0,1 0 0 0 0,-1-1 0 0 0,1 1 0 0 0,-1 0 0 0 0,1 0 0 0 0,-1-1 0 0 0,6-3-14 0 0,2 0-45 0 0,-8 4 59 0 0,1-1 1 0 0,-1 1-1 0 0,0 0 1 0 0,1 0-1 0 0,-1 0 0 0 0,0-1 1 0 0,1 1-1 0 0,-1 0 1 0 0,0 0-1 0 0,1-1 0 0 0,-1 1 1 0 0,0 0-1 0 0,1-1 0 0 0,-1 1 1 0 0,0 0-1 0 0,0-1 1 0 0,1 1-1 0 0,-1 0 0 0 0,0-1 1 0 0,0 1-1 0 0,0-1 1 0 0,0 1-1 0 0,2-2 26 0 0,8 2-12 0 0,-10 0-14 0 0,1 0 0 0 0,-1 0 0 0 0,0 0 0 0 0,1 0 0 0 0,-1 0 0 0 0,0 0 0 0 0,1 0 0 0 0,-1 0 0 0 0,0 0 0 0 0,1 0 0 0 0,-1 0 0 0 0,1 0 0 0 0,-1 0 0 0 0,0 0 0 0 0,1 0 0 0 0,-1 0 0 0 0,0 1 0 0 0,1-1 0 0 0,-1 0 0 0 0,0 0 0 0 0,1 0 0 0 0,-1 0 0 0 0,0 1 0 0 0,0-1 0 0 0,1 0 0 0 0,-1 0 0 0 0,0 1 0 0 0,0-1 0 0 0,2 1 0 0 0,-1 0 0 0 0,0 0 0 0 0,0-1 0 0 0,0 1 0 0 0,0 0 0 0 0,-1 0 0 0 0,1 0 0 0 0,0 0 0 0 0,0 0 0 0 0,-1 0 0 0 0,1 0 0 0 0,0 0 0 0 0,-1 0 0 0 0,1 0 0 0 0,-1 0 0 0 0,1 0 0 0 0,-1 0 0 0 0,0 0 0 0 0,1 0 0 0 0,-1 0 0 0 0,0 1 0 0 0,0-1 0 0 0,6 27 0 0 0,-6 61-10 0 0,-1-81-40 0 0,1 0 0 0 0,-1-1 1 0 0,-2 6 49 0 0,1-4 17 0 0,1-1 0 0 0,0 1 0 0 0,0 6-17 0 0,0 4 46 0 0,-1 0-1 0 0,-1 0 0 0 0,-1 2-45 0 0,-4 30-18 0 0,4-22-96 0 0,1-14-162 0 0,1 0 0 0 0,0 12 276 0 0,2 24-1919 0 0,0-51 1897 0 0,0 1 0 0 0,0-1 1 0 0,0 0-1 0 0,0 1 1 0 0,0-1-1 0 0,1 0 1 0 0,-1 1-1 0 0,0-1 0 0 0,0 1 1 0 0,0-1-1 0 0,0 0 1 0 0,0 1-1 0 0,1-1 1 0 0,-1 0-1 0 0,0 1 1 0 0,0-1-1 0 0,1 0 0 0 0,-1 0 1 0 0,0 1 21 0 0,3 5-4776 0 0,-3-3 258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9T00:04:29.7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2181 0 5840 0 0,'0'0'132'0'0,"-5"5"177"0"0,1-3-285 0 0,0 2-1 0 0,0-1 1 0 0,1 0 0 0 0,0 1-1 0 0,-1 0 1 0 0,1-1 0 0 0,0 1-1 0 0,-1 4-23 0 0,-15 15 400 0 0,8-9-24 0 0,-1 0-1 0 0,2 1 0 0 0,0 0 0 0 0,1 0 0 0 0,-2 4-375 0 0,-11 19 263 0 0,3-8-169 0 0,0 3 130 0 0,-3 0 0 0 0,0-2 1 0 0,-18 18-225 0 0,-20 21 250 0 0,27-31 153 0 0,-2 0-403 0 0,-75 69 794 0 0,-29 31-25 0 0,70-70-489 0 0,-26 29 0 0 0,-193 204-126 0 0,142-153-124 0 0,-53 74-107 0 0,68-73 20 0 0,-11 0 47 0 0,36-35-229 0 0,-51 80 239 0 0,73-86-639 0 0,63-82 219 0 0,1 1-1 0 0,-2 7 421 0 0,-10 14-997 0 0,18-30 286 0 0,0-5-22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1"/>
          </a:xfrm>
          <a:prstGeom prst="rect">
            <a:avLst/>
          </a:prstGeom>
        </p:spPr>
        <p:txBody>
          <a:bodyPr vert="horz" lIns="99065" tIns="49533" rIns="99065" bIns="49533" rtlCol="0"/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1"/>
          </a:xfrm>
          <a:prstGeom prst="rect">
            <a:avLst/>
          </a:prstGeom>
        </p:spPr>
        <p:txBody>
          <a:bodyPr vert="horz" lIns="99065" tIns="49533" rIns="99065" bIns="49533" rtlCol="0"/>
          <a:lstStyle>
            <a:lvl1pPr algn="r">
              <a:defRPr sz="1400"/>
            </a:lvl1pPr>
          </a:lstStyle>
          <a:p>
            <a:fld id="{B6BB40B4-C89E-4594-9EA0-C97C88A15C9D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5" tIns="49533" rIns="99065" bIns="4953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65" tIns="49533" rIns="99065" bIns="49533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9065" tIns="49533" rIns="99065" bIns="49533" rtlCol="0" anchor="b"/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9065" tIns="49533" rIns="99065" bIns="49533" rtlCol="0" anchor="b"/>
          <a:lstStyle>
            <a:lvl1pPr algn="r">
              <a:defRPr sz="1400"/>
            </a:lvl1pPr>
          </a:lstStyle>
          <a:p>
            <a:fld id="{18F44E26-2B5A-41C0-A781-355B932E573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470025"/>
          </a:xfrm>
        </p:spPr>
        <p:txBody>
          <a:bodyPr/>
          <a:lstStyle>
            <a:lvl1pPr>
              <a:defRPr>
                <a:solidFill>
                  <a:srgbClr val="9841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>
                <a:solidFill>
                  <a:srgbClr val="984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060C-F079-46DE-BCB1-D5D8688AEC09}" type="datetimeFigureOut">
              <a:rPr lang="de-DE" smtClean="0"/>
              <a:pPr/>
              <a:t>01.01.2019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hyperlink" Target="platt-nicht-platt.gg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62.png"/><Relationship Id="rId18" Type="http://schemas.openxmlformats.org/officeDocument/2006/relationships/customXml" Target="../ink/ink58.xml"/><Relationship Id="rId3" Type="http://schemas.openxmlformats.org/officeDocument/2006/relationships/image" Target="../media/image49.emf"/><Relationship Id="rId7" Type="http://schemas.openxmlformats.org/officeDocument/2006/relationships/image" Target="../media/image4.gif"/><Relationship Id="rId12" Type="http://schemas.openxmlformats.org/officeDocument/2006/relationships/customXml" Target="../ink/ink55.xml"/><Relationship Id="rId17" Type="http://schemas.openxmlformats.org/officeDocument/2006/relationships/image" Target="../media/image65.png"/><Relationship Id="rId2" Type="http://schemas.openxmlformats.org/officeDocument/2006/relationships/image" Target="../media/image48.emf"/><Relationship Id="rId16" Type="http://schemas.openxmlformats.org/officeDocument/2006/relationships/customXml" Target="../ink/ink57.xml"/><Relationship Id="rId1" Type="http://schemas.openxmlformats.org/officeDocument/2006/relationships/slideLayout" Target="../slideLayouts/slideLayout1.xml"/><Relationship Id="rId6" Type="http://schemas.openxmlformats.org/officeDocument/2006/relationships/hyperlink" Target="poly-erkennen+ableiten_.ggb" TargetMode="External"/><Relationship Id="rId11" Type="http://schemas.openxmlformats.org/officeDocument/2006/relationships/image" Target="../media/image610.png"/><Relationship Id="rId5" Type="http://schemas.openxmlformats.org/officeDocument/2006/relationships/image" Target="../media/image67.png"/><Relationship Id="rId15" Type="http://schemas.openxmlformats.org/officeDocument/2006/relationships/image" Target="../media/image63.png"/><Relationship Id="rId10" Type="http://schemas.openxmlformats.org/officeDocument/2006/relationships/customXml" Target="../ink/ink54.xml"/><Relationship Id="rId19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470.png"/><Relationship Id="rId14" Type="http://schemas.openxmlformats.org/officeDocument/2006/relationships/customXml" Target="../ink/ink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hyperlink" Target="parabel-asy-felder.gg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g"/><Relationship Id="rId4" Type="http://schemas.openxmlformats.org/officeDocument/2006/relationships/image" Target="../media/image6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customXml" Target="../ink/ink24.xml"/><Relationship Id="rId21" Type="http://schemas.openxmlformats.org/officeDocument/2006/relationships/customXml" Target="../ink/ink15.xml"/><Relationship Id="rId34" Type="http://schemas.openxmlformats.org/officeDocument/2006/relationships/image" Target="../media/image21.png"/><Relationship Id="rId42" Type="http://schemas.openxmlformats.org/officeDocument/2006/relationships/image" Target="../media/image25.png"/><Relationship Id="rId47" Type="http://schemas.openxmlformats.org/officeDocument/2006/relationships/customXml" Target="../ink/ink27.xml"/><Relationship Id="rId50" Type="http://schemas.openxmlformats.org/officeDocument/2006/relationships/image" Target="../media/image28.png"/><Relationship Id="rId7" Type="http://schemas.openxmlformats.org/officeDocument/2006/relationships/customXml" Target="../ink/ink8.xml"/><Relationship Id="rId2" Type="http://schemas.openxmlformats.org/officeDocument/2006/relationships/image" Target="../media/image3.emf"/><Relationship Id="rId16" Type="http://schemas.openxmlformats.org/officeDocument/2006/relationships/image" Target="../media/image12.png"/><Relationship Id="rId29" Type="http://schemas.openxmlformats.org/officeDocument/2006/relationships/customXml" Target="../ink/ink19.xml"/><Relationship Id="rId11" Type="http://schemas.openxmlformats.org/officeDocument/2006/relationships/customXml" Target="../ink/ink10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customXml" Target="../ink/ink23.xml"/><Relationship Id="rId40" Type="http://schemas.openxmlformats.org/officeDocument/2006/relationships/image" Target="../media/image24.png"/><Relationship Id="rId45" Type="http://schemas.openxmlformats.org/officeDocument/2006/relationships/hyperlink" Target="poly-start.ggb" TargetMode="Externa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49" Type="http://schemas.openxmlformats.org/officeDocument/2006/relationships/customXml" Target="../ink/ink28.xml"/><Relationship Id="rId10" Type="http://schemas.openxmlformats.org/officeDocument/2006/relationships/image" Target="../media/image9.png"/><Relationship Id="rId19" Type="http://schemas.openxmlformats.org/officeDocument/2006/relationships/customXml" Target="../ink/ink14.xml"/><Relationship Id="rId31" Type="http://schemas.openxmlformats.org/officeDocument/2006/relationships/customXml" Target="../ink/ink20.xml"/><Relationship Id="rId44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customXml" Target="../ink/ink9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8.xml"/><Relationship Id="rId30" Type="http://schemas.openxmlformats.org/officeDocument/2006/relationships/image" Target="../media/image19.png"/><Relationship Id="rId35" Type="http://schemas.openxmlformats.org/officeDocument/2006/relationships/customXml" Target="../ink/ink22.xml"/><Relationship Id="rId43" Type="http://schemas.openxmlformats.org/officeDocument/2006/relationships/customXml" Target="../ink/ink26.xml"/><Relationship Id="rId48" Type="http://schemas.openxmlformats.org/officeDocument/2006/relationships/image" Target="../media/image27.png"/><Relationship Id="rId8" Type="http://schemas.openxmlformats.org/officeDocument/2006/relationships/image" Target="../media/image80.png"/><Relationship Id="rId3" Type="http://schemas.openxmlformats.org/officeDocument/2006/relationships/customXml" Target="../ink/ink6.xml"/><Relationship Id="rId12" Type="http://schemas.openxmlformats.org/officeDocument/2006/relationships/image" Target="../media/image10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38" Type="http://schemas.openxmlformats.org/officeDocument/2006/relationships/image" Target="../media/image23.png"/><Relationship Id="rId46" Type="http://schemas.openxmlformats.org/officeDocument/2006/relationships/image" Target="../media/image4.gif"/><Relationship Id="rId20" Type="http://schemas.openxmlformats.org/officeDocument/2006/relationships/image" Target="../media/image14.png"/><Relationship Id="rId41" Type="http://schemas.openxmlformats.org/officeDocument/2006/relationships/customXml" Target="../ink/ink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30.png"/><Relationship Id="rId7" Type="http://schemas.openxmlformats.org/officeDocument/2006/relationships/hyperlink" Target="poly-start.ggb" TargetMode="External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2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poly-start-a.ggb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4.gi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1.xml"/><Relationship Id="rId6" Type="http://schemas.openxmlformats.org/officeDocument/2006/relationships/hyperlink" Target="poly-start-a-2.ggb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.xml"/><Relationship Id="rId18" Type="http://schemas.openxmlformats.org/officeDocument/2006/relationships/image" Target="../media/image42.png"/><Relationship Id="rId26" Type="http://schemas.openxmlformats.org/officeDocument/2006/relationships/image" Target="../media/image33.emf"/><Relationship Id="rId39" Type="http://schemas.openxmlformats.org/officeDocument/2006/relationships/customXml" Target="../ink/ink47.xml"/><Relationship Id="rId21" Type="http://schemas.openxmlformats.org/officeDocument/2006/relationships/customXml" Target="../ink/ink39.xml"/><Relationship Id="rId34" Type="http://schemas.openxmlformats.org/officeDocument/2006/relationships/image" Target="../media/image51.png"/><Relationship Id="rId42" Type="http://schemas.openxmlformats.org/officeDocument/2006/relationships/image" Target="../media/image55.png"/><Relationship Id="rId47" Type="http://schemas.openxmlformats.org/officeDocument/2006/relationships/customXml" Target="../ink/ink51.xml"/><Relationship Id="rId50" Type="http://schemas.openxmlformats.org/officeDocument/2006/relationships/image" Target="../media/image59.png"/><Relationship Id="rId7" Type="http://schemas.openxmlformats.org/officeDocument/2006/relationships/image" Target="../media/image36.png"/><Relationship Id="rId2" Type="http://schemas.openxmlformats.org/officeDocument/2006/relationships/customXml" Target="../ink/ink31.xml"/><Relationship Id="rId16" Type="http://schemas.openxmlformats.org/officeDocument/2006/relationships/image" Target="../media/image41.png"/><Relationship Id="rId29" Type="http://schemas.openxmlformats.org/officeDocument/2006/relationships/customXml" Target="../ink/ink42.xml"/><Relationship Id="rId11" Type="http://schemas.openxmlformats.org/officeDocument/2006/relationships/customXml" Target="../ink/ink34.xml"/><Relationship Id="rId24" Type="http://schemas.openxmlformats.org/officeDocument/2006/relationships/image" Target="../media/image45.png"/><Relationship Id="rId32" Type="http://schemas.openxmlformats.org/officeDocument/2006/relationships/image" Target="../media/image50.png"/><Relationship Id="rId37" Type="http://schemas.openxmlformats.org/officeDocument/2006/relationships/customXml" Target="../ink/ink46.xml"/><Relationship Id="rId40" Type="http://schemas.openxmlformats.org/officeDocument/2006/relationships/image" Target="../media/image54.png"/><Relationship Id="rId45" Type="http://schemas.openxmlformats.org/officeDocument/2006/relationships/customXml" Target="../ink/ink50.xml"/><Relationship Id="rId5" Type="http://schemas.openxmlformats.org/officeDocument/2006/relationships/image" Target="../media/image4.gif"/><Relationship Id="rId15" Type="http://schemas.openxmlformats.org/officeDocument/2006/relationships/customXml" Target="../ink/ink36.xml"/><Relationship Id="rId23" Type="http://schemas.openxmlformats.org/officeDocument/2006/relationships/customXml" Target="../ink/ink40.xml"/><Relationship Id="rId28" Type="http://schemas.openxmlformats.org/officeDocument/2006/relationships/image" Target="../media/image48.png"/><Relationship Id="rId36" Type="http://schemas.openxmlformats.org/officeDocument/2006/relationships/image" Target="../media/image52.png"/><Relationship Id="rId49" Type="http://schemas.openxmlformats.org/officeDocument/2006/relationships/customXml" Target="../ink/ink52.xml"/><Relationship Id="rId10" Type="http://schemas.openxmlformats.org/officeDocument/2006/relationships/image" Target="../media/image38.png"/><Relationship Id="rId19" Type="http://schemas.openxmlformats.org/officeDocument/2006/relationships/customXml" Target="../ink/ink38.xml"/><Relationship Id="rId31" Type="http://schemas.openxmlformats.org/officeDocument/2006/relationships/customXml" Target="../ink/ink43.xml"/><Relationship Id="rId44" Type="http://schemas.openxmlformats.org/officeDocument/2006/relationships/image" Target="../media/image56.png"/><Relationship Id="rId4" Type="http://schemas.openxmlformats.org/officeDocument/2006/relationships/hyperlink" Target="platt-nicht-platt.ggb" TargetMode="External"/><Relationship Id="rId9" Type="http://schemas.openxmlformats.org/officeDocument/2006/relationships/customXml" Target="../ink/ink33.xml"/><Relationship Id="rId14" Type="http://schemas.openxmlformats.org/officeDocument/2006/relationships/image" Target="../media/image40.png"/><Relationship Id="rId22" Type="http://schemas.openxmlformats.org/officeDocument/2006/relationships/image" Target="../media/image44.png"/><Relationship Id="rId27" Type="http://schemas.openxmlformats.org/officeDocument/2006/relationships/customXml" Target="../ink/ink41.xml"/><Relationship Id="rId30" Type="http://schemas.openxmlformats.org/officeDocument/2006/relationships/image" Target="../media/image49.png"/><Relationship Id="rId35" Type="http://schemas.openxmlformats.org/officeDocument/2006/relationships/customXml" Target="../ink/ink45.xml"/><Relationship Id="rId43" Type="http://schemas.openxmlformats.org/officeDocument/2006/relationships/customXml" Target="../ink/ink49.xml"/><Relationship Id="rId48" Type="http://schemas.openxmlformats.org/officeDocument/2006/relationships/image" Target="../media/image58.png"/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customXml" Target="../ink/ink37.xml"/><Relationship Id="rId25" Type="http://schemas.openxmlformats.org/officeDocument/2006/relationships/image" Target="../media/image32.emf"/><Relationship Id="rId33" Type="http://schemas.openxmlformats.org/officeDocument/2006/relationships/customXml" Target="../ink/ink44.xml"/><Relationship Id="rId38" Type="http://schemas.openxmlformats.org/officeDocument/2006/relationships/image" Target="../media/image53.png"/><Relationship Id="rId46" Type="http://schemas.openxmlformats.org/officeDocument/2006/relationships/image" Target="../media/image57.png"/><Relationship Id="rId20" Type="http://schemas.openxmlformats.org/officeDocument/2006/relationships/image" Target="../media/image43.png"/><Relationship Id="rId41" Type="http://schemas.openxmlformats.org/officeDocument/2006/relationships/customXml" Target="../ink/ink4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812360" cy="432048"/>
          </a:xfrm>
        </p:spPr>
        <p:txBody>
          <a:bodyPr>
            <a:normAutofit/>
          </a:bodyPr>
          <a:lstStyle/>
          <a:p>
            <a:r>
              <a:rPr lang="de-DE" sz="2000" dirty="0"/>
              <a:t>19.11.2018 MNU Bremerhaven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294057"/>
            <a:ext cx="7772400" cy="1470025"/>
          </a:xfrm>
        </p:spPr>
        <p:txBody>
          <a:bodyPr/>
          <a:lstStyle/>
          <a:p>
            <a:pPr algn="l"/>
            <a:r>
              <a:rPr lang="de-DE" dirty="0">
                <a:ln>
                  <a:solidFill>
                    <a:schemeClr val="accent3"/>
                  </a:solidFill>
                </a:ln>
              </a:rPr>
              <a:t>Die geheime Macht der 					mehrfachen Nullstellen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668C05B-E694-4F03-8F89-300A13403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7" y="2167203"/>
            <a:ext cx="3857313" cy="412145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37F040C-16EC-4D28-A20B-0C3B651D67F3}"/>
              </a:ext>
            </a:extLst>
          </p:cNvPr>
          <p:cNvSpPr txBox="1"/>
          <p:nvPr/>
        </p:nvSpPr>
        <p:spPr>
          <a:xfrm flipH="1">
            <a:off x="4602402" y="2093615"/>
            <a:ext cx="4290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Erst Graphen verstehen.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A686A89-3C12-40A0-A41C-5E7E4533F11C}"/>
              </a:ext>
            </a:extLst>
          </p:cNvPr>
          <p:cNvSpPr txBox="1"/>
          <p:nvPr/>
        </p:nvSpPr>
        <p:spPr>
          <a:xfrm>
            <a:off x="4751512" y="4247779"/>
            <a:ext cx="4290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Dann stolz sein, dass man ohne  Computer </a:t>
            </a:r>
          </a:p>
          <a:p>
            <a:pPr algn="l"/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viel geschafft hat.  </a:t>
            </a:r>
          </a:p>
          <a:p>
            <a:pPr algn="l"/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Wahrhaftige  Kurvendiskussion!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C2D366-46C2-48DC-80EA-CD23ABF20DDB}"/>
              </a:ext>
            </a:extLst>
          </p:cNvPr>
          <p:cNvSpPr txBox="1"/>
          <p:nvPr/>
        </p:nvSpPr>
        <p:spPr>
          <a:xfrm>
            <a:off x="4355976" y="5780822"/>
            <a:ext cx="4461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Zuletzt ggf. noch rechnen.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71B6E6-6212-4EA7-8C55-DD610F6773DF}"/>
              </a:ext>
            </a:extLst>
          </p:cNvPr>
          <p:cNvSpPr txBox="1"/>
          <p:nvPr/>
        </p:nvSpPr>
        <p:spPr>
          <a:xfrm>
            <a:off x="5076057" y="2576237"/>
            <a:ext cx="3877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Gesamtverlauf begreifen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Felderabstreichen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Vielfachheit beachten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Qualitativen Graphen erzeugen</a:t>
            </a:r>
            <a:endParaRPr lang="de-D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3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10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654" y="257607"/>
            <a:ext cx="7753698" cy="542655"/>
          </a:xfrm>
        </p:spPr>
        <p:txBody>
          <a:bodyPr>
            <a:normAutofit fontScale="90000"/>
          </a:bodyPr>
          <a:lstStyle/>
          <a:p>
            <a:pPr algn="r"/>
            <a:r>
              <a:rPr lang="de-DE" dirty="0">
                <a:ln>
                  <a:solidFill>
                    <a:schemeClr val="accent3"/>
                  </a:solidFill>
                </a:ln>
              </a:rPr>
              <a:t>Platt oder nicht platt?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E36E4055-8DFF-4C69-949C-22A3DD8E7C0D}"/>
                  </a:ext>
                </a:extLst>
              </p:cNvPr>
              <p:cNvSpPr txBox="1"/>
              <p:nvPr/>
            </p:nvSpPr>
            <p:spPr>
              <a:xfrm>
                <a:off x="4605280" y="897424"/>
                <a:ext cx="3875805" cy="498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de-DE" sz="3200" dirty="0">
                    <a:solidFill>
                      <a:schemeClr val="accent6">
                        <a:lumMod val="75000"/>
                      </a:schemeClr>
                    </a:solidFill>
                  </a:rPr>
                  <a:t>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de-DE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endParaRPr lang="de-DE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E36E4055-8DFF-4C69-949C-22A3DD8E7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280" y="897424"/>
                <a:ext cx="3875805" cy="498085"/>
              </a:xfrm>
              <a:prstGeom prst="rect">
                <a:avLst/>
              </a:prstGeom>
              <a:blipFill>
                <a:blip r:embed="rId2"/>
                <a:stretch>
                  <a:fillRect l="-6289" t="-21951" b="-5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6CB97C3B-28E6-43D4-9A63-71CF60E0D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0419"/>
            <a:ext cx="3033023" cy="6165114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C79ADBCC-5BB5-4A0A-9E2A-AC3365030A03}"/>
              </a:ext>
            </a:extLst>
          </p:cNvPr>
          <p:cNvSpPr/>
          <p:nvPr/>
        </p:nvSpPr>
        <p:spPr>
          <a:xfrm rot="10800000">
            <a:off x="3752689" y="1988840"/>
            <a:ext cx="4176464" cy="542655"/>
          </a:xfrm>
          <a:prstGeom prst="rightArrow">
            <a:avLst>
              <a:gd name="adj1" fmla="val 18143"/>
              <a:gd name="adj2" fmla="val 11874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rgbClr val="9841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C7CD6C1-CCB0-4760-BBD1-35548AB8C708}"/>
              </a:ext>
            </a:extLst>
          </p:cNvPr>
          <p:cNvSpPr txBox="1"/>
          <p:nvPr/>
        </p:nvSpPr>
        <p:spPr>
          <a:xfrm>
            <a:off x="4499992" y="1746116"/>
            <a:ext cx="3981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Zum Rechnen so</a:t>
            </a:r>
          </a:p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nicht zu gebrauchen</a:t>
            </a:r>
          </a:p>
        </p:txBody>
      </p:sp>
      <p:pic>
        <p:nvPicPr>
          <p:cNvPr id="13" name="Grafik 12">
            <a:hlinkClick r:id="rId4" action="ppaction://hlinkfile"/>
            <a:extLst>
              <a:ext uri="{FF2B5EF4-FFF2-40B4-BE49-F238E27FC236}">
                <a16:creationId xmlns:a16="http://schemas.microsoft.com/office/drawing/2014/main" id="{66D5BD00-7BD8-493C-A71D-F1324BE05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688" y="2739138"/>
            <a:ext cx="1019175" cy="93610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6BBB150-FFB5-48E3-BA68-5F5EB31A4788}"/>
              </a:ext>
            </a:extLst>
          </p:cNvPr>
          <p:cNvSpPr txBox="1"/>
          <p:nvPr/>
        </p:nvSpPr>
        <p:spPr>
          <a:xfrm>
            <a:off x="4022224" y="2950679"/>
            <a:ext cx="3906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Aber GeoGebra CAS</a:t>
            </a:r>
          </a:p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kommt damit zurecht.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6F53FE6-FCAD-494B-B876-8D6161514D62}"/>
              </a:ext>
            </a:extLst>
          </p:cNvPr>
          <p:cNvSpPr txBox="1"/>
          <p:nvPr/>
        </p:nvSpPr>
        <p:spPr>
          <a:xfrm>
            <a:off x="3316761" y="4538290"/>
            <a:ext cx="5328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00B050"/>
                </a:solidFill>
              </a:rPr>
              <a:t>Ohne das Konzept der Vielfachheit, </a:t>
            </a:r>
          </a:p>
          <a:p>
            <a:pPr algn="ctr"/>
            <a:r>
              <a:rPr lang="de-DE" sz="3200" dirty="0">
                <a:solidFill>
                  <a:srgbClr val="00B050"/>
                </a:solidFill>
              </a:rPr>
              <a:t>kommt die Wahrheit wohl  kaum ans Licht!</a:t>
            </a:r>
            <a:endParaRPr lang="de-DE" sz="4400" dirty="0">
              <a:solidFill>
                <a:srgbClr val="00B05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A110627-C03F-48A0-9E34-7D834433E10E}"/>
              </a:ext>
            </a:extLst>
          </p:cNvPr>
          <p:cNvSpPr txBox="1"/>
          <p:nvPr/>
        </p:nvSpPr>
        <p:spPr>
          <a:xfrm>
            <a:off x="2619099" y="3915242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1"/>
                </a:solidFill>
              </a:rPr>
              <a:t>Ableiten reduziert jede Vielfachheit um 1</a:t>
            </a:r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44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294057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de-DE" b="1" dirty="0">
                <a:ln>
                  <a:solidFill>
                    <a:schemeClr val="accent3"/>
                  </a:solidFill>
                </a:ln>
              </a:rPr>
              <a:t>Vielfachheit der Nullstellen</a:t>
            </a:r>
            <a:br>
              <a:rPr lang="de-DE" b="1" dirty="0">
                <a:ln>
                  <a:solidFill>
                    <a:schemeClr val="accent3"/>
                  </a:solidFill>
                </a:ln>
              </a:rPr>
            </a:br>
            <a:r>
              <a:rPr lang="de-DE" sz="3600" dirty="0">
                <a:ln>
                  <a:solidFill>
                    <a:schemeClr val="accent3"/>
                  </a:solidFill>
                </a:ln>
              </a:rPr>
              <a:t>auch bei beliebigen Funktionen nützlich</a:t>
            </a:r>
            <a:endParaRPr lang="de-DE" dirty="0">
              <a:ln>
                <a:solidFill>
                  <a:schemeClr val="accent3"/>
                </a:solidFill>
              </a:ln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C389173-7B6A-46E5-905F-C5A4D396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00808"/>
            <a:ext cx="6729043" cy="323116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616FDB2-AA39-41FE-AE0D-DCCEED698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4931968"/>
            <a:ext cx="2792001" cy="1521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8D64204-9E0C-4782-BB83-538F3C3F00E4}"/>
                  </a:ext>
                </a:extLst>
              </p:cNvPr>
              <p:cNvSpPr txBox="1"/>
              <p:nvPr/>
            </p:nvSpPr>
            <p:spPr>
              <a:xfrm>
                <a:off x="3851920" y="5000998"/>
                <a:ext cx="51125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2000" dirty="0">
                    <a:solidFill>
                      <a:schemeClr val="accent6">
                        <a:lumMod val="75000"/>
                      </a:schemeClr>
                    </a:solidFill>
                  </a:rPr>
                  <a:t>Bei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de-DE" sz="2000" b="0" dirty="0">
                    <a:solidFill>
                      <a:schemeClr val="accent6">
                        <a:lumMod val="75000"/>
                      </a:schemeClr>
                    </a:solidFill>
                  </a:rPr>
                  <a:t> ist und bleibt eine vierfache Nullstelle, egal wie weit ich die Taylornäherung treibe.</a:t>
                </a:r>
                <a:endParaRPr lang="de-DE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8D64204-9E0C-4782-BB83-538F3C3F0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000998"/>
                <a:ext cx="5112568" cy="707886"/>
              </a:xfrm>
              <a:prstGeom prst="rect">
                <a:avLst/>
              </a:prstGeom>
              <a:blipFill>
                <a:blip r:embed="rId4"/>
                <a:stretch>
                  <a:fillRect l="-1311" t="-4310" b="-146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19C3C1C3-25D3-4A4C-A91A-8E536E2819F9}"/>
              </a:ext>
            </a:extLst>
          </p:cNvPr>
          <p:cNvSpPr txBox="1"/>
          <p:nvPr/>
        </p:nvSpPr>
        <p:spPr>
          <a:xfrm>
            <a:off x="3859024" y="574782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solidFill>
                  <a:srgbClr val="0070C0"/>
                </a:solidFill>
              </a:rPr>
              <a:t>Entsprechend haben Sinus und Kosinus „Hügel und Täler“ vom Grad 2.</a:t>
            </a:r>
          </a:p>
        </p:txBody>
      </p:sp>
    </p:spTree>
    <p:extLst>
      <p:ext uri="{BB962C8B-B14F-4D97-AF65-F5344CB8AC3E}">
        <p14:creationId xmlns:p14="http://schemas.microsoft.com/office/powerpoint/2010/main" val="340446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id="{DD9F1125-9E1B-4888-A62C-64AD403A0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363" y="3235858"/>
            <a:ext cx="4691976" cy="300683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AAAD46F-EFC2-4CD2-B783-588061711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149" y="3249258"/>
            <a:ext cx="4572000" cy="309620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08016D-A024-4EA6-AFED-718FF8511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87" y="924382"/>
            <a:ext cx="3983857" cy="257662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294057"/>
            <a:ext cx="7772400" cy="614663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>
                <a:ln>
                  <a:solidFill>
                    <a:schemeClr val="accent3"/>
                  </a:solidFill>
                </a:ln>
              </a:rPr>
              <a:t>Ableitungen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01533013-0287-456A-A55C-BC0F10818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1880" y="312710"/>
            <a:ext cx="5688632" cy="720080"/>
          </a:xfrm>
        </p:spPr>
        <p:txBody>
          <a:bodyPr>
            <a:normAutofit/>
          </a:bodyPr>
          <a:lstStyle/>
          <a:p>
            <a:r>
              <a:rPr lang="de-DE" dirty="0"/>
              <a:t>reduzieren die Vielfachheit um 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0FC9C38-C80E-41B5-BD5C-BE2734E44370}"/>
              </a:ext>
            </a:extLst>
          </p:cNvPr>
          <p:cNvSpPr txBox="1"/>
          <p:nvPr/>
        </p:nvSpPr>
        <p:spPr>
          <a:xfrm>
            <a:off x="4369564" y="1330721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Den grünen Graphen f auf Karopapier geben.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92D050"/>
                </a:solidFill>
              </a:rPr>
              <a:t>Welche Gleichung hat er etwa</a:t>
            </a:r>
            <a:r>
              <a:rPr lang="de-DE" sz="3200" dirty="0">
                <a:solidFill>
                  <a:srgbClr val="92D050"/>
                </a:solidFill>
              </a:rPr>
              <a:t>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81941A5-8950-41E6-A57B-91A98A34A776}"/>
              </a:ext>
            </a:extLst>
          </p:cNvPr>
          <p:cNvSpPr txBox="1"/>
          <p:nvPr/>
        </p:nvSpPr>
        <p:spPr>
          <a:xfrm>
            <a:off x="215075" y="3842006"/>
            <a:ext cx="3465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4">
                    <a:lumMod val="75000"/>
                  </a:schemeClr>
                </a:solidFill>
              </a:rPr>
              <a:t>Einen qualitativen Graphen für die Ableitung  f‘ mit Felderabstreichen herleiten.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6EE2D69-0226-4CB9-8C8D-82977E376A6A}"/>
              </a:ext>
            </a:extLst>
          </p:cNvPr>
          <p:cNvSpPr/>
          <p:nvPr/>
        </p:nvSpPr>
        <p:spPr>
          <a:xfrm>
            <a:off x="3680206" y="2636912"/>
            <a:ext cx="5356290" cy="5376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solidFill>
                <a:srgbClr val="984100"/>
              </a:solidFill>
            </a:endParaRPr>
          </a:p>
        </p:txBody>
      </p:sp>
      <p:sp>
        <p:nvSpPr>
          <p:cNvPr id="15" name="Scrollen: horizontal 14">
            <a:extLst>
              <a:ext uri="{FF2B5EF4-FFF2-40B4-BE49-F238E27FC236}">
                <a16:creationId xmlns:a16="http://schemas.microsoft.com/office/drawing/2014/main" id="{BE43CCC7-3FFA-4EC7-9FDE-1AE91EC802C8}"/>
              </a:ext>
            </a:extLst>
          </p:cNvPr>
          <p:cNvSpPr/>
          <p:nvPr/>
        </p:nvSpPr>
        <p:spPr>
          <a:xfrm>
            <a:off x="215075" y="5730605"/>
            <a:ext cx="3240360" cy="744959"/>
          </a:xfrm>
          <a:prstGeom prst="horizont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3200" dirty="0" err="1">
                <a:solidFill>
                  <a:srgbClr val="984100"/>
                </a:solidFill>
              </a:rPr>
              <a:t>hilfsmittelfrei</a:t>
            </a:r>
            <a:endParaRPr lang="de-DE" sz="3200" dirty="0">
              <a:solidFill>
                <a:srgbClr val="9841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59C7F31E-AFEB-4E15-92F5-DD6FF997AFBD}"/>
                  </a:ext>
                </a:extLst>
              </p:cNvPr>
              <p:cNvSpPr txBox="1"/>
              <p:nvPr/>
            </p:nvSpPr>
            <p:spPr>
              <a:xfrm>
                <a:off x="2853616" y="2699282"/>
                <a:ext cx="6840759" cy="373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−2.5)</m:t>
                      </m:r>
                    </m:oMath>
                  </m:oMathPara>
                </a14:m>
                <a:endParaRPr lang="de-DE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59C7F31E-AFEB-4E15-92F5-DD6FF997A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616" y="2699282"/>
                <a:ext cx="6840759" cy="373500"/>
              </a:xfrm>
              <a:prstGeom prst="rect">
                <a:avLst/>
              </a:prstGeom>
              <a:blipFill>
                <a:blip r:embed="rId5"/>
                <a:stretch>
                  <a:fillRect t="-1639" b="-344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E18A15FE-BF55-4976-A4F4-4F774FDBD4AC}"/>
              </a:ext>
            </a:extLst>
          </p:cNvPr>
          <p:cNvSpPr txBox="1"/>
          <p:nvPr/>
        </p:nvSpPr>
        <p:spPr>
          <a:xfrm>
            <a:off x="4311144" y="864803"/>
            <a:ext cx="498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b="1" dirty="0">
                <a:solidFill>
                  <a:srgbClr val="92D050"/>
                </a:solidFill>
              </a:rPr>
              <a:t>Polynomgleichung finden</a:t>
            </a:r>
          </a:p>
        </p:txBody>
      </p:sp>
      <p:pic>
        <p:nvPicPr>
          <p:cNvPr id="17" name="Grafik 16">
            <a:hlinkClick r:id="rId6" action="ppaction://hlinkfile"/>
            <a:extLst>
              <a:ext uri="{FF2B5EF4-FFF2-40B4-BE49-F238E27FC236}">
                <a16:creationId xmlns:a16="http://schemas.microsoft.com/office/drawing/2014/main" id="{59509F85-F759-466E-BEAF-603E00751D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14381"/>
            <a:ext cx="1019175" cy="9361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4EF9DCD-A6C6-49BD-84AF-5E586717E3DF}"/>
                  </a:ext>
                </a:extLst>
              </p14:cNvPr>
              <p14:cNvContentPartPr/>
              <p14:nvPr/>
            </p14:nvContentPartPr>
            <p14:xfrm>
              <a:off x="1358789" y="3312192"/>
              <a:ext cx="199440" cy="2426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4EF9DCD-A6C6-49BD-84AF-5E586717E3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40789" y="3294192"/>
                <a:ext cx="2350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5E2C503-2B8E-4A69-B6E4-56F66B75C202}"/>
                  </a:ext>
                </a:extLst>
              </p14:cNvPr>
              <p14:cNvContentPartPr/>
              <p14:nvPr/>
            </p14:nvContentPartPr>
            <p14:xfrm>
              <a:off x="1661909" y="3330912"/>
              <a:ext cx="116640" cy="1249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5E2C503-2B8E-4A69-B6E4-56F66B75C2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44269" y="3313272"/>
                <a:ext cx="1522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FCD24CD-7579-4E7B-9CA1-261F40A9CCFE}"/>
                  </a:ext>
                </a:extLst>
              </p14:cNvPr>
              <p14:cNvContentPartPr/>
              <p14:nvPr/>
            </p14:nvContentPartPr>
            <p14:xfrm>
              <a:off x="2356568" y="934032"/>
              <a:ext cx="108720" cy="2239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FCD24CD-7579-4E7B-9CA1-261F40A9CCF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38627" y="916392"/>
                <a:ext cx="144242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E73C363-DD1E-409E-8575-7E5937E4A60D}"/>
                  </a:ext>
                </a:extLst>
              </p14:cNvPr>
              <p14:cNvContentPartPr/>
              <p14:nvPr/>
            </p14:nvContentPartPr>
            <p14:xfrm>
              <a:off x="3018248" y="959592"/>
              <a:ext cx="13680" cy="93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E73C363-DD1E-409E-8575-7E5937E4A60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00608" y="941952"/>
                <a:ext cx="49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621D5EB-A7AD-4B92-B1B4-AC6A4E05AB71}"/>
                  </a:ext>
                </a:extLst>
              </p14:cNvPr>
              <p14:cNvContentPartPr/>
              <p14:nvPr/>
            </p14:nvContentPartPr>
            <p14:xfrm>
              <a:off x="2553848" y="1023672"/>
              <a:ext cx="398160" cy="1436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621D5EB-A7AD-4B92-B1B4-AC6A4E05AB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36192" y="1005717"/>
                <a:ext cx="433832" cy="179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B5F40481-D531-4B52-9EEF-86EF49785222}"/>
                  </a:ext>
                </a:extLst>
              </p14:cNvPr>
              <p14:cNvContentPartPr/>
              <p14:nvPr/>
            </p14:nvContentPartPr>
            <p14:xfrm>
              <a:off x="3024368" y="1032312"/>
              <a:ext cx="175680" cy="1497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B5F40481-D531-4B52-9EEF-86EF4978522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06728" y="1014312"/>
                <a:ext cx="211320" cy="1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348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99105"/>
            <a:ext cx="7772400" cy="758679"/>
          </a:xfrm>
        </p:spPr>
        <p:txBody>
          <a:bodyPr>
            <a:noAutofit/>
          </a:bodyPr>
          <a:lstStyle/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Quotienten von Polynomen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B9C952F-1307-4BC8-9ECB-162815C35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69398"/>
            <a:ext cx="4738430" cy="274936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3EBA791-A4FC-48C6-9003-00F2834DF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50" y="908720"/>
            <a:ext cx="3423134" cy="223224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CD4ED91-9131-4317-94E8-4F5B0B089A0A}"/>
              </a:ext>
            </a:extLst>
          </p:cNvPr>
          <p:cNvSpPr txBox="1"/>
          <p:nvPr/>
        </p:nvSpPr>
        <p:spPr>
          <a:xfrm>
            <a:off x="611560" y="3850583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Zähler und Nenner sind sofort vertraut, da die 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</a:rPr>
              <a:t>Vielfachheiten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 klar sind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Für alle Nullstellen Feldergrenzen zeichnen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Felderabstreichen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Falls alle 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</a:rPr>
              <a:t>Nst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. ungleich: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Nenner-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</a:rPr>
              <a:t>Nst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. erzeugen Pole ohne/mit ZW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Zähler-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</a:rPr>
              <a:t>Nst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. behalten ihre Vielfachheit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Asymptoten:  Grad = Max( Zählergrad-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</a:rPr>
              <a:t>Nennergrad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, null)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Bei übereistimmenden Nullstellen nimmt man die stetige Fortsetzung</a:t>
            </a:r>
          </a:p>
        </p:txBody>
      </p:sp>
      <p:sp>
        <p:nvSpPr>
          <p:cNvPr id="17" name="Scrollen: vertikal 16">
            <a:extLst>
              <a:ext uri="{FF2B5EF4-FFF2-40B4-BE49-F238E27FC236}">
                <a16:creationId xmlns:a16="http://schemas.microsoft.com/office/drawing/2014/main" id="{1827D94C-8FFC-4AAF-A4E8-250DF31374AC}"/>
              </a:ext>
            </a:extLst>
          </p:cNvPr>
          <p:cNvSpPr/>
          <p:nvPr/>
        </p:nvSpPr>
        <p:spPr>
          <a:xfrm>
            <a:off x="5940153" y="4293096"/>
            <a:ext cx="3131840" cy="1368152"/>
          </a:xfrm>
          <a:prstGeom prst="verticalScroll">
            <a:avLst>
              <a:gd name="adj" fmla="val 1937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Hilfsmittelfrei</a:t>
            </a:r>
          </a:p>
          <a:p>
            <a:pPr algn="ctr"/>
            <a:r>
              <a:rPr lang="de-DE" dirty="0">
                <a:solidFill>
                  <a:srgbClr val="984100"/>
                </a:solidFill>
              </a:rPr>
              <a:t>Ohne Rechnungen möglich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6C74C0F-FA82-4B5A-89EF-D2167017BF7D}"/>
              </a:ext>
            </a:extLst>
          </p:cNvPr>
          <p:cNvSpPr txBox="1"/>
          <p:nvPr/>
        </p:nvSpPr>
        <p:spPr>
          <a:xfrm>
            <a:off x="5220072" y="3088744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In GeoGebra nebeneinander in zwei Fenstern </a:t>
            </a:r>
          </a:p>
        </p:txBody>
      </p:sp>
      <p:pic>
        <p:nvPicPr>
          <p:cNvPr id="19" name="Grafik 18">
            <a:hlinkClick r:id="rId4" action="ppaction://hlinkfile"/>
            <a:extLst>
              <a:ext uri="{FF2B5EF4-FFF2-40B4-BE49-F238E27FC236}">
                <a16:creationId xmlns:a16="http://schemas.microsoft.com/office/drawing/2014/main" id="{1D23EE17-59E5-43BA-87A8-45C6A9486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53" y="2939787"/>
            <a:ext cx="10191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294057"/>
            <a:ext cx="7772400" cy="1470025"/>
          </a:xfrm>
        </p:spPr>
        <p:txBody>
          <a:bodyPr/>
          <a:lstStyle/>
          <a:p>
            <a:pPr algn="l"/>
            <a:r>
              <a:rPr lang="de-DE" dirty="0">
                <a:ln>
                  <a:solidFill>
                    <a:schemeClr val="accent3"/>
                  </a:solidFill>
                </a:ln>
              </a:rPr>
              <a:t>Die geheime Macht der 					mehrfachen Nullstellen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626AC9-EF9D-40A0-8420-6A1A36170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64082"/>
            <a:ext cx="3352800" cy="32247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533A917-2237-4DA8-856B-640110AD8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0" y="1625600"/>
            <a:ext cx="2200672" cy="3156519"/>
          </a:xfrm>
          <a:prstGeom prst="rect">
            <a:avLst/>
          </a:prstGeom>
        </p:spPr>
      </p:pic>
      <p:sp>
        <p:nvSpPr>
          <p:cNvPr id="10" name="Scrollen: horizontal 9">
            <a:extLst>
              <a:ext uri="{FF2B5EF4-FFF2-40B4-BE49-F238E27FC236}">
                <a16:creationId xmlns:a16="http://schemas.microsoft.com/office/drawing/2014/main" id="{BEF39C61-561A-4267-814B-88EDBABED5F2}"/>
              </a:ext>
            </a:extLst>
          </p:cNvPr>
          <p:cNvSpPr/>
          <p:nvPr/>
        </p:nvSpPr>
        <p:spPr>
          <a:xfrm>
            <a:off x="192994" y="4684347"/>
            <a:ext cx="2290774" cy="981823"/>
          </a:xfrm>
          <a:prstGeom prst="horizont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3. Auflage</a:t>
            </a:r>
          </a:p>
          <a:p>
            <a:pPr algn="ctr"/>
            <a:r>
              <a:rPr lang="de-DE" dirty="0">
                <a:solidFill>
                  <a:srgbClr val="984100"/>
                </a:solidFill>
              </a:rPr>
              <a:t>Verm. März 2019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D884014-7F21-4F0D-AFA1-193F51FFEE98}"/>
              </a:ext>
            </a:extLst>
          </p:cNvPr>
          <p:cNvSpPr txBox="1"/>
          <p:nvPr/>
        </p:nvSpPr>
        <p:spPr>
          <a:xfrm>
            <a:off x="35496" y="5590386"/>
            <a:ext cx="3452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21 S. dazu: Keltische Knoten zeichnen, Polynome im Affenkasten, </a:t>
            </a:r>
            <a:r>
              <a:rPr lang="de-DE" sz="2000" dirty="0" err="1">
                <a:solidFill>
                  <a:schemeClr val="accent6">
                    <a:lumMod val="75000"/>
                  </a:schemeClr>
                </a:solidFill>
              </a:rPr>
              <a:t>Fkt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.-Quotienten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BFAA72E9-383E-464A-B5C8-3F8A15978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5856" y="5171336"/>
            <a:ext cx="5729064" cy="1283069"/>
          </a:xfrm>
          <a:ln w="85725" cmpd="thinThick">
            <a:solidFill>
              <a:srgbClr val="00B050"/>
            </a:solidFill>
            <a:bevel/>
          </a:ln>
        </p:spPr>
        <p:txBody>
          <a:bodyPr>
            <a:noAutofit/>
          </a:bodyPr>
          <a:lstStyle/>
          <a:p>
            <a:r>
              <a:rPr lang="de-DE" sz="3600" dirty="0"/>
              <a:t>Vielen Dank für Ihre </a:t>
            </a:r>
          </a:p>
          <a:p>
            <a:r>
              <a:rPr lang="de-DE" sz="3600" dirty="0"/>
              <a:t>Aufmerksamkeit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1BDFA5E-3083-421D-923B-AB1123172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084" y="1647491"/>
            <a:ext cx="1117265" cy="147002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D6CA1CF-D3F6-443F-80A3-23913FB03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72" y="1677336"/>
            <a:ext cx="1219200" cy="144018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7720F35-3842-424D-A144-9EBB96D18CCE}"/>
              </a:ext>
            </a:extLst>
          </p:cNvPr>
          <p:cNvSpPr txBox="1"/>
          <p:nvPr/>
        </p:nvSpPr>
        <p:spPr>
          <a:xfrm>
            <a:off x="2411760" y="3160496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solidFill>
                  <a:schemeClr val="accent6">
                    <a:lumMod val="75000"/>
                  </a:schemeClr>
                </a:solidFill>
              </a:rPr>
              <a:t>www.kurven-erkunden-und-verstehen.de</a:t>
            </a:r>
          </a:p>
        </p:txBody>
      </p:sp>
      <p:sp>
        <p:nvSpPr>
          <p:cNvPr id="20" name="Scrollen: vertikal 19">
            <a:extLst>
              <a:ext uri="{FF2B5EF4-FFF2-40B4-BE49-F238E27FC236}">
                <a16:creationId xmlns:a16="http://schemas.microsoft.com/office/drawing/2014/main" id="{D76929B8-9AC3-4706-A223-864037CD081C}"/>
              </a:ext>
            </a:extLst>
          </p:cNvPr>
          <p:cNvSpPr/>
          <p:nvPr/>
        </p:nvSpPr>
        <p:spPr>
          <a:xfrm>
            <a:off x="2662610" y="3532186"/>
            <a:ext cx="2788854" cy="1543332"/>
          </a:xfrm>
          <a:prstGeom prst="vertic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84100"/>
              </a:solidFill>
            </a:endParaRPr>
          </a:p>
          <a:p>
            <a:pPr algn="ctr"/>
            <a:r>
              <a:rPr lang="de-DE" dirty="0">
                <a:solidFill>
                  <a:srgbClr val="984100"/>
                </a:solidFill>
              </a:rPr>
              <a:t>Hier wie dort:</a:t>
            </a:r>
          </a:p>
          <a:p>
            <a:pPr algn="ctr"/>
            <a:r>
              <a:rPr lang="de-DE" dirty="0">
                <a:solidFill>
                  <a:srgbClr val="984100"/>
                </a:solidFill>
              </a:rPr>
              <a:t>Alle *.</a:t>
            </a:r>
            <a:r>
              <a:rPr lang="de-DE" dirty="0" err="1">
                <a:solidFill>
                  <a:srgbClr val="984100"/>
                </a:solidFill>
              </a:rPr>
              <a:t>ggb</a:t>
            </a:r>
            <a:r>
              <a:rPr lang="de-DE" dirty="0">
                <a:solidFill>
                  <a:srgbClr val="984100"/>
                </a:solidFill>
              </a:rPr>
              <a:t> und die meisten Bilder frei verfügbar</a:t>
            </a:r>
          </a:p>
          <a:p>
            <a:pPr algn="ctr"/>
            <a:endParaRPr lang="de-DE" dirty="0">
              <a:solidFill>
                <a:srgbClr val="984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uiExpand="1" build="p" animBg="1"/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075" y="260648"/>
            <a:ext cx="8420472" cy="1008112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ln>
                  <a:solidFill>
                    <a:schemeClr val="accent3"/>
                  </a:solidFill>
                </a:ln>
              </a:rPr>
              <a:t>mehrfache Nullstellen, Vielfachheit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628E4F-8D50-48B0-A614-4A49043F4DA8}"/>
              </a:ext>
            </a:extLst>
          </p:cNvPr>
          <p:cNvSpPr txBox="1"/>
          <p:nvPr/>
        </p:nvSpPr>
        <p:spPr>
          <a:xfrm>
            <a:off x="323529" y="1905506"/>
            <a:ext cx="58326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984100"/>
                </a:solidFill>
              </a:rPr>
              <a:t>Definition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984100"/>
                </a:solidFill>
              </a:rPr>
              <a:t>Von Hand Felderabstreichen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984100"/>
                </a:solidFill>
              </a:rPr>
              <a:t>Für qualitative Graphen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984100"/>
                </a:solidFill>
              </a:rPr>
              <a:t>Für Verstehen und Computer Besiegen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984100"/>
                </a:solidFill>
              </a:rPr>
              <a:t>Für Eigentätigkeit und Freude am Erfolg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984100"/>
                </a:solidFill>
              </a:rPr>
              <a:t>Um über  Kurven wahrhaft zu diskutieren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DF46CD8A-B3FF-4DCA-9415-1AB0FCFCBBD3}"/>
              </a:ext>
            </a:extLst>
          </p:cNvPr>
          <p:cNvSpPr/>
          <p:nvPr/>
        </p:nvSpPr>
        <p:spPr>
          <a:xfrm>
            <a:off x="854965" y="1202085"/>
            <a:ext cx="720080" cy="4320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WAS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DA7D6235-F88B-4EDC-9405-4AB15933AE36}"/>
              </a:ext>
            </a:extLst>
          </p:cNvPr>
          <p:cNvSpPr/>
          <p:nvPr/>
        </p:nvSpPr>
        <p:spPr>
          <a:xfrm>
            <a:off x="2205996" y="1172508"/>
            <a:ext cx="953918" cy="4320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WANN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CB0950DA-8808-48D1-91E0-B5742A2BCFFC}"/>
              </a:ext>
            </a:extLst>
          </p:cNvPr>
          <p:cNvSpPr/>
          <p:nvPr/>
        </p:nvSpPr>
        <p:spPr>
          <a:xfrm>
            <a:off x="5652120" y="1172508"/>
            <a:ext cx="953918" cy="4320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WOZU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14DD90B9-7288-4E4B-B48B-9DD0895139BF}"/>
              </a:ext>
            </a:extLst>
          </p:cNvPr>
          <p:cNvSpPr/>
          <p:nvPr/>
        </p:nvSpPr>
        <p:spPr>
          <a:xfrm>
            <a:off x="7524328" y="1176227"/>
            <a:ext cx="1134324" cy="4320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WARUM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6C1383B4-CB90-4A4B-A98C-ABF1529A5266}"/>
              </a:ext>
            </a:extLst>
          </p:cNvPr>
          <p:cNvSpPr/>
          <p:nvPr/>
        </p:nvSpPr>
        <p:spPr>
          <a:xfrm>
            <a:off x="3806316" y="1191417"/>
            <a:ext cx="953918" cy="4320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WOMIT</a:t>
            </a:r>
          </a:p>
        </p:txBody>
      </p:sp>
      <p:sp>
        <p:nvSpPr>
          <p:cNvPr id="24" name="Scrollen: vertikal 23">
            <a:extLst>
              <a:ext uri="{FF2B5EF4-FFF2-40B4-BE49-F238E27FC236}">
                <a16:creationId xmlns:a16="http://schemas.microsoft.com/office/drawing/2014/main" id="{0A6F918B-D4EE-4372-9F00-56D42A7C10D0}"/>
              </a:ext>
            </a:extLst>
          </p:cNvPr>
          <p:cNvSpPr/>
          <p:nvPr/>
        </p:nvSpPr>
        <p:spPr>
          <a:xfrm>
            <a:off x="5508104" y="2231153"/>
            <a:ext cx="3528391" cy="4150175"/>
          </a:xfrm>
          <a:prstGeom prst="vertic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800" b="1" dirty="0">
                <a:solidFill>
                  <a:srgbClr val="984100"/>
                </a:solidFill>
              </a:rPr>
              <a:t>Beispiele:</a:t>
            </a:r>
          </a:p>
          <a:p>
            <a:pPr algn="ctr"/>
            <a:endParaRPr lang="de-DE" sz="2800" dirty="0">
              <a:solidFill>
                <a:srgbClr val="984100"/>
              </a:solidFill>
            </a:endParaRPr>
          </a:p>
          <a:p>
            <a:pPr algn="ctr"/>
            <a:r>
              <a:rPr lang="de-DE" sz="2800" dirty="0">
                <a:solidFill>
                  <a:srgbClr val="984100"/>
                </a:solidFill>
              </a:rPr>
              <a:t>Polynome,</a:t>
            </a:r>
          </a:p>
          <a:p>
            <a:pPr algn="ctr"/>
            <a:endParaRPr lang="de-DE" sz="2800" dirty="0">
              <a:solidFill>
                <a:srgbClr val="984100"/>
              </a:solidFill>
            </a:endParaRPr>
          </a:p>
          <a:p>
            <a:pPr algn="ctr"/>
            <a:r>
              <a:rPr lang="de-DE" sz="2800" dirty="0">
                <a:solidFill>
                  <a:srgbClr val="984100"/>
                </a:solidFill>
              </a:rPr>
              <a:t>Trigon. Funktionen</a:t>
            </a:r>
          </a:p>
          <a:p>
            <a:pPr algn="ctr"/>
            <a:endParaRPr lang="de-DE" sz="2800" dirty="0">
              <a:solidFill>
                <a:srgbClr val="984100"/>
              </a:solidFill>
            </a:endParaRPr>
          </a:p>
          <a:p>
            <a:pPr algn="ctr"/>
            <a:r>
              <a:rPr lang="de-DE" sz="2800" dirty="0">
                <a:solidFill>
                  <a:srgbClr val="984100"/>
                </a:solidFill>
              </a:rPr>
              <a:t>Quotienten-</a:t>
            </a:r>
            <a:r>
              <a:rPr lang="de-DE" sz="2800" dirty="0" err="1">
                <a:solidFill>
                  <a:srgbClr val="984100"/>
                </a:solidFill>
              </a:rPr>
              <a:t>Fkt</a:t>
            </a:r>
            <a:endParaRPr lang="de-DE" sz="2800" dirty="0">
              <a:solidFill>
                <a:srgbClr val="984100"/>
              </a:solidFill>
            </a:endParaRPr>
          </a:p>
          <a:p>
            <a:pPr algn="ctr"/>
            <a:endParaRPr lang="de-DE" dirty="0">
              <a:solidFill>
                <a:srgbClr val="984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4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075" y="260648"/>
            <a:ext cx="8420472" cy="758679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>
                <a:ln>
                  <a:solidFill>
                    <a:schemeClr val="accent3"/>
                  </a:solidFill>
                </a:ln>
              </a:rPr>
              <a:t>Was sind „mehrfache Nullstellen“? 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8A49AD6B-6A0D-4B7B-A19F-F02383C6E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075" y="1019327"/>
            <a:ext cx="2016224" cy="537466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rgbClr val="1B7D1B"/>
                </a:solidFill>
              </a:rPr>
              <a:t>Definition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628E4F-8D50-48B0-A614-4A49043F4DA8}"/>
              </a:ext>
            </a:extLst>
          </p:cNvPr>
          <p:cNvSpPr txBox="1"/>
          <p:nvPr/>
        </p:nvSpPr>
        <p:spPr>
          <a:xfrm>
            <a:off x="395536" y="158627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Kann man eine Funktion schreiben 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84A6EE4-CF05-4A9D-B006-2696E18618AF}"/>
                  </a:ext>
                </a:extLst>
              </p:cNvPr>
              <p:cNvSpPr txBox="1"/>
              <p:nvPr/>
            </p:nvSpPr>
            <p:spPr>
              <a:xfrm>
                <a:off x="515549" y="2195726"/>
                <a:ext cx="43995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320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32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320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3200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200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3200" i="0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3200" i="1" dirty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de-DE" sz="32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de-DE" sz="32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sz="32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32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32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684A6EE4-CF05-4A9D-B006-2696E1861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49" y="2195726"/>
                <a:ext cx="439957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6AF1B14-341C-4E48-A725-16E34441F50E}"/>
                  </a:ext>
                </a:extLst>
              </p:cNvPr>
              <p:cNvSpPr txBox="1"/>
              <p:nvPr/>
            </p:nvSpPr>
            <p:spPr>
              <a:xfrm>
                <a:off x="4499992" y="2147107"/>
                <a:ext cx="46805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mit</m:t>
                      </m:r>
                      <m:r>
                        <a:rPr lang="de-DE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32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de-DE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de-DE" sz="32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  <m:r>
                        <a:rPr lang="de-DE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32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und</m:t>
                      </m:r>
                      <m:r>
                        <a:rPr lang="de-DE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&gt;0,</m:t>
                      </m:r>
                    </m:oMath>
                  </m:oMathPara>
                </a14:m>
                <a:endParaRPr lang="de-DE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6AF1B14-341C-4E48-A725-16E34441F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147107"/>
                <a:ext cx="468052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C548BF09-C21A-4906-A435-4CF0428D1099}"/>
              </a:ext>
            </a:extLst>
          </p:cNvPr>
          <p:cNvSpPr txBox="1"/>
          <p:nvPr/>
        </p:nvSpPr>
        <p:spPr>
          <a:xfrm>
            <a:off x="794127" y="2763102"/>
            <a:ext cx="833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dann hat </a:t>
            </a:r>
            <a:r>
              <a:rPr lang="de-DE" sz="3200" i="1" dirty="0">
                <a:solidFill>
                  <a:schemeClr val="accent6">
                    <a:lumMod val="75000"/>
                  </a:schemeClr>
                </a:solidFill>
              </a:rPr>
              <a:t>f  </a:t>
            </a:r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de-DE" sz="3200" i="1" dirty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eine </a:t>
            </a:r>
            <a:r>
              <a:rPr lang="de-DE" sz="3200" u="sng" dirty="0">
                <a:solidFill>
                  <a:schemeClr val="accent6">
                    <a:lumMod val="75000"/>
                  </a:schemeClr>
                </a:solidFill>
              </a:rPr>
              <a:t>Nullstelle der Vielfachheit </a:t>
            </a:r>
            <a:r>
              <a:rPr lang="de-DE" sz="3200" i="1" u="sng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de-DE" sz="3200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2FB1D5-1E7C-4A53-A380-E107F031B8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9" y="3451328"/>
            <a:ext cx="3192355" cy="309889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B073CD1-379A-4CC0-9E2F-0291CC88CBBB}"/>
              </a:ext>
            </a:extLst>
          </p:cNvPr>
          <p:cNvSpPr txBox="1"/>
          <p:nvPr/>
        </p:nvSpPr>
        <p:spPr>
          <a:xfrm>
            <a:off x="3700137" y="3495041"/>
            <a:ext cx="52920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s=1 einfacher Nulldurchgang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s=2 parabelförmige Berührung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s=3 einfacher Sattel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s gerade 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topfförmige Berührnullstelle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 ungerade  sattelförmiger Nulldurchgang</a:t>
            </a:r>
            <a:br>
              <a:rPr lang="de-DE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</a:br>
            <a:endParaRPr lang="de-DE" sz="20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Je größer s ist, desto breiter </a:t>
            </a:r>
            <a:br>
              <a:rPr lang="de-DE" sz="2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de-DE" sz="20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	                 sind Töpfe und Sättel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A6D1444D-3948-4CFF-B628-133A00221511}"/>
              </a:ext>
            </a:extLst>
          </p:cNvPr>
          <p:cNvSpPr/>
          <p:nvPr/>
        </p:nvSpPr>
        <p:spPr>
          <a:xfrm>
            <a:off x="7452320" y="3784056"/>
            <a:ext cx="1619672" cy="37223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Topf fällt um!</a:t>
            </a:r>
          </a:p>
        </p:txBody>
      </p:sp>
    </p:spTree>
    <p:extLst>
      <p:ext uri="{BB962C8B-B14F-4D97-AF65-F5344CB8AC3E}">
        <p14:creationId xmlns:p14="http://schemas.microsoft.com/office/powerpoint/2010/main" val="34953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85936BC-BA0B-4A6D-B9DD-FC0ADD896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6585"/>
            <a:ext cx="8476675" cy="555257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8502" y="6165304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279" y="164053"/>
            <a:ext cx="2601946" cy="974703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Polynome,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531F083-B510-4AC7-B075-67675CE07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7870" y="145280"/>
            <a:ext cx="4029911" cy="103492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die durch Linearfaktoren </a:t>
            </a:r>
          </a:p>
          <a:p>
            <a:r>
              <a:rPr lang="de-DE" dirty="0"/>
              <a:t>gegeben sind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27CA86DE-E1CF-437D-A98E-F605F2DF9AA8}"/>
                  </a:ext>
                </a:extLst>
              </p14:cNvPr>
              <p14:cNvContentPartPr/>
              <p14:nvPr/>
            </p14:nvContentPartPr>
            <p14:xfrm>
              <a:off x="525204" y="1100128"/>
              <a:ext cx="7781040" cy="482544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27CA86DE-E1CF-437D-A98E-F605F2DF9A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204" y="1082128"/>
                <a:ext cx="7816737" cy="48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12B2F13-B1C3-4815-9B59-09896FE27CF9}"/>
                  </a:ext>
                </a:extLst>
              </p14:cNvPr>
              <p14:cNvContentPartPr/>
              <p14:nvPr/>
            </p14:nvContentPartPr>
            <p14:xfrm>
              <a:off x="1636533" y="3991270"/>
              <a:ext cx="320400" cy="219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12B2F13-B1C3-4815-9B59-09896FE27C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8533" y="3973270"/>
                <a:ext cx="3560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0F08862-6D7F-4AA6-93F7-E713DBF5561C}"/>
                  </a:ext>
                </a:extLst>
              </p14:cNvPr>
              <p14:cNvContentPartPr/>
              <p14:nvPr/>
            </p14:nvContentPartPr>
            <p14:xfrm>
              <a:off x="5311413" y="3972910"/>
              <a:ext cx="150840" cy="2790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0F08862-6D7F-4AA6-93F7-E713DBF556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93773" y="3954910"/>
                <a:ext cx="1864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FD0927D-D4CD-4BD1-AB44-06611AEE23A9}"/>
                  </a:ext>
                </a:extLst>
              </p14:cNvPr>
              <p14:cNvContentPartPr/>
              <p14:nvPr/>
            </p14:nvContentPartPr>
            <p14:xfrm>
              <a:off x="6930693" y="1384510"/>
              <a:ext cx="787320" cy="4388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FD0927D-D4CD-4BD1-AB44-06611AEE23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12701" y="1366870"/>
                <a:ext cx="822944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BDCA595-7661-4438-BF72-23369F4C2621}"/>
                  </a:ext>
                </a:extLst>
              </p14:cNvPr>
              <p14:cNvContentPartPr/>
              <p14:nvPr/>
            </p14:nvContentPartPr>
            <p14:xfrm>
              <a:off x="531000" y="6224760"/>
              <a:ext cx="1440" cy="1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BDCA595-7661-4438-BF72-23369F4C262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1640" y="6215400"/>
                <a:ext cx="20160" cy="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31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85936BC-BA0B-4A6D-B9DD-FC0ADD896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05960"/>
            <a:ext cx="8476675" cy="528916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279" y="164053"/>
            <a:ext cx="2601946" cy="974703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Polynome,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531F083-B510-4AC7-B075-67675CE07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7870" y="145280"/>
            <a:ext cx="4029911" cy="103492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die durch Linearfaktoren </a:t>
            </a:r>
          </a:p>
          <a:p>
            <a:r>
              <a:rPr lang="de-DE" dirty="0"/>
              <a:t>gegeben sind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27CA86DE-E1CF-437D-A98E-F605F2DF9AA8}"/>
                  </a:ext>
                </a:extLst>
              </p14:cNvPr>
              <p14:cNvContentPartPr/>
              <p14:nvPr/>
            </p14:nvContentPartPr>
            <p14:xfrm>
              <a:off x="525204" y="1100128"/>
              <a:ext cx="7781040" cy="4825440"/>
            </p14:xfrm>
          </p:contentPart>
        </mc:Choice>
        <mc:Fallback xmlns=""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27CA86DE-E1CF-437D-A98E-F605F2DF9A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204" y="1082128"/>
                <a:ext cx="7816737" cy="48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3386BFE-F56A-431A-B1E3-10C20C4B7E31}"/>
                  </a:ext>
                </a:extLst>
              </p14:cNvPr>
              <p14:cNvContentPartPr/>
              <p14:nvPr/>
            </p14:nvContentPartPr>
            <p14:xfrm>
              <a:off x="8088761" y="4103968"/>
              <a:ext cx="182880" cy="1994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3386BFE-F56A-431A-B1E3-10C20C4B7E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70761" y="4086328"/>
                <a:ext cx="2185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1FA4591-A3CC-4F59-BD83-8140766802AB}"/>
                  </a:ext>
                </a:extLst>
              </p14:cNvPr>
              <p14:cNvContentPartPr/>
              <p14:nvPr/>
            </p14:nvContentPartPr>
            <p14:xfrm>
              <a:off x="1653761" y="2211448"/>
              <a:ext cx="4078800" cy="26002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1FA4591-A3CC-4F59-BD83-8140766802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6119" y="2175448"/>
                <a:ext cx="4132445" cy="26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4B3FA12-4649-4C77-B236-15E6BC67FEBE}"/>
                  </a:ext>
                </a:extLst>
              </p14:cNvPr>
              <p14:cNvContentPartPr/>
              <p14:nvPr/>
            </p14:nvContentPartPr>
            <p14:xfrm>
              <a:off x="711281" y="4006048"/>
              <a:ext cx="785160" cy="8985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4B3FA12-4649-4C77-B236-15E6BC67FEB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641" y="3898048"/>
                <a:ext cx="892800" cy="11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9ACC702-CA36-4FA1-94A3-98A08EAE9F87}"/>
                  </a:ext>
                </a:extLst>
              </p14:cNvPr>
              <p14:cNvContentPartPr/>
              <p14:nvPr/>
            </p14:nvContentPartPr>
            <p14:xfrm>
              <a:off x="1255601" y="4110088"/>
              <a:ext cx="661680" cy="10069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9ACC702-CA36-4FA1-94A3-98A08EAE9F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01601" y="4002448"/>
                <a:ext cx="769320" cy="12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25DCA18-24B3-442D-853D-80941AD66018}"/>
                  </a:ext>
                </a:extLst>
              </p14:cNvPr>
              <p14:cNvContentPartPr/>
              <p14:nvPr/>
            </p14:nvContentPartPr>
            <p14:xfrm>
              <a:off x="1352441" y="4642168"/>
              <a:ext cx="522360" cy="10101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25DCA18-24B3-442D-853D-80941AD6601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98801" y="4534168"/>
                <a:ext cx="6300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5D20C3CB-819A-481A-87D4-7C5BACB05902}"/>
                  </a:ext>
                </a:extLst>
              </p14:cNvPr>
              <p14:cNvContentPartPr/>
              <p14:nvPr/>
            </p14:nvContentPartPr>
            <p14:xfrm>
              <a:off x="2123561" y="2723728"/>
              <a:ext cx="568800" cy="7858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5D20C3CB-819A-481A-87D4-7C5BACB0590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9921" y="2615728"/>
                <a:ext cx="676440" cy="10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4DE8E1D-A7B4-48A6-8545-2D741CA6C7FF}"/>
                  </a:ext>
                </a:extLst>
              </p14:cNvPr>
              <p14:cNvContentPartPr/>
              <p14:nvPr/>
            </p14:nvContentPartPr>
            <p14:xfrm>
              <a:off x="2339201" y="2725168"/>
              <a:ext cx="793440" cy="11322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4DE8E1D-A7B4-48A6-8545-2D741CA6C7F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85561" y="2617168"/>
                <a:ext cx="901080" cy="13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1A4F6D04-642D-4E38-87D8-2B4CCEACF4E8}"/>
                  </a:ext>
                </a:extLst>
              </p14:cNvPr>
              <p14:cNvContentPartPr/>
              <p14:nvPr/>
            </p14:nvContentPartPr>
            <p14:xfrm>
              <a:off x="2610281" y="3073288"/>
              <a:ext cx="642960" cy="8200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1A4F6D04-642D-4E38-87D8-2B4CCEACF4E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56281" y="2965288"/>
                <a:ext cx="750600" cy="10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763903C-EBEB-4D39-9FAB-CD3DD10C52B1}"/>
                  </a:ext>
                </a:extLst>
              </p14:cNvPr>
              <p14:cNvContentPartPr/>
              <p14:nvPr/>
            </p14:nvContentPartPr>
            <p14:xfrm>
              <a:off x="2966681" y="3453088"/>
              <a:ext cx="310320" cy="4525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763903C-EBEB-4D39-9FAB-CD3DD10C52B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12681" y="3345088"/>
                <a:ext cx="417960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C2D1A59-9241-45D3-AA9D-C69A5B209D0E}"/>
                  </a:ext>
                </a:extLst>
              </p14:cNvPr>
              <p14:cNvContentPartPr/>
              <p14:nvPr/>
            </p14:nvContentPartPr>
            <p14:xfrm>
              <a:off x="3327401" y="4034848"/>
              <a:ext cx="325800" cy="6231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C2D1A59-9241-45D3-AA9D-C69A5B209D0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73761" y="3926848"/>
                <a:ext cx="433440" cy="8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AAC8E711-F006-4F2C-8264-4328363B5918}"/>
                  </a:ext>
                </a:extLst>
              </p14:cNvPr>
              <p14:cNvContentPartPr/>
              <p14:nvPr/>
            </p14:nvContentPartPr>
            <p14:xfrm>
              <a:off x="3441521" y="4108648"/>
              <a:ext cx="652680" cy="10764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AAC8E711-F006-4F2C-8264-4328363B59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87521" y="4000648"/>
                <a:ext cx="760320" cy="12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707C3F9A-4DF3-4470-9B6C-988B1B69B112}"/>
                  </a:ext>
                </a:extLst>
              </p14:cNvPr>
              <p14:cNvContentPartPr/>
              <p14:nvPr/>
            </p14:nvContentPartPr>
            <p14:xfrm>
              <a:off x="3724121" y="4074088"/>
              <a:ext cx="792360" cy="12376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707C3F9A-4DF3-4470-9B6C-988B1B69B11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70481" y="3966448"/>
                <a:ext cx="900000" cy="14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BC12A82-70F2-4A14-A53C-3E01DE4F08E3}"/>
                  </a:ext>
                </a:extLst>
              </p14:cNvPr>
              <p14:cNvContentPartPr/>
              <p14:nvPr/>
            </p14:nvContentPartPr>
            <p14:xfrm>
              <a:off x="4267001" y="4036288"/>
              <a:ext cx="605520" cy="11548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BC12A82-70F2-4A14-A53C-3E01DE4F08E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13001" y="3928288"/>
                <a:ext cx="713160" cy="13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A37801AD-5052-4501-A534-063FCB1348E0}"/>
                  </a:ext>
                </a:extLst>
              </p14:cNvPr>
              <p14:cNvContentPartPr/>
              <p14:nvPr/>
            </p14:nvContentPartPr>
            <p14:xfrm>
              <a:off x="4777121" y="4166248"/>
              <a:ext cx="343080" cy="11847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A37801AD-5052-4501-A534-063FCB1348E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23121" y="4058248"/>
                <a:ext cx="450720" cy="14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32BF5FD1-0DE6-4F6E-B741-D5D719C49E88}"/>
                  </a:ext>
                </a:extLst>
              </p14:cNvPr>
              <p14:cNvContentPartPr/>
              <p14:nvPr/>
            </p14:nvContentPartPr>
            <p14:xfrm>
              <a:off x="4955321" y="4942408"/>
              <a:ext cx="218880" cy="3981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32BF5FD1-0DE6-4F6E-B741-D5D719C49E8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01321" y="4834408"/>
                <a:ext cx="32652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07041C0-E4F2-408C-8014-52265E57DE79}"/>
                  </a:ext>
                </a:extLst>
              </p14:cNvPr>
              <p14:cNvContentPartPr/>
              <p14:nvPr/>
            </p14:nvContentPartPr>
            <p14:xfrm>
              <a:off x="5380841" y="3948808"/>
              <a:ext cx="381600" cy="9619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07041C0-E4F2-408C-8014-52265E57DE7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26841" y="3841168"/>
                <a:ext cx="489240" cy="11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4AF841A4-0800-4BD9-BA0C-115A4FDF3C34}"/>
                  </a:ext>
                </a:extLst>
              </p14:cNvPr>
              <p14:cNvContentPartPr/>
              <p14:nvPr/>
            </p14:nvContentPartPr>
            <p14:xfrm>
              <a:off x="5604761" y="4018288"/>
              <a:ext cx="607320" cy="9874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4AF841A4-0800-4BD9-BA0C-115A4FDF3C3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50761" y="3910288"/>
                <a:ext cx="714960" cy="12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B8ED21B-A1CB-4D36-B7CD-1B2AA25BF10C}"/>
                  </a:ext>
                </a:extLst>
              </p14:cNvPr>
              <p14:cNvContentPartPr/>
              <p14:nvPr/>
            </p14:nvContentPartPr>
            <p14:xfrm>
              <a:off x="5965481" y="4049968"/>
              <a:ext cx="600840" cy="10684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B8ED21B-A1CB-4D36-B7CD-1B2AA25BF10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11841" y="3942328"/>
                <a:ext cx="708480" cy="12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7BF2DA5-615E-4A20-B9A9-D29CB7B592FE}"/>
                  </a:ext>
                </a:extLst>
              </p14:cNvPr>
              <p14:cNvContentPartPr/>
              <p14:nvPr/>
            </p14:nvContentPartPr>
            <p14:xfrm>
              <a:off x="6231881" y="3947368"/>
              <a:ext cx="687240" cy="12258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7BF2DA5-615E-4A20-B9A9-D29CB7B592F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78241" y="3839728"/>
                <a:ext cx="794880" cy="14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303388A-453D-4B76-A41B-1F49D206EE6C}"/>
                  </a:ext>
                </a:extLst>
              </p14:cNvPr>
              <p14:cNvContentPartPr/>
              <p14:nvPr/>
            </p14:nvContentPartPr>
            <p14:xfrm>
              <a:off x="5448521" y="4767088"/>
              <a:ext cx="312480" cy="5958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303388A-453D-4B76-A41B-1F49D206EE6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94881" y="4659448"/>
                <a:ext cx="420120" cy="81144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Scrollen: horizontal 48">
            <a:extLst>
              <a:ext uri="{FF2B5EF4-FFF2-40B4-BE49-F238E27FC236}">
                <a16:creationId xmlns:a16="http://schemas.microsoft.com/office/drawing/2014/main" id="{643BFB71-16D1-4B8E-A940-6326EBDC076C}"/>
              </a:ext>
            </a:extLst>
          </p:cNvPr>
          <p:cNvSpPr/>
          <p:nvPr/>
        </p:nvSpPr>
        <p:spPr>
          <a:xfrm flipH="1">
            <a:off x="1115616" y="5848944"/>
            <a:ext cx="6362993" cy="583504"/>
          </a:xfrm>
          <a:prstGeom prst="horizont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>
                <a:solidFill>
                  <a:srgbClr val="984100"/>
                </a:solidFill>
              </a:rPr>
              <a:t>Felderabstreichen, qualitative Graphen erzeugen</a:t>
            </a:r>
          </a:p>
        </p:txBody>
      </p:sp>
      <p:pic>
        <p:nvPicPr>
          <p:cNvPr id="51" name="Grafik 50">
            <a:hlinkClick r:id="rId45" action="ppaction://hlinkfile"/>
            <a:extLst>
              <a:ext uri="{FF2B5EF4-FFF2-40B4-BE49-F238E27FC236}">
                <a16:creationId xmlns:a16="http://schemas.microsoft.com/office/drawing/2014/main" id="{756AC90D-2C0B-4AE1-9ADB-33EB050A3C4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01" y="5001060"/>
            <a:ext cx="1019175" cy="981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19B32DE-1240-421C-8CAE-908E6A4AF0EE}"/>
                  </a:ext>
                </a:extLst>
              </p14:cNvPr>
              <p14:cNvContentPartPr/>
              <p14:nvPr/>
            </p14:nvContentPartPr>
            <p14:xfrm>
              <a:off x="7435413" y="1453019"/>
              <a:ext cx="257040" cy="414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19B32DE-1240-421C-8CAE-908E6A4AF0E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417413" y="1435379"/>
                <a:ext cx="29268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EE34BD5-C957-4655-BAB3-C023858E944F}"/>
                  </a:ext>
                </a:extLst>
              </p14:cNvPr>
              <p14:cNvContentPartPr/>
              <p14:nvPr/>
            </p14:nvContentPartPr>
            <p14:xfrm>
              <a:off x="6969573" y="1647779"/>
              <a:ext cx="350280" cy="738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EE34BD5-C957-4655-BAB3-C023858E944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51933" y="1630139"/>
                <a:ext cx="385920" cy="1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62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6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279" y="164053"/>
            <a:ext cx="2601946" cy="974703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Polynome,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531F083-B510-4AC7-B075-67675CE07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7870" y="145280"/>
            <a:ext cx="4029911" cy="103492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die durch Linearfaktoren </a:t>
            </a:r>
          </a:p>
          <a:p>
            <a:r>
              <a:rPr lang="de-DE" dirty="0"/>
              <a:t>gegeben sind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EC48BF9D-067B-4397-8B80-4C2938393153}"/>
                  </a:ext>
                </a:extLst>
              </p:cNvPr>
              <p:cNvSpPr txBox="1"/>
              <p:nvPr/>
            </p:nvSpPr>
            <p:spPr>
              <a:xfrm>
                <a:off x="1907704" y="1261784"/>
                <a:ext cx="497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EC48BF9D-067B-4397-8B80-4C2938393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261784"/>
                <a:ext cx="4972579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>
            <a:extLst>
              <a:ext uri="{FF2B5EF4-FFF2-40B4-BE49-F238E27FC236}">
                <a16:creationId xmlns:a16="http://schemas.microsoft.com/office/drawing/2014/main" id="{9710FFA0-B572-45CF-9A67-7D641F24B334}"/>
              </a:ext>
            </a:extLst>
          </p:cNvPr>
          <p:cNvSpPr txBox="1"/>
          <p:nvPr/>
        </p:nvSpPr>
        <p:spPr>
          <a:xfrm>
            <a:off x="6732240" y="1877255"/>
            <a:ext cx="2277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Qualitativer</a:t>
            </a:r>
          </a:p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Graph:</a:t>
            </a:r>
          </a:p>
          <a:p>
            <a:pPr algn="l"/>
            <a:endParaRPr lang="de-DE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Was fordert</a:t>
            </a:r>
          </a:p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man?</a:t>
            </a:r>
          </a:p>
          <a:p>
            <a:pPr algn="l"/>
            <a:endParaRPr lang="de-DE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Was muss </a:t>
            </a:r>
          </a:p>
          <a:p>
            <a:pPr algn="l"/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nicht stimmen?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4B94BBA-6413-4777-A147-033230BD3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35" y="1988840"/>
            <a:ext cx="6336704" cy="41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4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279" y="164053"/>
            <a:ext cx="2601946" cy="974703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Polynome,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531F083-B510-4AC7-B075-67675CE07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7870" y="145280"/>
            <a:ext cx="4029911" cy="103492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die durch Linearfaktoren </a:t>
            </a:r>
          </a:p>
          <a:p>
            <a:r>
              <a:rPr lang="de-DE" dirty="0"/>
              <a:t>gegeben sind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3DAF4EED-6FF9-458E-9ACF-DF171E804943}"/>
                  </a:ext>
                </a:extLst>
              </p14:cNvPr>
              <p14:cNvContentPartPr/>
              <p14:nvPr/>
            </p14:nvContentPartPr>
            <p14:xfrm>
              <a:off x="-284454" y="1497707"/>
              <a:ext cx="360" cy="36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3DAF4EED-6FF9-458E-9ACF-DF171E8049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02094" y="1479707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2E5CEEFF-9B1C-4DD2-811D-AB2A171AA411}"/>
              </a:ext>
            </a:extLst>
          </p:cNvPr>
          <p:cNvSpPr txBox="1"/>
          <p:nvPr/>
        </p:nvSpPr>
        <p:spPr>
          <a:xfrm>
            <a:off x="813824" y="1700808"/>
            <a:ext cx="829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dirty="0">
                <a:solidFill>
                  <a:srgbClr val="984100"/>
                </a:solidFill>
              </a:rPr>
              <a:t>Warum ist der Nullstellentyp jeweils schon erkennbar?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4E718CC-F98D-48DC-BB63-38F50ECE06BE}"/>
                  </a:ext>
                </a:extLst>
              </p:cNvPr>
              <p:cNvSpPr txBox="1"/>
              <p:nvPr/>
            </p:nvSpPr>
            <p:spPr>
              <a:xfrm>
                <a:off x="1907704" y="1261784"/>
                <a:ext cx="497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de-DE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4E718CC-F98D-48DC-BB63-38F50ECE0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261784"/>
                <a:ext cx="4972579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442BFA77-6B73-49EA-ABE9-8DE5162D0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54" y="3148017"/>
            <a:ext cx="5571959" cy="323331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FF24256-ED78-42BB-B023-F1E5D4CC9FF8}"/>
              </a:ext>
            </a:extLst>
          </p:cNvPr>
          <p:cNvSpPr txBox="1"/>
          <p:nvPr/>
        </p:nvSpPr>
        <p:spPr>
          <a:xfrm>
            <a:off x="738766" y="2200295"/>
            <a:ext cx="8294680" cy="954107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2800" dirty="0">
                <a:solidFill>
                  <a:srgbClr val="984100"/>
                </a:solidFill>
              </a:rPr>
              <a:t>…, weil die anderen Faktoren zusammen (</a:t>
            </a:r>
            <a:r>
              <a:rPr lang="de-DE" sz="2800" dirty="0" err="1">
                <a:solidFill>
                  <a:srgbClr val="984100"/>
                </a:solidFill>
              </a:rPr>
              <a:t>i.W</a:t>
            </a:r>
            <a:r>
              <a:rPr lang="de-DE" sz="2800" dirty="0">
                <a:solidFill>
                  <a:srgbClr val="984100"/>
                </a:solidFill>
              </a:rPr>
              <a:t>.) nur einen </a:t>
            </a:r>
            <a:r>
              <a:rPr lang="de-DE" sz="2800" b="1" dirty="0">
                <a:solidFill>
                  <a:srgbClr val="984100"/>
                </a:solidFill>
              </a:rPr>
              <a:t>Streckfaktor</a:t>
            </a:r>
            <a:r>
              <a:rPr lang="de-DE" sz="2800" dirty="0">
                <a:solidFill>
                  <a:srgbClr val="984100"/>
                </a:solidFill>
              </a:rPr>
              <a:t> erzeugen.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D4AB466-6526-447F-A493-A34EF5097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1566" y="3226146"/>
            <a:ext cx="3491880" cy="2350942"/>
          </a:xfrm>
          <a:prstGeom prst="rect">
            <a:avLst/>
          </a:prstGeom>
        </p:spPr>
      </p:pic>
      <p:pic>
        <p:nvPicPr>
          <p:cNvPr id="13" name="Grafik 12">
            <a:hlinkClick r:id="rId7" action="ppaction://hlinkfile"/>
            <a:extLst>
              <a:ext uri="{FF2B5EF4-FFF2-40B4-BE49-F238E27FC236}">
                <a16:creationId xmlns:a16="http://schemas.microsoft.com/office/drawing/2014/main" id="{F784906A-F61B-4EF5-875F-8A240EB157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04" y="5485146"/>
            <a:ext cx="10191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8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279" y="164053"/>
            <a:ext cx="2601946" cy="974703"/>
          </a:xfrm>
        </p:spPr>
        <p:txBody>
          <a:bodyPr>
            <a:normAutofit fontScale="90000"/>
          </a:bodyPr>
          <a:lstStyle/>
          <a:p>
            <a:pPr algn="l"/>
            <a:r>
              <a:rPr lang="de-DE" sz="4800" dirty="0">
                <a:ln>
                  <a:solidFill>
                    <a:schemeClr val="accent3"/>
                  </a:solidFill>
                </a:ln>
              </a:rPr>
              <a:t>Polynome,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531F083-B510-4AC7-B075-67675CE07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7870" y="145280"/>
            <a:ext cx="4029911" cy="1034929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die durch Linearfaktoren </a:t>
            </a:r>
          </a:p>
          <a:p>
            <a:r>
              <a:rPr lang="de-DE" dirty="0"/>
              <a:t>gegeben sind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3DAF4EED-6FF9-458E-9ACF-DF171E804943}"/>
                  </a:ext>
                </a:extLst>
              </p14:cNvPr>
              <p14:cNvContentPartPr/>
              <p14:nvPr/>
            </p14:nvContentPartPr>
            <p14:xfrm>
              <a:off x="-284454" y="1497707"/>
              <a:ext cx="360" cy="36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3DAF4EED-6FF9-458E-9ACF-DF171E8049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02094" y="1479707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9543A85D-8EE5-4D85-ADCE-37811CBA4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7" y="1146450"/>
            <a:ext cx="4796204" cy="212667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9892A6D-64AD-4A74-9BEA-4B904F6C0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3558129"/>
            <a:ext cx="6530906" cy="2918713"/>
          </a:xfrm>
          <a:prstGeom prst="rect">
            <a:avLst/>
          </a:prstGeom>
        </p:spPr>
      </p:pic>
      <p:sp>
        <p:nvSpPr>
          <p:cNvPr id="10" name="Scrollen: horizontal 9">
            <a:extLst>
              <a:ext uri="{FF2B5EF4-FFF2-40B4-BE49-F238E27FC236}">
                <a16:creationId xmlns:a16="http://schemas.microsoft.com/office/drawing/2014/main" id="{16F928FF-B042-4DD2-987A-BD60F44895B0}"/>
              </a:ext>
            </a:extLst>
          </p:cNvPr>
          <p:cNvSpPr/>
          <p:nvPr/>
        </p:nvSpPr>
        <p:spPr>
          <a:xfrm>
            <a:off x="5789089" y="1180209"/>
            <a:ext cx="2618691" cy="1979793"/>
          </a:xfrm>
          <a:prstGeom prst="horizontalScroll">
            <a:avLst>
              <a:gd name="adj" fmla="val 1043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3200" dirty="0">
                <a:solidFill>
                  <a:srgbClr val="984100"/>
                </a:solidFill>
              </a:rPr>
              <a:t>Graphen </a:t>
            </a:r>
          </a:p>
          <a:p>
            <a:pPr algn="ctr"/>
            <a:r>
              <a:rPr lang="de-DE" sz="3200" dirty="0">
                <a:solidFill>
                  <a:srgbClr val="984100"/>
                </a:solidFill>
              </a:rPr>
              <a:t>brauchen</a:t>
            </a:r>
          </a:p>
          <a:p>
            <a:pPr algn="ctr"/>
            <a:r>
              <a:rPr lang="de-DE" sz="3200" dirty="0">
                <a:solidFill>
                  <a:srgbClr val="984100"/>
                </a:solidFill>
              </a:rPr>
              <a:t>Denken</a:t>
            </a:r>
          </a:p>
        </p:txBody>
      </p:sp>
      <p:pic>
        <p:nvPicPr>
          <p:cNvPr id="12" name="Grafik 11">
            <a:hlinkClick r:id="rId6" action="ppaction://hlinkfile"/>
            <a:extLst>
              <a:ext uri="{FF2B5EF4-FFF2-40B4-BE49-F238E27FC236}">
                <a16:creationId xmlns:a16="http://schemas.microsoft.com/office/drawing/2014/main" id="{BFA1BF9F-77B6-42B7-9DD4-D206C9ED2F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96804"/>
            <a:ext cx="1019175" cy="981075"/>
          </a:xfrm>
          <a:prstGeom prst="rect">
            <a:avLst/>
          </a:prstGeom>
        </p:spPr>
      </p:pic>
      <p:pic>
        <p:nvPicPr>
          <p:cNvPr id="13" name="Grafik 12">
            <a:hlinkClick r:id="rId8" action="ppaction://hlinkfile"/>
            <a:extLst>
              <a:ext uri="{FF2B5EF4-FFF2-40B4-BE49-F238E27FC236}">
                <a16:creationId xmlns:a16="http://schemas.microsoft.com/office/drawing/2014/main" id="{CFDD57F2-5D6D-408A-9E81-1707BB729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23879"/>
            <a:ext cx="1019175" cy="981075"/>
          </a:xfrm>
          <a:prstGeom prst="rect">
            <a:avLst/>
          </a:prstGeom>
        </p:spPr>
      </p:pic>
      <p:sp>
        <p:nvSpPr>
          <p:cNvPr id="2" name="Denkblase: wolkenförmig 1">
            <a:extLst>
              <a:ext uri="{FF2B5EF4-FFF2-40B4-BE49-F238E27FC236}">
                <a16:creationId xmlns:a16="http://schemas.microsoft.com/office/drawing/2014/main" id="{89934B6F-6BD1-447B-93ED-1263598B5EB4}"/>
              </a:ext>
            </a:extLst>
          </p:cNvPr>
          <p:cNvSpPr/>
          <p:nvPr/>
        </p:nvSpPr>
        <p:spPr>
          <a:xfrm>
            <a:off x="7452320" y="5123581"/>
            <a:ext cx="1691680" cy="936104"/>
          </a:xfrm>
          <a:prstGeom prst="cloudCallout">
            <a:avLst>
              <a:gd name="adj1" fmla="val -66344"/>
              <a:gd name="adj2" fmla="val -417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Übersicht</a:t>
            </a:r>
          </a:p>
          <a:p>
            <a:pPr algn="ctr"/>
            <a:r>
              <a:rPr lang="de-DE" dirty="0">
                <a:solidFill>
                  <a:srgbClr val="984100"/>
                </a:solidFill>
              </a:rPr>
              <a:t>für alle a</a:t>
            </a:r>
          </a:p>
        </p:txBody>
      </p:sp>
      <p:sp>
        <p:nvSpPr>
          <p:cNvPr id="9" name="Denkblase: wolkenförmig 8">
            <a:extLst>
              <a:ext uri="{FF2B5EF4-FFF2-40B4-BE49-F238E27FC236}">
                <a16:creationId xmlns:a16="http://schemas.microsoft.com/office/drawing/2014/main" id="{8773F9FA-3A4A-49DE-B6E4-C6FCE58BE473}"/>
              </a:ext>
            </a:extLst>
          </p:cNvPr>
          <p:cNvSpPr/>
          <p:nvPr/>
        </p:nvSpPr>
        <p:spPr>
          <a:xfrm rot="10800000" flipV="1">
            <a:off x="3851916" y="2209785"/>
            <a:ext cx="1728195" cy="1343587"/>
          </a:xfrm>
          <a:prstGeom prst="cloudCallout">
            <a:avLst>
              <a:gd name="adj1" fmla="val 89760"/>
              <a:gd name="adj2" fmla="val -7334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wenn man nur Rot sieht</a:t>
            </a:r>
          </a:p>
        </p:txBody>
      </p:sp>
    </p:spTree>
    <p:extLst>
      <p:ext uri="{BB962C8B-B14F-4D97-AF65-F5344CB8AC3E}">
        <p14:creationId xmlns:p14="http://schemas.microsoft.com/office/powerpoint/2010/main" val="12688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FB9D766-F6FF-4E79-9534-2ECFD5E0E93F}"/>
                  </a:ext>
                </a:extLst>
              </p14:cNvPr>
              <p14:cNvContentPartPr/>
              <p14:nvPr/>
            </p14:nvContentPartPr>
            <p14:xfrm>
              <a:off x="6864306" y="1245054"/>
              <a:ext cx="2172960" cy="23972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FB9D766-F6FF-4E79-9534-2ECFD5E0E9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8666" y="1227054"/>
                <a:ext cx="2226600" cy="24328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feld 4"/>
          <p:cNvSpPr txBox="1"/>
          <p:nvPr/>
        </p:nvSpPr>
        <p:spPr>
          <a:xfrm>
            <a:off x="-2700808" y="321297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964488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http://www.mathematik-sehen-und-verstehen.de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9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6663A1-BD42-487D-BA4E-893FEE14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94057"/>
            <a:ext cx="8640960" cy="432049"/>
          </a:xfrm>
        </p:spPr>
        <p:txBody>
          <a:bodyPr>
            <a:noAutofit/>
          </a:bodyPr>
          <a:lstStyle/>
          <a:p>
            <a:r>
              <a:rPr lang="de-DE" sz="3600" dirty="0">
                <a:ln>
                  <a:solidFill>
                    <a:schemeClr val="accent3"/>
                  </a:solidFill>
                </a:ln>
              </a:rPr>
              <a:t>Platt oder nicht platt? </a:t>
            </a:r>
          </a:p>
        </p:txBody>
      </p:sp>
      <p:pic>
        <p:nvPicPr>
          <p:cNvPr id="6" name="Grafik 5">
            <a:hlinkClick r:id="rId4" action="ppaction://hlinkfile"/>
            <a:extLst>
              <a:ext uri="{FF2B5EF4-FFF2-40B4-BE49-F238E27FC236}">
                <a16:creationId xmlns:a16="http://schemas.microsoft.com/office/drawing/2014/main" id="{2A8001B0-516B-4B23-993E-FD4F059CD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14954"/>
            <a:ext cx="1019175" cy="981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72C1A0F-8681-4174-825C-AAC4E940863A}"/>
                  </a:ext>
                </a:extLst>
              </p14:cNvPr>
              <p14:cNvContentPartPr/>
              <p14:nvPr/>
            </p14:nvContentPartPr>
            <p14:xfrm>
              <a:off x="179512" y="4306976"/>
              <a:ext cx="6387120" cy="17863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72C1A0F-8681-4174-825C-AAC4E94086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152" y="4297616"/>
                <a:ext cx="6405840" cy="18050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7AE6F7B9-EE0B-4C20-916B-85737A5F6513}"/>
              </a:ext>
            </a:extLst>
          </p:cNvPr>
          <p:cNvSpPr txBox="1"/>
          <p:nvPr/>
        </p:nvSpPr>
        <p:spPr>
          <a:xfrm>
            <a:off x="539552" y="3471955"/>
            <a:ext cx="419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n>
                  <a:solidFill>
                    <a:schemeClr val="accent3"/>
                  </a:solidFill>
                </a:ln>
                <a:solidFill>
                  <a:srgbClr val="984100"/>
                </a:solidFill>
              </a:rPr>
              <a:t>Graphenzeichnen</a:t>
            </a:r>
            <a:r>
              <a:rPr lang="de-DE" sz="2400" dirty="0">
                <a:ln>
                  <a:solidFill>
                    <a:schemeClr val="accent3"/>
                  </a:solidFill>
                </a:ln>
                <a:solidFill>
                  <a:srgbClr val="984100"/>
                </a:solidFill>
              </a:rPr>
              <a:t> mit Computer </a:t>
            </a:r>
          </a:p>
          <a:p>
            <a:r>
              <a:rPr lang="de-DE" sz="2400" dirty="0">
                <a:ln>
                  <a:solidFill>
                    <a:schemeClr val="accent3"/>
                  </a:solidFill>
                </a:ln>
                <a:solidFill>
                  <a:srgbClr val="984100"/>
                </a:solidFill>
              </a:rPr>
              <a:t>lohnt allenfalls am Ende! </a:t>
            </a:r>
            <a:endParaRPr lang="de-DE" sz="2400" dirty="0">
              <a:solidFill>
                <a:srgbClr val="9841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AB0967B-377A-49E2-B6A6-9BF2B187149D}"/>
                  </a:ext>
                </a:extLst>
              </p:cNvPr>
              <p:cNvSpPr txBox="1"/>
              <p:nvPr/>
            </p:nvSpPr>
            <p:spPr>
              <a:xfrm>
                <a:off x="827584" y="668524"/>
                <a:ext cx="3875805" cy="498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de-DE" sz="3200" dirty="0">
                    <a:solidFill>
                      <a:schemeClr val="accent6">
                        <a:lumMod val="75000"/>
                      </a:schemeClr>
                    </a:solidFill>
                  </a:rPr>
                  <a:t>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de-DE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de-DE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endParaRPr lang="de-DE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AB0967B-377A-49E2-B6A6-9BF2B1871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68524"/>
                <a:ext cx="3875805" cy="498085"/>
              </a:xfrm>
              <a:prstGeom prst="rect">
                <a:avLst/>
              </a:prstGeom>
              <a:blipFill>
                <a:blip r:embed="rId8"/>
                <a:stretch>
                  <a:fillRect l="-6447" t="-23457" b="-506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Scrollen: horizontal 54">
            <a:extLst>
              <a:ext uri="{FF2B5EF4-FFF2-40B4-BE49-F238E27FC236}">
                <a16:creationId xmlns:a16="http://schemas.microsoft.com/office/drawing/2014/main" id="{BF24BE87-4548-4CD3-859E-26746AF60A97}"/>
              </a:ext>
            </a:extLst>
          </p:cNvPr>
          <p:cNvSpPr/>
          <p:nvPr/>
        </p:nvSpPr>
        <p:spPr>
          <a:xfrm>
            <a:off x="2820461" y="6077542"/>
            <a:ext cx="4579435" cy="317119"/>
          </a:xfrm>
          <a:prstGeom prst="horizontalScroll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>
                <a:solidFill>
                  <a:srgbClr val="984100"/>
                </a:solidFill>
              </a:rPr>
              <a:t>Das Extremum findet man sogar von Hand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0BF5571-4A3C-40F6-9CF3-D410B5B37AC1}"/>
                  </a:ext>
                </a:extLst>
              </p14:cNvPr>
              <p14:cNvContentPartPr/>
              <p14:nvPr/>
            </p14:nvContentPartPr>
            <p14:xfrm>
              <a:off x="795200" y="6387440"/>
              <a:ext cx="123480" cy="597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0BF5571-4A3C-40F6-9CF3-D410B5B37A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6560" y="6378385"/>
                <a:ext cx="141120" cy="77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4AA7BF1F-630F-421E-9BBC-DECF49B4DD17}"/>
                  </a:ext>
                </a:extLst>
              </p14:cNvPr>
              <p14:cNvContentPartPr/>
              <p14:nvPr/>
            </p14:nvContentPartPr>
            <p14:xfrm>
              <a:off x="126680" y="6091520"/>
              <a:ext cx="583560" cy="50796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4AA7BF1F-630F-421E-9BBC-DECF49B4DD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040" y="6082520"/>
                <a:ext cx="60120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AD460241-30BC-4977-9C7B-59412BFEB325}"/>
                  </a:ext>
                </a:extLst>
              </p14:cNvPr>
              <p14:cNvContentPartPr/>
              <p14:nvPr/>
            </p14:nvContentPartPr>
            <p14:xfrm>
              <a:off x="991040" y="6396080"/>
              <a:ext cx="179640" cy="2052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AD460241-30BC-4977-9C7B-59412BFEB32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2400" y="6387080"/>
                <a:ext cx="197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5A150582-F5D8-4641-B315-00647E6D0992}"/>
                  </a:ext>
                </a:extLst>
              </p14:cNvPr>
              <p14:cNvContentPartPr/>
              <p14:nvPr/>
            </p14:nvContentPartPr>
            <p14:xfrm>
              <a:off x="1249160" y="6263960"/>
              <a:ext cx="219960" cy="2743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5A150582-F5D8-4641-B315-00647E6D099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0534" y="6254960"/>
                <a:ext cx="237571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2E7A4051-5D6C-4842-A58D-BAA2C78E85ED}"/>
                  </a:ext>
                </a:extLst>
              </p14:cNvPr>
              <p14:cNvContentPartPr/>
              <p14:nvPr/>
            </p14:nvContentPartPr>
            <p14:xfrm>
              <a:off x="1538240" y="6292400"/>
              <a:ext cx="286200" cy="1702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2E7A4051-5D6C-4842-A58D-BAA2C78E85E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29600" y="6283760"/>
                <a:ext cx="3038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2820288-4644-4DC7-8B46-A2AA51CF241E}"/>
                  </a:ext>
                </a:extLst>
              </p14:cNvPr>
              <p14:cNvContentPartPr/>
              <p14:nvPr/>
            </p14:nvContentPartPr>
            <p14:xfrm>
              <a:off x="2314040" y="6488960"/>
              <a:ext cx="3960" cy="129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2820288-4644-4DC7-8B46-A2AA51CF241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05040" y="6480320"/>
                <a:ext cx="21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1BF70FA5-3E84-4EBC-914C-AFC934A1529B}"/>
                  </a:ext>
                </a:extLst>
              </p14:cNvPr>
              <p14:cNvContentPartPr/>
              <p14:nvPr/>
            </p14:nvContentPartPr>
            <p14:xfrm>
              <a:off x="2447960" y="6441800"/>
              <a:ext cx="7200" cy="144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1BF70FA5-3E84-4EBC-914C-AFC934A1529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8960" y="6433160"/>
                <a:ext cx="248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F7EEAC1C-033E-4B55-94DE-4B4BAB40BAC2}"/>
                  </a:ext>
                </a:extLst>
              </p14:cNvPr>
              <p14:cNvContentPartPr/>
              <p14:nvPr/>
            </p14:nvContentPartPr>
            <p14:xfrm>
              <a:off x="1969160" y="6294560"/>
              <a:ext cx="226800" cy="2322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F7EEAC1C-033E-4B55-94DE-4B4BAB40BA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60520" y="6285560"/>
                <a:ext cx="244440" cy="249840"/>
              </a:xfrm>
              <a:prstGeom prst="rect">
                <a:avLst/>
              </a:prstGeom>
            </p:spPr>
          </p:pic>
        </mc:Fallback>
      </mc:AlternateContent>
      <p:pic>
        <p:nvPicPr>
          <p:cNvPr id="93" name="Grafik 92">
            <a:extLst>
              <a:ext uri="{FF2B5EF4-FFF2-40B4-BE49-F238E27FC236}">
                <a16:creationId xmlns:a16="http://schemas.microsoft.com/office/drawing/2014/main" id="{836A62CE-3ECD-45BF-B3B8-6A3C83DC2FD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30952" y="1225280"/>
            <a:ext cx="5627535" cy="2163000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04EECD84-38D6-4193-889F-9B7A4E59F1E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08129" y="2674001"/>
            <a:ext cx="2876258" cy="22497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FD5ABBC-7C09-4BFB-90D7-270EED152E54}"/>
                  </a:ext>
                </a:extLst>
              </p14:cNvPr>
              <p14:cNvContentPartPr/>
              <p14:nvPr/>
            </p14:nvContentPartPr>
            <p14:xfrm>
              <a:off x="5702114" y="1312806"/>
              <a:ext cx="3381480" cy="130212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FD5ABBC-7C09-4BFB-90D7-270EED152E5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84474" y="1295161"/>
                <a:ext cx="3417120" cy="1355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046AB64B-6588-458D-AFA1-08A0FC0E2FC9}"/>
                  </a:ext>
                </a:extLst>
              </p14:cNvPr>
              <p14:cNvContentPartPr/>
              <p14:nvPr/>
            </p14:nvContentPartPr>
            <p14:xfrm>
              <a:off x="5900274" y="1484213"/>
              <a:ext cx="236160" cy="33516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046AB64B-6588-458D-AFA1-08A0FC0E2FC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46634" y="1376573"/>
                <a:ext cx="34380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A543139D-01EA-4F87-9BE2-1CFB58F8C3F7}"/>
                  </a:ext>
                </a:extLst>
              </p14:cNvPr>
              <p14:cNvContentPartPr/>
              <p14:nvPr/>
            </p14:nvContentPartPr>
            <p14:xfrm>
              <a:off x="5758276" y="1399525"/>
              <a:ext cx="305640" cy="3384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A543139D-01EA-4F87-9BE2-1CFB58F8C3F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04276" y="1291885"/>
                <a:ext cx="41328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353BA561-0A00-479C-A7B9-422EBC9378C5}"/>
                  </a:ext>
                </a:extLst>
              </p14:cNvPr>
              <p14:cNvContentPartPr/>
              <p14:nvPr/>
            </p14:nvContentPartPr>
            <p14:xfrm>
              <a:off x="6344356" y="1460725"/>
              <a:ext cx="419040" cy="35496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353BA561-0A00-479C-A7B9-422EBC9378C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90716" y="1352725"/>
                <a:ext cx="52668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E9031E1F-CF23-4529-A5C5-CB08F78D1255}"/>
                  </a:ext>
                </a:extLst>
              </p14:cNvPr>
              <p14:cNvContentPartPr/>
              <p14:nvPr/>
            </p14:nvContentPartPr>
            <p14:xfrm>
              <a:off x="6786796" y="1487453"/>
              <a:ext cx="225000" cy="29952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E9031E1F-CF23-4529-A5C5-CB08F78D125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33156" y="1379813"/>
                <a:ext cx="33264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2F862B74-E244-4111-B0B3-6333B8FA300D}"/>
                  </a:ext>
                </a:extLst>
              </p14:cNvPr>
              <p14:cNvContentPartPr/>
              <p14:nvPr/>
            </p14:nvContentPartPr>
            <p14:xfrm>
              <a:off x="7326076" y="1473773"/>
              <a:ext cx="273960" cy="35676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2F862B74-E244-4111-B0B3-6333B8FA300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72436" y="1366133"/>
                <a:ext cx="38160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D1636CC8-1E51-4DFE-B6EC-97297CFB9F2C}"/>
                  </a:ext>
                </a:extLst>
              </p14:cNvPr>
              <p14:cNvContentPartPr/>
              <p14:nvPr/>
            </p14:nvContentPartPr>
            <p14:xfrm>
              <a:off x="7667716" y="1524893"/>
              <a:ext cx="139680" cy="18144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D1636CC8-1E51-4DFE-B6EC-97297CFB9F2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613716" y="1417253"/>
                <a:ext cx="24732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A48DE9E7-6DA8-49C7-B843-B34D1DDEED19}"/>
                  </a:ext>
                </a:extLst>
              </p14:cNvPr>
              <p14:cNvContentPartPr/>
              <p14:nvPr/>
            </p14:nvContentPartPr>
            <p14:xfrm>
              <a:off x="8086396" y="1938173"/>
              <a:ext cx="259920" cy="4237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A48DE9E7-6DA8-49C7-B843-B34D1DDEED1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32396" y="1830533"/>
                <a:ext cx="367560" cy="63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4CFF34FC-821E-4CD5-B27D-03AE2F52C64C}"/>
                  </a:ext>
                </a:extLst>
              </p14:cNvPr>
              <p14:cNvContentPartPr/>
              <p14:nvPr/>
            </p14:nvContentPartPr>
            <p14:xfrm>
              <a:off x="8153716" y="1902533"/>
              <a:ext cx="612720" cy="69660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4CFF34FC-821E-4CD5-B27D-03AE2F52C6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0076" y="1794893"/>
                <a:ext cx="72036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45F7ECB6-42CA-46A2-9E44-8A98BCE09A93}"/>
                  </a:ext>
                </a:extLst>
              </p14:cNvPr>
              <p14:cNvContentPartPr/>
              <p14:nvPr/>
            </p14:nvContentPartPr>
            <p14:xfrm>
              <a:off x="8984754" y="1974173"/>
              <a:ext cx="7200" cy="360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45F7ECB6-42CA-46A2-9E44-8A98BCE09A9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930754" y="1866533"/>
                <a:ext cx="1148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A8363724-920E-4A91-841A-2456C5946B7A}"/>
                  </a:ext>
                </a:extLst>
              </p14:cNvPr>
              <p14:cNvContentPartPr/>
              <p14:nvPr/>
            </p14:nvContentPartPr>
            <p14:xfrm>
              <a:off x="8605516" y="1974173"/>
              <a:ext cx="329760" cy="53892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A8363724-920E-4A91-841A-2456C5946B7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551876" y="1866533"/>
                <a:ext cx="437400" cy="7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448E6A5C-BF86-4596-B5AD-67BE62F1E099}"/>
                  </a:ext>
                </a:extLst>
              </p14:cNvPr>
              <p14:cNvContentPartPr/>
              <p14:nvPr/>
            </p14:nvContentPartPr>
            <p14:xfrm>
              <a:off x="52794" y="1994333"/>
              <a:ext cx="2894760" cy="78300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448E6A5C-BF86-4596-B5AD-67BE62F1E09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150" y="1958350"/>
                <a:ext cx="2966409" cy="8546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335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5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Rot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a:spPr>
      <a:bodyPr rtlCol="0" anchor="ctr"/>
      <a:lstStyle>
        <a:defPPr algn="ctr">
          <a:defRPr dirty="0" smtClean="0">
            <a:solidFill>
              <a:srgbClr val="9841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rgbClr val="00B050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>
            <a:solidFill>
              <a:schemeClr val="accent6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</Words>
  <Application>Microsoft Office PowerPoint</Application>
  <PresentationFormat>Bildschirmpräsentation (4:3)</PresentationFormat>
  <Paragraphs>138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Lucida Handwriting</vt:lpstr>
      <vt:lpstr>Larissa-Design</vt:lpstr>
      <vt:lpstr>Die geheime Macht der      mehrfachen Nullstellen </vt:lpstr>
      <vt:lpstr>mehrfache Nullstellen, Vielfachheit</vt:lpstr>
      <vt:lpstr>Was sind „mehrfache Nullstellen“? </vt:lpstr>
      <vt:lpstr>Polynome,</vt:lpstr>
      <vt:lpstr>Polynome,</vt:lpstr>
      <vt:lpstr>Polynome,</vt:lpstr>
      <vt:lpstr>Polynome,</vt:lpstr>
      <vt:lpstr>Polynome,</vt:lpstr>
      <vt:lpstr>Platt oder nicht platt? </vt:lpstr>
      <vt:lpstr>Platt oder nicht platt?</vt:lpstr>
      <vt:lpstr>Vielfachheit der Nullstellen auch bei beliebigen Funktionen nützlich</vt:lpstr>
      <vt:lpstr>Ableitungen</vt:lpstr>
      <vt:lpstr>Quotienten von Polynomen</vt:lpstr>
      <vt:lpstr>Die geheime Macht der      mehrfachen Nullstellen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Klothoide</dc:title>
  <dc:creator>Prof. Dr. Dörte Haftendorn</dc:creator>
  <cp:lastModifiedBy>Dörte Haftendorn</cp:lastModifiedBy>
  <cp:revision>139</cp:revision>
  <cp:lastPrinted>2018-12-01T13:38:37Z</cp:lastPrinted>
  <dcterms:created xsi:type="dcterms:W3CDTF">2016-12-01T18:15:31Z</dcterms:created>
  <dcterms:modified xsi:type="dcterms:W3CDTF">2019-01-01T21:02:08Z</dcterms:modified>
</cp:coreProperties>
</file>