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81" d="100"/>
          <a:sy n="81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2067-F12A-4554-AE43-B802B2AD6259}" type="datetimeFigureOut">
              <a:rPr lang="de-DE" smtClean="0"/>
              <a:t>20.04.2021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567F-8307-4798-A3A7-94AC4B2B15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9829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2067-F12A-4554-AE43-B802B2AD6259}" type="datetimeFigureOut">
              <a:rPr lang="de-DE" smtClean="0"/>
              <a:t>20.04.2021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567F-8307-4798-A3A7-94AC4B2B15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8195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2067-F12A-4554-AE43-B802B2AD6259}" type="datetimeFigureOut">
              <a:rPr lang="de-DE" smtClean="0"/>
              <a:t>20.04.2021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567F-8307-4798-A3A7-94AC4B2B15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616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2067-F12A-4554-AE43-B802B2AD6259}" type="datetimeFigureOut">
              <a:rPr lang="de-DE" smtClean="0"/>
              <a:t>20.04.2021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567F-8307-4798-A3A7-94AC4B2B15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3447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2067-F12A-4554-AE43-B802B2AD6259}" type="datetimeFigureOut">
              <a:rPr lang="de-DE" smtClean="0"/>
              <a:t>20.04.2021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567F-8307-4798-A3A7-94AC4B2B15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36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2067-F12A-4554-AE43-B802B2AD6259}" type="datetimeFigureOut">
              <a:rPr lang="de-DE" smtClean="0"/>
              <a:t>20.04.2021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567F-8307-4798-A3A7-94AC4B2B15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485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2067-F12A-4554-AE43-B802B2AD6259}" type="datetimeFigureOut">
              <a:rPr lang="de-DE" smtClean="0"/>
              <a:t>20.04.2021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567F-8307-4798-A3A7-94AC4B2B15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39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2067-F12A-4554-AE43-B802B2AD6259}" type="datetimeFigureOut">
              <a:rPr lang="de-DE" smtClean="0"/>
              <a:t>20.04.2021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567F-8307-4798-A3A7-94AC4B2B15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010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2067-F12A-4554-AE43-B802B2AD6259}" type="datetimeFigureOut">
              <a:rPr lang="de-DE" smtClean="0"/>
              <a:t>20.04.2021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567F-8307-4798-A3A7-94AC4B2B15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597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2067-F12A-4554-AE43-B802B2AD6259}" type="datetimeFigureOut">
              <a:rPr lang="de-DE" smtClean="0"/>
              <a:t>20.04.2021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567F-8307-4798-A3A7-94AC4B2B15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9807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2067-F12A-4554-AE43-B802B2AD6259}" type="datetimeFigureOut">
              <a:rPr lang="de-DE" smtClean="0"/>
              <a:t>20.04.2021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567F-8307-4798-A3A7-94AC4B2B15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261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A2067-F12A-4554-AE43-B802B2AD6259}" type="datetimeFigureOut">
              <a:rPr lang="de-DE" smtClean="0"/>
              <a:t>20.04.2021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D567F-8307-4798-A3A7-94AC4B2B15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394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525815"/>
              </p:ext>
            </p:extLst>
          </p:nvPr>
        </p:nvGraphicFramePr>
        <p:xfrm>
          <a:off x="2550474" y="5381221"/>
          <a:ext cx="198382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9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59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59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959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276702"/>
              </p:ext>
            </p:extLst>
          </p:nvPr>
        </p:nvGraphicFramePr>
        <p:xfrm>
          <a:off x="4937027" y="5381221"/>
          <a:ext cx="198382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9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59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59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959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736772"/>
              </p:ext>
            </p:extLst>
          </p:nvPr>
        </p:nvGraphicFramePr>
        <p:xfrm>
          <a:off x="7323580" y="5381221"/>
          <a:ext cx="198382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9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59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59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959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140159"/>
              </p:ext>
            </p:extLst>
          </p:nvPr>
        </p:nvGraphicFramePr>
        <p:xfrm>
          <a:off x="3539776" y="785290"/>
          <a:ext cx="1988042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01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59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59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959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-1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3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7324"/>
              </p:ext>
            </p:extLst>
          </p:nvPr>
        </p:nvGraphicFramePr>
        <p:xfrm>
          <a:off x="9273207" y="776377"/>
          <a:ext cx="1997155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92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59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59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959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-1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3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655352"/>
              </p:ext>
            </p:extLst>
          </p:nvPr>
        </p:nvGraphicFramePr>
        <p:xfrm>
          <a:off x="9307400" y="2311325"/>
          <a:ext cx="198382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9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59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59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959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631466"/>
              </p:ext>
            </p:extLst>
          </p:nvPr>
        </p:nvGraphicFramePr>
        <p:xfrm>
          <a:off x="3541887" y="2140715"/>
          <a:ext cx="198382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9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59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59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959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59469"/>
              </p:ext>
            </p:extLst>
          </p:nvPr>
        </p:nvGraphicFramePr>
        <p:xfrm>
          <a:off x="5768311" y="776377"/>
          <a:ext cx="3023909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9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19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19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19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319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319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319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3" name="Textfeld 12"/>
          <p:cNvSpPr txBox="1"/>
          <p:nvPr/>
        </p:nvSpPr>
        <p:spPr>
          <a:xfrm>
            <a:off x="3058789" y="745242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1)</a:t>
            </a:r>
            <a:endParaRPr lang="de-DE" sz="2400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8829099" y="719331"/>
            <a:ext cx="4363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2)</a:t>
            </a:r>
            <a:endParaRPr lang="de-DE" sz="2400" b="1" dirty="0"/>
          </a:p>
        </p:txBody>
      </p:sp>
      <p:sp>
        <p:nvSpPr>
          <p:cNvPr id="15" name="Textfeld 14"/>
          <p:cNvSpPr txBox="1"/>
          <p:nvPr/>
        </p:nvSpPr>
        <p:spPr>
          <a:xfrm>
            <a:off x="8789309" y="3022402"/>
            <a:ext cx="518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smtClean="0"/>
              <a:t>3)</a:t>
            </a:r>
            <a:endParaRPr lang="de-DE" sz="2400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2964095" y="2080492"/>
            <a:ext cx="588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1a)</a:t>
            </a:r>
            <a:endParaRPr lang="de-DE" sz="2400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5758427" y="2696975"/>
            <a:ext cx="677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1b)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772324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Breitbild</PresentationFormat>
  <Paragraphs>76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Dieter Riebesehl</dc:creator>
  <cp:lastModifiedBy>Dieter Riebesehl</cp:lastModifiedBy>
  <cp:revision>16</cp:revision>
  <dcterms:created xsi:type="dcterms:W3CDTF">2019-10-03T11:12:46Z</dcterms:created>
  <dcterms:modified xsi:type="dcterms:W3CDTF">2021-04-20T21:27:32Z</dcterms:modified>
</cp:coreProperties>
</file>